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3" r:id="rId2"/>
    <p:sldId id="3096" r:id="rId3"/>
    <p:sldId id="3098" r:id="rId4"/>
    <p:sldId id="3100" r:id="rId5"/>
    <p:sldId id="3103" r:id="rId6"/>
    <p:sldId id="3104" r:id="rId7"/>
    <p:sldId id="3094" r:id="rId8"/>
    <p:sldId id="3102" r:id="rId9"/>
    <p:sldId id="3095" r:id="rId10"/>
    <p:sldId id="3093"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D5C7A7-414F-4F2D-BCF1-EF69E7E4B0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id="{F2FA7899-8B9E-4936-855C-8578A92A987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id="{B9B15359-1B8D-4234-BC7C-8529C613422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E3137186-09C5-4316-9A1A-305A727D1E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3A9F43DA-FE9E-4E70-830E-28B1DDBDFDDF}"/>
              </a:ext>
            </a:extLst>
          </p:cNvPr>
          <p:cNvPicPr>
            <a:picLocks noChangeAspect="1"/>
          </p:cNvPicPr>
          <p:nvPr/>
        </p:nvPicPr>
        <p:blipFill>
          <a:blip r:embed="rId6"/>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5753</TotalTime>
  <Words>597</Words>
  <Application>Microsoft Office PowerPoint</Application>
  <PresentationFormat>Widescreen</PresentationFormat>
  <Paragraphs>64</Paragraphs>
  <Slides>11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186</cp:revision>
  <dcterms:created xsi:type="dcterms:W3CDTF">2021-11-14T08:33:55Z</dcterms:created>
  <dcterms:modified xsi:type="dcterms:W3CDTF">2026-04-11T17:02:52Z</dcterms:modified>
</cp:coreProperties>
</file>