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99" r:id="rId4"/>
    <p:sldId id="300" r:id="rId5"/>
    <p:sldId id="281" r:id="rId6"/>
    <p:sldId id="301" r:id="rId7"/>
    <p:sldId id="302" r:id="rId8"/>
    <p:sldId id="30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4" d="100"/>
          <a:sy n="74" d="100"/>
        </p:scale>
        <p:origin x="1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24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920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988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45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45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376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11/04/2026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402652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097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11/04/2026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573551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CB16C0-AA23-43ED-B5E0-E240E507E69D}" type="datetimeFigureOut">
              <a:rPr lang="vi-VN" smtClean="0"/>
              <a:t>11/04/2026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434299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CB16C0-AA23-43ED-B5E0-E240E507E69D}" type="datetimeFigureOut">
              <a:rPr lang="vi-VN" smtClean="0"/>
              <a:t>11/04/2026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280207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CB16C0-AA23-43ED-B5E0-E240E507E69D}" type="datetimeFigureOut">
              <a:rPr lang="vi-VN" smtClean="0"/>
              <a:t>11/04/2026</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4164915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CB16C0-AA23-43ED-B5E0-E240E507E69D}" type="datetimeFigureOut">
              <a:rPr lang="vi-VN" smtClean="0"/>
              <a:t>11/04/2026</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786508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B16C0-AA23-43ED-B5E0-E240E507E69D}" type="datetimeFigureOut">
              <a:rPr lang="vi-VN" smtClean="0"/>
              <a:t>11/04/2026</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158359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583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CB16C0-AA23-43ED-B5E0-E240E507E69D}" type="datetimeFigureOut">
              <a:rPr lang="vi-VN" smtClean="0"/>
              <a:t>11/04/2026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353183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CB16C0-AA23-43ED-B5E0-E240E507E69D}" type="datetimeFigureOut">
              <a:rPr lang="vi-VN" smtClean="0"/>
              <a:t>11/04/2026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464322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11/04/2026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7178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11/04/2026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378291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7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656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83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910" y="1535117"/>
            <a:ext cx="5389033"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910"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727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043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37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861"/>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8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048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141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8150"/>
            <a:ext cx="73152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058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7164"/>
            <a:ext cx="28448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77"/>
            <a:fld id="{8B90786B-46E6-43E4-AB7B-89DAEC1A0F28}" type="datetimeFigureOut">
              <a:rPr lang="en-US" smtClean="0">
                <a:solidFill>
                  <a:prstClr val="black">
                    <a:tint val="75000"/>
                  </a:prstClr>
                </a:solidFill>
              </a:rPr>
              <a:pPr defTabSz="914377"/>
              <a:t>11/4/2026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7164"/>
            <a:ext cx="3860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7164"/>
            <a:ext cx="28448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77"/>
            <a:fld id="{01E9F89B-F421-455A-9212-27966ACE0FCC}"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028764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7" rtl="0" eaLnBrk="1" latinLnBrk="0" hangingPunct="1">
        <a:spcBef>
          <a:spcPct val="0"/>
        </a:spcBef>
        <a:buNone/>
        <a:defRPr sz="4400" b="0" i="0" u="none"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11/4/2026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pic>
        <p:nvPicPr>
          <p:cNvPr id="8" name="Picture 7" descr="A round pink circle with white text and a black background&#10;&#10;AI-generated content may be incorrect.">
            <a:extLst>
              <a:ext uri="{FF2B5EF4-FFF2-40B4-BE49-F238E27FC236}">
                <a16:creationId xmlns:a16="http://schemas.microsoft.com/office/drawing/2014/main" id="{3F047D7F-E471-65B7-85DC-A04256191CF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10255" y="175689"/>
            <a:ext cx="1569028" cy="1569028"/>
          </a:xfrm>
          <a:prstGeom prst="rect">
            <a:avLst/>
          </a:prstGeom>
        </p:spPr>
      </p:pic>
    </p:spTree>
    <p:extLst>
      <p:ext uri="{BB962C8B-B14F-4D97-AF65-F5344CB8AC3E}">
        <p14:creationId xmlns:p14="http://schemas.microsoft.com/office/powerpoint/2010/main" val="36369720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08414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0166" y="686143"/>
            <a:ext cx="11380763" cy="3016194"/>
          </a:xfrm>
          <a:prstGeom prst="rect">
            <a:avLst/>
          </a:prstGeom>
        </p:spPr>
        <p:txBody>
          <a:bodyPr wrap="square" lIns="91426" tIns="45712" rIns="91426" bIns="45712">
            <a:spAutoFit/>
            <a:scene3d>
              <a:camera prst="perspectiveFront"/>
              <a:lightRig rig="threePt" dir="t"/>
            </a:scene3d>
          </a:bodyPr>
          <a:lstStyle/>
          <a:p>
            <a:pPr defTabSz="914377" fontAlgn="base">
              <a:spcBef>
                <a:spcPct val="0"/>
              </a:spcBef>
              <a:spcAft>
                <a:spcPct val="0"/>
              </a:spcAft>
            </a:pPr>
            <a:r>
              <a:rPr lang="en-US" sz="1900" b="1" kern="10" dirty="0">
                <a:ln w="9525">
                  <a:round/>
                  <a:headEnd/>
                  <a:tailEnd/>
                </a:ln>
                <a:solidFill>
                  <a:srgbClr val="FF0000"/>
                </a:solidFill>
                <a:effectLst>
                  <a:outerShdw blurRad="50800" dist="50800" dir="5400000" algn="ctr" rotWithShape="0">
                    <a:srgbClr val="F79646">
                      <a:lumMod val="75000"/>
                      <a:alpha val="91000"/>
                    </a:srgbClr>
                  </a:outerShdw>
                </a:effectLst>
                <a:latin typeface="Times New Roman" panose="02020603050405020304" pitchFamily="18" charset="0"/>
                <a:cs typeface="Times New Roman" panose="02020603050405020304" pitchFamily="18" charset="0"/>
              </a:rPr>
              <a:t>UBND PHƯỜNG HƯNG ĐẠO</a:t>
            </a:r>
          </a:p>
          <a:p>
            <a:pPr defTabSz="914377" fontAlgn="base">
              <a:spcBef>
                <a:spcPct val="0"/>
              </a:spcBef>
              <a:spcAft>
                <a:spcPct val="0"/>
              </a:spcAft>
            </a:pPr>
            <a:r>
              <a:rPr lang="en-US" sz="1900" b="1" kern="10" dirty="0">
                <a:ln w="9525">
                  <a:round/>
                  <a:headEnd/>
                  <a:tailEnd/>
                </a:ln>
                <a:solidFill>
                  <a:srgbClr val="FF0000"/>
                </a:solidFill>
                <a:effectLst>
                  <a:outerShdw blurRad="50800" dist="50800" dir="5400000" algn="ctr" rotWithShape="0">
                    <a:srgbClr val="F79646">
                      <a:lumMod val="75000"/>
                      <a:alpha val="91000"/>
                    </a:srgbClr>
                  </a:outerShdw>
                </a:effectLst>
                <a:latin typeface="Times New Roman" panose="02020603050405020304" pitchFamily="18" charset="0"/>
                <a:cs typeface="Times New Roman" panose="02020603050405020304" pitchFamily="18" charset="0"/>
              </a:rPr>
              <a:t>TRƯỜNG TIỂU HỌC ĐA PHÚC</a:t>
            </a:r>
            <a:endParaRPr lang="en-US" sz="19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fontAlgn="base">
              <a:spcBef>
                <a:spcPct val="0"/>
              </a:spcBef>
              <a:spcAft>
                <a:spcPct val="0"/>
              </a:spcAft>
            </a:pPr>
            <a:endParaRPr lang="en-US" sz="32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fontAlgn="base">
              <a:spcBef>
                <a:spcPct val="0"/>
              </a:spcBef>
              <a:spcAft>
                <a:spcPct val="0"/>
              </a:spcAft>
            </a:pP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Môn : </a:t>
            </a:r>
            <a:r>
              <a:rPr lang="vi-VN" sz="4000" b="1" kern="10" dirty="0">
                <a:ln w="9525">
                  <a:round/>
                  <a:headEnd/>
                  <a:tailEnd/>
                </a:ln>
                <a:solidFill>
                  <a:srgbClr val="FF0000"/>
                </a:solidFill>
                <a:latin typeface="Times New Roman" panose="02020603050405020304" pitchFamily="18" charset="0"/>
                <a:cs typeface="Times New Roman" panose="02020603050405020304" pitchFamily="18" charset="0"/>
              </a:rPr>
              <a:t>Tự nhiên và xã hội</a:t>
            </a:r>
          </a:p>
          <a:p>
            <a:pPr algn="ctr" defTabSz="914377" fontAlgn="base">
              <a:spcBef>
                <a:spcPct val="0"/>
              </a:spcBef>
              <a:spcAft>
                <a:spcPct val="0"/>
              </a:spcAft>
            </a:pPr>
            <a:r>
              <a:rPr lang="en-US" sz="4000" b="1" kern="10" dirty="0" err="1">
                <a:ln w="9525">
                  <a:round/>
                  <a:headEnd/>
                  <a:tailEnd/>
                </a:ln>
                <a:solidFill>
                  <a:srgbClr val="FF0000"/>
                </a:solidFill>
                <a:latin typeface="Times New Roman" panose="02020603050405020304" pitchFamily="18" charset="0"/>
                <a:cs typeface="Times New Roman" panose="02020603050405020304" pitchFamily="18" charset="0"/>
              </a:rPr>
              <a:t>Bài</a:t>
            </a:r>
            <a:r>
              <a:rPr lang="vi-VN" sz="4000" b="1" kern="10" dirty="0">
                <a:ln w="9525">
                  <a:round/>
                  <a:headEnd/>
                  <a:tailEnd/>
                </a:ln>
                <a:solidFill>
                  <a:srgbClr val="FF0000"/>
                </a:solidFill>
                <a:latin typeface="Times New Roman" panose="02020603050405020304" pitchFamily="18" charset="0"/>
                <a:cs typeface="Times New Roman" panose="02020603050405020304" pitchFamily="18" charset="0"/>
              </a:rPr>
              <a:t> 19:</a:t>
            </a: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rPr>
              <a:t>Chăm</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sóc</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vầ</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bảo</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vệ</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cơ</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quan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tiêu</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hóa</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tiết</a:t>
            </a:r>
            <a:r>
              <a:rPr lang="en-US" sz="4000" dirty="0">
                <a:solidFill>
                  <a:srgbClr val="000000"/>
                </a:solidFill>
                <a:effectLst/>
                <a:latin typeface="Times New Roman" panose="02020603050405020304" pitchFamily="18" charset="0"/>
                <a:ea typeface="Calibri" panose="020F0502020204030204" pitchFamily="34" charset="0"/>
              </a:rPr>
              <a:t> 1)</a:t>
            </a:r>
            <a:endParaRPr lang="vi-VN" sz="4000" dirty="0">
              <a:solidFill>
                <a:srgbClr val="000000"/>
              </a:solidFill>
              <a:effectLst/>
              <a:latin typeface="Times New Roman" panose="02020603050405020304" pitchFamily="18" charset="0"/>
              <a:ea typeface="Calibri" panose="020F0502020204030204" pitchFamily="34" charset="0"/>
            </a:endParaRPr>
          </a:p>
          <a:p>
            <a:pPr algn="ctr" defTabSz="914377" fontAlgn="base">
              <a:spcBef>
                <a:spcPct val="0"/>
              </a:spcBef>
              <a:spcAft>
                <a:spcPct val="0"/>
              </a:spcAft>
            </a:pPr>
            <a:r>
              <a:rPr lang="en-US" sz="4000" b="1" kern="10" dirty="0" err="1">
                <a:ln w="9525">
                  <a:round/>
                  <a:headEnd/>
                  <a:tailEnd/>
                </a:ln>
                <a:solidFill>
                  <a:srgbClr val="EEECE1">
                    <a:lumMod val="25000"/>
                  </a:srgbClr>
                </a:solidFill>
                <a:latin typeface="Times New Roman" panose="02020603050405020304" pitchFamily="18" charset="0"/>
                <a:cs typeface="Times New Roman" panose="02020603050405020304" pitchFamily="18" charset="0"/>
              </a:rPr>
              <a:t>Giáo</a:t>
            </a:r>
            <a:r>
              <a:rPr lang="en-US" sz="4000" b="1" kern="10" dirty="0">
                <a:ln w="9525">
                  <a:round/>
                  <a:headEnd/>
                  <a:tailEnd/>
                </a:ln>
                <a:solidFill>
                  <a:srgbClr val="EEECE1">
                    <a:lumMod val="25000"/>
                  </a:srgbClr>
                </a:solidFill>
                <a:latin typeface="Times New Roman" panose="02020603050405020304" pitchFamily="18" charset="0"/>
                <a:cs typeface="Times New Roman" panose="02020603050405020304" pitchFamily="18" charset="0"/>
              </a:rPr>
              <a:t> viên thực hiện: Đào Thị Nhung</a:t>
            </a:r>
          </a:p>
        </p:txBody>
      </p:sp>
    </p:spTree>
    <p:extLst>
      <p:ext uri="{BB962C8B-B14F-4D97-AF65-F5344CB8AC3E}">
        <p14:creationId xmlns:p14="http://schemas.microsoft.com/office/powerpoint/2010/main" val="1265017301"/>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0B961F50-8F8E-73A8-2263-11147DA1ED00}"/>
              </a:ext>
            </a:extLst>
          </p:cNvPr>
          <p:cNvSpPr/>
          <p:nvPr/>
        </p:nvSpPr>
        <p:spPr>
          <a:xfrm>
            <a:off x="123825" y="252248"/>
            <a:ext cx="11637251"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26" name="Group 25">
            <a:extLst>
              <a:ext uri="{FF2B5EF4-FFF2-40B4-BE49-F238E27FC236}">
                <a16:creationId xmlns:a16="http://schemas.microsoft.com/office/drawing/2014/main" id="{09E9539D-97C0-2598-813E-86C42952397A}"/>
              </a:ext>
            </a:extLst>
          </p:cNvPr>
          <p:cNvGrpSpPr/>
          <p:nvPr/>
        </p:nvGrpSpPr>
        <p:grpSpPr>
          <a:xfrm>
            <a:off x="5333811" y="790206"/>
            <a:ext cx="6648484" cy="2943594"/>
            <a:chOff x="5229036" y="3057156"/>
            <a:chExt cx="6648484" cy="2943594"/>
          </a:xfrm>
        </p:grpSpPr>
        <p:grpSp>
          <p:nvGrpSpPr>
            <p:cNvPr id="16" name="Group 15">
              <a:extLst>
                <a:ext uri="{FF2B5EF4-FFF2-40B4-BE49-F238E27FC236}">
                  <a16:creationId xmlns:a16="http://schemas.microsoft.com/office/drawing/2014/main" id="{0932326C-2BBF-6070-A8F4-545AF8EFA82C}"/>
                </a:ext>
              </a:extLst>
            </p:cNvPr>
            <p:cNvGrpSpPr/>
            <p:nvPr/>
          </p:nvGrpSpPr>
          <p:grpSpPr>
            <a:xfrm>
              <a:off x="5229036" y="3057156"/>
              <a:ext cx="6648484" cy="2943594"/>
              <a:chOff x="5931837" y="1903257"/>
              <a:chExt cx="6085194" cy="2943594"/>
            </a:xfrm>
          </p:grpSpPr>
          <p:grpSp>
            <p:nvGrpSpPr>
              <p:cNvPr id="9" name="Group 8">
                <a:extLst>
                  <a:ext uri="{FF2B5EF4-FFF2-40B4-BE49-F238E27FC236}">
                    <a16:creationId xmlns:a16="http://schemas.microsoft.com/office/drawing/2014/main" id="{37FAC1DB-75CA-7FC0-6486-2E1C591FCCB1}"/>
                  </a:ext>
                </a:extLst>
              </p:cNvPr>
              <p:cNvGrpSpPr/>
              <p:nvPr/>
            </p:nvGrpSpPr>
            <p:grpSpPr>
              <a:xfrm>
                <a:off x="6481255" y="2609987"/>
                <a:ext cx="5535776" cy="2236864"/>
                <a:chOff x="1650124" y="2144110"/>
                <a:chExt cx="9727324" cy="3097617"/>
              </a:xfrm>
            </p:grpSpPr>
            <p:sp>
              <p:nvSpPr>
                <p:cNvPr id="10" name="Rectangle: Rounded Corners 9">
                  <a:extLst>
                    <a:ext uri="{FF2B5EF4-FFF2-40B4-BE49-F238E27FC236}">
                      <a16:creationId xmlns:a16="http://schemas.microsoft.com/office/drawing/2014/main" id="{A3F28A15-D6EA-B33E-8D4D-EC50228EF171}"/>
                    </a:ext>
                  </a:extLst>
                </p:cNvPr>
                <p:cNvSpPr/>
                <p:nvPr/>
              </p:nvSpPr>
              <p:spPr>
                <a:xfrm>
                  <a:off x="1650124" y="2144110"/>
                  <a:ext cx="9727324" cy="3097617"/>
                </a:xfrm>
                <a:prstGeom prst="roundRect">
                  <a:avLst/>
                </a:prstGeom>
                <a:solidFill>
                  <a:srgbClr val="FFFDF7"/>
                </a:solidFill>
                <a:ln w="57150">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BD0FCE5F-8ECA-F26D-107C-448FB46527C9}"/>
                    </a:ext>
                  </a:extLst>
                </p:cNvPr>
                <p:cNvSpPr/>
                <p:nvPr/>
              </p:nvSpPr>
              <p:spPr>
                <a:xfrm>
                  <a:off x="1765737" y="2228192"/>
                  <a:ext cx="9532884" cy="2776110"/>
                </a:xfrm>
                <a:prstGeom prst="roundRect">
                  <a:avLst/>
                </a:prstGeom>
                <a:noFill/>
                <a:ln w="571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grpSp>
            <p:nvGrpSpPr>
              <p:cNvPr id="12" name="Group 11">
                <a:extLst>
                  <a:ext uri="{FF2B5EF4-FFF2-40B4-BE49-F238E27FC236}">
                    <a16:creationId xmlns:a16="http://schemas.microsoft.com/office/drawing/2014/main" id="{11B99BF3-4AA4-2907-617E-3A9546B7CE25}"/>
                  </a:ext>
                </a:extLst>
              </p:cNvPr>
              <p:cNvGrpSpPr/>
              <p:nvPr/>
            </p:nvGrpSpPr>
            <p:grpSpPr>
              <a:xfrm>
                <a:off x="5931837" y="1903257"/>
                <a:ext cx="1326576" cy="1224496"/>
                <a:chOff x="506434" y="2684807"/>
                <a:chExt cx="2897551" cy="2897550"/>
              </a:xfrm>
            </p:grpSpPr>
            <p:pic>
              <p:nvPicPr>
                <p:cNvPr id="13" name="Picture 12">
                  <a:extLst>
                    <a:ext uri="{FF2B5EF4-FFF2-40B4-BE49-F238E27FC236}">
                      <a16:creationId xmlns:a16="http://schemas.microsoft.com/office/drawing/2014/main" id="{54028C10-6001-705B-3021-032900293C0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2500" l="10000" r="90000">
                              <a14:foregroundMark x1="63438" y1="88906" x2="63438" y2="92500"/>
                            </a14:backgroundRemoval>
                          </a14:imgEffect>
                        </a14:imgLayer>
                      </a14:imgProps>
                    </a:ext>
                    <a:ext uri="{28A0092B-C50C-407E-A947-70E740481C1C}">
                      <a14:useLocalDpi xmlns:a14="http://schemas.microsoft.com/office/drawing/2010/main" val="0"/>
                    </a:ext>
                  </a:extLst>
                </a:blip>
                <a:stretch>
                  <a:fillRect/>
                </a:stretch>
              </p:blipFill>
              <p:spPr>
                <a:xfrm>
                  <a:off x="506434" y="2684807"/>
                  <a:ext cx="2897551" cy="2897550"/>
                </a:xfrm>
                <a:prstGeom prst="rect">
                  <a:avLst/>
                </a:prstGeom>
              </p:spPr>
            </p:pic>
            <p:sp>
              <p:nvSpPr>
                <p:cNvPr id="14" name="TextBox 13">
                  <a:extLst>
                    <a:ext uri="{FF2B5EF4-FFF2-40B4-BE49-F238E27FC236}">
                      <a16:creationId xmlns:a16="http://schemas.microsoft.com/office/drawing/2014/main" id="{286D59CF-55AF-1055-01C3-FE4EACC98873}"/>
                    </a:ext>
                  </a:extLst>
                </p:cNvPr>
                <p:cNvSpPr txBox="1"/>
                <p:nvPr/>
              </p:nvSpPr>
              <p:spPr>
                <a:xfrm>
                  <a:off x="1456208" y="3243311"/>
                  <a:ext cx="515005" cy="13837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grpSp>
        <p:sp>
          <p:nvSpPr>
            <p:cNvPr id="15" name="TextBox 14">
              <a:extLst>
                <a:ext uri="{FF2B5EF4-FFF2-40B4-BE49-F238E27FC236}">
                  <a16:creationId xmlns:a16="http://schemas.microsoft.com/office/drawing/2014/main" id="{888D63A7-B70C-F3C4-ABD0-592226903F9C}"/>
                </a:ext>
              </a:extLst>
            </p:cNvPr>
            <p:cNvSpPr txBox="1"/>
            <p:nvPr/>
          </p:nvSpPr>
          <p:spPr>
            <a:xfrm>
              <a:off x="6143626" y="3997662"/>
              <a:ext cx="5619750" cy="156966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Các bạn trong hình đang làm gì? Nó có lợi hay có hại gì cho cơ thể?</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Tại sao?</a:t>
              </a:r>
            </a:p>
          </p:txBody>
        </p:sp>
      </p:grpSp>
      <p:grpSp>
        <p:nvGrpSpPr>
          <p:cNvPr id="29" name="Group 28">
            <a:extLst>
              <a:ext uri="{FF2B5EF4-FFF2-40B4-BE49-F238E27FC236}">
                <a16:creationId xmlns:a16="http://schemas.microsoft.com/office/drawing/2014/main" id="{DED32D58-72ED-C885-9260-6D67F7DBA393}"/>
              </a:ext>
            </a:extLst>
          </p:cNvPr>
          <p:cNvGrpSpPr/>
          <p:nvPr/>
        </p:nvGrpSpPr>
        <p:grpSpPr>
          <a:xfrm>
            <a:off x="5239448" y="3436752"/>
            <a:ext cx="6790628" cy="2868798"/>
            <a:chOff x="1677098" y="5087495"/>
            <a:chExt cx="6790628" cy="1570216"/>
          </a:xfrm>
        </p:grpSpPr>
        <p:grpSp>
          <p:nvGrpSpPr>
            <p:cNvPr id="28" name="Group 27">
              <a:extLst>
                <a:ext uri="{FF2B5EF4-FFF2-40B4-BE49-F238E27FC236}">
                  <a16:creationId xmlns:a16="http://schemas.microsoft.com/office/drawing/2014/main" id="{6316BDEC-E684-F3F2-BED1-8FCD078B3EFE}"/>
                </a:ext>
              </a:extLst>
            </p:cNvPr>
            <p:cNvGrpSpPr/>
            <p:nvPr/>
          </p:nvGrpSpPr>
          <p:grpSpPr>
            <a:xfrm>
              <a:off x="1677098" y="5087495"/>
              <a:ext cx="6790628" cy="1570216"/>
              <a:chOff x="1677098" y="5087495"/>
              <a:chExt cx="6790628" cy="1570216"/>
            </a:xfrm>
          </p:grpSpPr>
          <p:grpSp>
            <p:nvGrpSpPr>
              <p:cNvPr id="17" name="Group 16">
                <a:extLst>
                  <a:ext uri="{FF2B5EF4-FFF2-40B4-BE49-F238E27FC236}">
                    <a16:creationId xmlns:a16="http://schemas.microsoft.com/office/drawing/2014/main" id="{A95FE5B0-41FC-7096-DB3C-7664E0981DF1}"/>
                  </a:ext>
                </a:extLst>
              </p:cNvPr>
              <p:cNvGrpSpPr/>
              <p:nvPr/>
            </p:nvGrpSpPr>
            <p:grpSpPr>
              <a:xfrm>
                <a:off x="1988817" y="5635299"/>
                <a:ext cx="6478909" cy="1022412"/>
                <a:chOff x="1650124" y="2144110"/>
                <a:chExt cx="7817448" cy="2017987"/>
              </a:xfrm>
            </p:grpSpPr>
            <p:sp>
              <p:nvSpPr>
                <p:cNvPr id="18" name="Rectangle: Rounded Corners 17">
                  <a:extLst>
                    <a:ext uri="{FF2B5EF4-FFF2-40B4-BE49-F238E27FC236}">
                      <a16:creationId xmlns:a16="http://schemas.microsoft.com/office/drawing/2014/main" id="{D2934090-1DF3-EB7E-5C31-575ADD9EA0B8}"/>
                    </a:ext>
                  </a:extLst>
                </p:cNvPr>
                <p:cNvSpPr/>
                <p:nvPr/>
              </p:nvSpPr>
              <p:spPr>
                <a:xfrm>
                  <a:off x="1650124" y="2144110"/>
                  <a:ext cx="780595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9" name="Rectangle: Rounded Corners 18">
                  <a:extLst>
                    <a:ext uri="{FF2B5EF4-FFF2-40B4-BE49-F238E27FC236}">
                      <a16:creationId xmlns:a16="http://schemas.microsoft.com/office/drawing/2014/main" id="{1A9102D7-8193-B578-E815-5E6DF72E558B}"/>
                    </a:ext>
                  </a:extLst>
                </p:cNvPr>
                <p:cNvSpPr/>
                <p:nvPr/>
              </p:nvSpPr>
              <p:spPr>
                <a:xfrm>
                  <a:off x="1765737" y="2228194"/>
                  <a:ext cx="7701835"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grpSp>
            <p:nvGrpSpPr>
              <p:cNvPr id="20" name="Group 19">
                <a:extLst>
                  <a:ext uri="{FF2B5EF4-FFF2-40B4-BE49-F238E27FC236}">
                    <a16:creationId xmlns:a16="http://schemas.microsoft.com/office/drawing/2014/main" id="{CF8F2120-C521-34CF-9973-F4C88CC51AC1}"/>
                  </a:ext>
                </a:extLst>
              </p:cNvPr>
              <p:cNvGrpSpPr/>
              <p:nvPr/>
            </p:nvGrpSpPr>
            <p:grpSpPr>
              <a:xfrm>
                <a:off x="1677098" y="5087495"/>
                <a:ext cx="1228027" cy="913322"/>
                <a:chOff x="739257" y="2774286"/>
                <a:chExt cx="1421891" cy="1186641"/>
              </a:xfrm>
            </p:grpSpPr>
            <p:pic>
              <p:nvPicPr>
                <p:cNvPr id="21" name="Picture 20">
                  <a:extLst>
                    <a:ext uri="{FF2B5EF4-FFF2-40B4-BE49-F238E27FC236}">
                      <a16:creationId xmlns:a16="http://schemas.microsoft.com/office/drawing/2014/main" id="{0867FBFC-1A87-3E05-FF07-CA683D8177B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7969" r="90000">
                              <a14:foregroundMark x1="12500" y1="22656" x2="7969" y2="22656"/>
                            </a14:backgroundRemoval>
                          </a14:imgEffect>
                        </a14:imgLayer>
                      </a14:imgProps>
                    </a:ext>
                    <a:ext uri="{28A0092B-C50C-407E-A947-70E740481C1C}">
                      <a14:useLocalDpi xmlns:a14="http://schemas.microsoft.com/office/drawing/2010/main" val="0"/>
                    </a:ext>
                  </a:extLst>
                </a:blip>
                <a:srcRect/>
                <a:stretch/>
              </p:blipFill>
              <p:spPr>
                <a:xfrm>
                  <a:off x="739257" y="2774286"/>
                  <a:ext cx="1421891" cy="1186641"/>
                </a:xfrm>
                <a:prstGeom prst="rect">
                  <a:avLst/>
                </a:prstGeom>
              </p:spPr>
            </p:pic>
            <p:sp>
              <p:nvSpPr>
                <p:cNvPr id="22" name="TextBox 21">
                  <a:extLst>
                    <a:ext uri="{FF2B5EF4-FFF2-40B4-BE49-F238E27FC236}">
                      <a16:creationId xmlns:a16="http://schemas.microsoft.com/office/drawing/2014/main" id="{A4AC21A1-00D6-28D4-999E-C44E6589E540}"/>
                    </a:ext>
                  </a:extLst>
                </p:cNvPr>
                <p:cNvSpPr txBox="1"/>
                <p:nvPr/>
              </p:nvSpPr>
              <p:spPr>
                <a:xfrm>
                  <a:off x="1249416" y="3291913"/>
                  <a:ext cx="515007" cy="41585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grpSp>
        <p:sp>
          <p:nvSpPr>
            <p:cNvPr id="23" name="TextBox 22">
              <a:extLst>
                <a:ext uri="{FF2B5EF4-FFF2-40B4-BE49-F238E27FC236}">
                  <a16:creationId xmlns:a16="http://schemas.microsoft.com/office/drawing/2014/main" id="{3991D50B-7E9B-F38D-87A4-E2F17EC88D0D}"/>
                </a:ext>
              </a:extLst>
            </p:cNvPr>
            <p:cNvSpPr txBox="1"/>
            <p:nvPr/>
          </p:nvSpPr>
          <p:spPr>
            <a:xfrm>
              <a:off x="2619376" y="5645464"/>
              <a:ext cx="5505449" cy="932282"/>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Em</a:t>
              </a:r>
              <a:r>
                <a:rPr kumimoji="0" lang="en-US" sz="30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hãy</a:t>
              </a:r>
              <a:r>
                <a:rPr kumimoji="0" lang="en-US" sz="30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nêu</a:t>
              </a:r>
              <a:r>
                <a:rPr kumimoji="0" lang="en-US" sz="30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những</a:t>
              </a:r>
              <a:r>
                <a:rPr kumimoji="0" lang="en-US" sz="30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việc</a:t>
              </a:r>
              <a:r>
                <a:rPr kumimoji="0" lang="en-US" sz="30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nào</a:t>
              </a:r>
              <a:r>
                <a:rPr kumimoji="0" lang="en-US" sz="30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nên</a:t>
              </a:r>
              <a:r>
                <a:rPr kumimoji="0" lang="en-US" sz="30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là</a:t>
              </a:r>
              <a:r>
                <a:rPr kumimoji="0" lang="en-US" sz="30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việc</a:t>
              </a:r>
              <a:r>
                <a:rPr kumimoji="0" lang="en-US" sz="30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nào</a:t>
              </a:r>
              <a:r>
                <a:rPr kumimoji="0" lang="en-US" sz="30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cần</a:t>
              </a:r>
              <a:r>
                <a:rPr kumimoji="0" lang="en-US" sz="30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tránh</a:t>
              </a:r>
              <a:r>
                <a:rPr kumimoji="0" lang="en-US" sz="30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để</a:t>
              </a:r>
              <a:r>
                <a:rPr kumimoji="0" lang="en-US" sz="30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bảo</a:t>
              </a:r>
              <a:r>
                <a:rPr kumimoji="0" lang="en-US" sz="30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vệ</a:t>
              </a:r>
              <a:r>
                <a:rPr kumimoji="0" lang="en-US" sz="30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cho</a:t>
              </a:r>
              <a:r>
                <a:rPr kumimoji="0" lang="en-US" sz="30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cơ</a:t>
              </a:r>
              <a:r>
                <a:rPr kumimoji="0" lang="en-US" sz="30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quan</a:t>
              </a:r>
              <a:r>
                <a:rPr kumimoji="0" lang="en-US" sz="30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tiêu</a:t>
              </a:r>
              <a:r>
                <a:rPr kumimoji="0" lang="en-US" sz="30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0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hóa</a:t>
              </a:r>
              <a:r>
                <a:rPr kumimoji="0" lang="en-US" sz="30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grpSp>
      <p:pic>
        <p:nvPicPr>
          <p:cNvPr id="4" name="Picture 3">
            <a:extLst>
              <a:ext uri="{FF2B5EF4-FFF2-40B4-BE49-F238E27FC236}">
                <a16:creationId xmlns:a16="http://schemas.microsoft.com/office/drawing/2014/main" id="{07601F37-4FE1-408F-97E6-717429727602}"/>
              </a:ext>
            </a:extLst>
          </p:cNvPr>
          <p:cNvPicPr>
            <a:picLocks noChangeAspect="1"/>
          </p:cNvPicPr>
          <p:nvPr/>
        </p:nvPicPr>
        <p:blipFill>
          <a:blip r:embed="rId7"/>
          <a:stretch>
            <a:fillRect/>
          </a:stretch>
        </p:blipFill>
        <p:spPr>
          <a:xfrm>
            <a:off x="80963" y="190500"/>
            <a:ext cx="5176838" cy="1990420"/>
          </a:xfrm>
          <a:prstGeom prst="rect">
            <a:avLst/>
          </a:prstGeom>
          <a:ln>
            <a:noFill/>
          </a:ln>
          <a:effectLst>
            <a:softEdge rad="112500"/>
          </a:effectLst>
        </p:spPr>
      </p:pic>
      <p:pic>
        <p:nvPicPr>
          <p:cNvPr id="8" name="Picture 7">
            <a:extLst>
              <a:ext uri="{FF2B5EF4-FFF2-40B4-BE49-F238E27FC236}">
                <a16:creationId xmlns:a16="http://schemas.microsoft.com/office/drawing/2014/main" id="{8C581E06-7037-4A75-9949-FA3AF0B37B7A}"/>
              </a:ext>
            </a:extLst>
          </p:cNvPr>
          <p:cNvPicPr>
            <a:picLocks noChangeAspect="1"/>
          </p:cNvPicPr>
          <p:nvPr/>
        </p:nvPicPr>
        <p:blipFill>
          <a:blip r:embed="rId8"/>
          <a:stretch>
            <a:fillRect/>
          </a:stretch>
        </p:blipFill>
        <p:spPr>
          <a:xfrm>
            <a:off x="133350" y="2119313"/>
            <a:ext cx="5276850" cy="1876818"/>
          </a:xfrm>
          <a:prstGeom prst="rect">
            <a:avLst/>
          </a:prstGeom>
          <a:ln>
            <a:noFill/>
          </a:ln>
          <a:effectLst>
            <a:softEdge rad="112500"/>
          </a:effectLst>
        </p:spPr>
      </p:pic>
      <p:pic>
        <p:nvPicPr>
          <p:cNvPr id="25" name="Picture 24">
            <a:extLst>
              <a:ext uri="{FF2B5EF4-FFF2-40B4-BE49-F238E27FC236}">
                <a16:creationId xmlns:a16="http://schemas.microsoft.com/office/drawing/2014/main" id="{66624640-E0E9-4B65-BE71-6D7CBAA62294}"/>
              </a:ext>
            </a:extLst>
          </p:cNvPr>
          <p:cNvPicPr>
            <a:picLocks noChangeAspect="1"/>
          </p:cNvPicPr>
          <p:nvPr/>
        </p:nvPicPr>
        <p:blipFill>
          <a:blip r:embed="rId9"/>
          <a:stretch>
            <a:fillRect/>
          </a:stretch>
        </p:blipFill>
        <p:spPr>
          <a:xfrm>
            <a:off x="185738" y="4057650"/>
            <a:ext cx="5057252" cy="1924050"/>
          </a:xfrm>
          <a:prstGeom prst="rect">
            <a:avLst/>
          </a:prstGeom>
          <a:ln>
            <a:noFill/>
          </a:ln>
          <a:effectLst>
            <a:softEdge rad="112500"/>
          </a:effectLst>
        </p:spPr>
      </p:pic>
    </p:spTree>
    <p:extLst>
      <p:ext uri="{BB962C8B-B14F-4D97-AF65-F5344CB8AC3E}">
        <p14:creationId xmlns:p14="http://schemas.microsoft.com/office/powerpoint/2010/main" val="222023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anim calcmode="lin" valueType="num">
                                      <p:cBhvr>
                                        <p:cTn id="8" dur="750" fill="hold"/>
                                        <p:tgtEl>
                                          <p:spTgt spid="26"/>
                                        </p:tgtEl>
                                        <p:attrNameLst>
                                          <p:attrName>ppt_x</p:attrName>
                                        </p:attrNameLst>
                                      </p:cBhvr>
                                      <p:tavLst>
                                        <p:tav tm="0">
                                          <p:val>
                                            <p:strVal val="#ppt_x"/>
                                          </p:val>
                                        </p:tav>
                                        <p:tav tm="100000">
                                          <p:val>
                                            <p:strVal val="#ppt_x"/>
                                          </p:val>
                                        </p:tav>
                                      </p:tavLst>
                                    </p:anim>
                                    <p:anim calcmode="lin" valueType="num">
                                      <p:cBhvr>
                                        <p:cTn id="9" dur="675" decel="100000" fill="hold"/>
                                        <p:tgtEl>
                                          <p:spTgt spid="26"/>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
                                        <p:tgtEl>
                                          <p:spTgt spid="29"/>
                                        </p:tgtEl>
                                      </p:cBhvr>
                                    </p:animEffect>
                                    <p:anim calcmode="lin" valueType="num">
                                      <p:cBhvr>
                                        <p:cTn id="16" dur="400" fill="hold"/>
                                        <p:tgtEl>
                                          <p:spTgt spid="29"/>
                                        </p:tgtEl>
                                        <p:attrNameLst>
                                          <p:attrName>ppt_x</p:attrName>
                                        </p:attrNameLst>
                                      </p:cBhvr>
                                      <p:tavLst>
                                        <p:tav tm="0">
                                          <p:val>
                                            <p:strVal val="#ppt_x"/>
                                          </p:val>
                                        </p:tav>
                                        <p:tav tm="100000">
                                          <p:val>
                                            <p:strVal val="#ppt_x"/>
                                          </p:val>
                                        </p:tav>
                                      </p:tavLst>
                                    </p:anim>
                                    <p:anim calcmode="lin" valueType="num">
                                      <p:cBhvr>
                                        <p:cTn id="17" dur="400" fill="hold"/>
                                        <p:tgtEl>
                                          <p:spTgt spid="29"/>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2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2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8">
            <a:extLst>
              <a:ext uri="{FF2B5EF4-FFF2-40B4-BE49-F238E27FC236}">
                <a16:creationId xmlns:a16="http://schemas.microsoft.com/office/drawing/2014/main" id="{7D298CCA-6B16-439B-0752-24A2C0187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434274" y="2961057"/>
            <a:ext cx="1757726" cy="1757726"/>
          </a:xfrm>
          <a:prstGeom prst="rect">
            <a:avLst/>
          </a:prstGeom>
        </p:spPr>
      </p:pic>
      <p:pic>
        <p:nvPicPr>
          <p:cNvPr id="24" name="图片 8">
            <a:extLst>
              <a:ext uri="{FF2B5EF4-FFF2-40B4-BE49-F238E27FC236}">
                <a16:creationId xmlns:a16="http://schemas.microsoft.com/office/drawing/2014/main" id="{D834F3DE-7391-701D-DB86-90A9F2429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037"/>
            <a:ext cx="7778496" cy="2592004"/>
          </a:xfrm>
          <a:prstGeom prst="rect">
            <a:avLst/>
          </a:prstGeom>
        </p:spPr>
      </p:pic>
      <p:sp>
        <p:nvSpPr>
          <p:cNvPr id="10" name="Rectangle: Rounded Corners 9">
            <a:extLst>
              <a:ext uri="{FF2B5EF4-FFF2-40B4-BE49-F238E27FC236}">
                <a16:creationId xmlns:a16="http://schemas.microsoft.com/office/drawing/2014/main" id="{B69D4622-4239-ABF4-48D1-D96168CD682A}"/>
              </a:ext>
            </a:extLst>
          </p:cNvPr>
          <p:cNvSpPr/>
          <p:nvPr/>
        </p:nvSpPr>
        <p:spPr>
          <a:xfrm>
            <a:off x="453511" y="254354"/>
            <a:ext cx="11330152" cy="660364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5" name="Google Shape;716;p39">
            <a:extLst>
              <a:ext uri="{FF2B5EF4-FFF2-40B4-BE49-F238E27FC236}">
                <a16:creationId xmlns:a16="http://schemas.microsoft.com/office/drawing/2014/main" id="{5D96A935-2BE9-7ED9-E9D0-9D03B9E8F23E}"/>
              </a:ext>
            </a:extLst>
          </p:cNvPr>
          <p:cNvGrpSpPr/>
          <p:nvPr/>
        </p:nvGrpSpPr>
        <p:grpSpPr>
          <a:xfrm flipH="1">
            <a:off x="5467349" y="1715282"/>
            <a:ext cx="6819591" cy="3971524"/>
            <a:chOff x="1013538" y="1429500"/>
            <a:chExt cx="2133732" cy="1479618"/>
          </a:xfrm>
          <a:solidFill>
            <a:schemeClr val="bg1"/>
          </a:solidFill>
        </p:grpSpPr>
        <p:sp>
          <p:nvSpPr>
            <p:cNvPr id="16" name="Google Shape;717;p39">
              <a:extLst>
                <a:ext uri="{FF2B5EF4-FFF2-40B4-BE49-F238E27FC236}">
                  <a16:creationId xmlns:a16="http://schemas.microsoft.com/office/drawing/2014/main" id="{83FEEF5A-C027-82C6-54AB-ACC363E9A1F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7" name="Google Shape;718;p39">
              <a:extLst>
                <a:ext uri="{FF2B5EF4-FFF2-40B4-BE49-F238E27FC236}">
                  <a16:creationId xmlns:a16="http://schemas.microsoft.com/office/drawing/2014/main" id="{2A351C60-4617-E03E-9D42-B7393FFBF07F}"/>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TextBox 5">
            <a:extLst>
              <a:ext uri="{FF2B5EF4-FFF2-40B4-BE49-F238E27FC236}">
                <a16:creationId xmlns:a16="http://schemas.microsoft.com/office/drawing/2014/main" id="{93E34A8D-CD30-6EB4-78FA-CC25CD6B8D99}"/>
              </a:ext>
            </a:extLst>
          </p:cNvPr>
          <p:cNvSpPr txBox="1"/>
          <p:nvPr/>
        </p:nvSpPr>
        <p:spPr>
          <a:xfrm>
            <a:off x="6200775" y="2267056"/>
            <a:ext cx="5639557" cy="2062103"/>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Úp lồng bàn vào thức ăn sau khi nấu xong mà chưa ăn ngay: Nên làm để tránh ruồi bọ đậu gây nhiễm vi khuẩn..</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3" name="Picture 22">
            <a:extLst>
              <a:ext uri="{FF2B5EF4-FFF2-40B4-BE49-F238E27FC236}">
                <a16:creationId xmlns:a16="http://schemas.microsoft.com/office/drawing/2014/main" id="{DAB37957-45D0-4AE5-25A7-CC4A5337B8E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flipH="1">
            <a:off x="10276233" y="4210839"/>
            <a:ext cx="1574221" cy="2970555"/>
          </a:xfrm>
          <a:prstGeom prst="rect">
            <a:avLst/>
          </a:prstGeom>
        </p:spPr>
      </p:pic>
      <p:pic>
        <p:nvPicPr>
          <p:cNvPr id="4" name="Picture 3">
            <a:extLst>
              <a:ext uri="{FF2B5EF4-FFF2-40B4-BE49-F238E27FC236}">
                <a16:creationId xmlns:a16="http://schemas.microsoft.com/office/drawing/2014/main" id="{AEBE0A9E-5D2A-4214-BCFB-EFBE27A3073D}"/>
              </a:ext>
            </a:extLst>
          </p:cNvPr>
          <p:cNvPicPr>
            <a:picLocks noChangeAspect="1"/>
          </p:cNvPicPr>
          <p:nvPr/>
        </p:nvPicPr>
        <p:blipFill>
          <a:blip r:embed="rId6"/>
          <a:stretch>
            <a:fillRect/>
          </a:stretch>
        </p:blipFill>
        <p:spPr>
          <a:xfrm>
            <a:off x="3005060" y="-189459"/>
            <a:ext cx="6181880" cy="2341067"/>
          </a:xfrm>
          <a:prstGeom prst="rect">
            <a:avLst/>
          </a:prstGeom>
        </p:spPr>
      </p:pic>
      <p:pic>
        <p:nvPicPr>
          <p:cNvPr id="7" name="Picture 6">
            <a:extLst>
              <a:ext uri="{FF2B5EF4-FFF2-40B4-BE49-F238E27FC236}">
                <a16:creationId xmlns:a16="http://schemas.microsoft.com/office/drawing/2014/main" id="{04C24307-996F-4EA8-82DA-C33DC1976FD8}"/>
              </a:ext>
            </a:extLst>
          </p:cNvPr>
          <p:cNvPicPr>
            <a:picLocks noChangeAspect="1"/>
          </p:cNvPicPr>
          <p:nvPr/>
        </p:nvPicPr>
        <p:blipFill>
          <a:blip r:embed="rId7"/>
          <a:stretch>
            <a:fillRect/>
          </a:stretch>
        </p:blipFill>
        <p:spPr>
          <a:xfrm>
            <a:off x="590549" y="1990724"/>
            <a:ext cx="5095875" cy="3924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64338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8">
            <a:extLst>
              <a:ext uri="{FF2B5EF4-FFF2-40B4-BE49-F238E27FC236}">
                <a16:creationId xmlns:a16="http://schemas.microsoft.com/office/drawing/2014/main" id="{7D298CCA-6B16-439B-0752-24A2C0187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434274" y="2961057"/>
            <a:ext cx="1757726" cy="1757726"/>
          </a:xfrm>
          <a:prstGeom prst="rect">
            <a:avLst/>
          </a:prstGeom>
        </p:spPr>
      </p:pic>
      <p:pic>
        <p:nvPicPr>
          <p:cNvPr id="24" name="图片 8">
            <a:extLst>
              <a:ext uri="{FF2B5EF4-FFF2-40B4-BE49-F238E27FC236}">
                <a16:creationId xmlns:a16="http://schemas.microsoft.com/office/drawing/2014/main" id="{D834F3DE-7391-701D-DB86-90A9F2429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037"/>
            <a:ext cx="7778496" cy="2592004"/>
          </a:xfrm>
          <a:prstGeom prst="rect">
            <a:avLst/>
          </a:prstGeom>
        </p:spPr>
      </p:pic>
      <p:sp>
        <p:nvSpPr>
          <p:cNvPr id="10" name="Rectangle: Rounded Corners 9">
            <a:extLst>
              <a:ext uri="{FF2B5EF4-FFF2-40B4-BE49-F238E27FC236}">
                <a16:creationId xmlns:a16="http://schemas.microsoft.com/office/drawing/2014/main" id="{B69D4622-4239-ABF4-48D1-D96168CD682A}"/>
              </a:ext>
            </a:extLst>
          </p:cNvPr>
          <p:cNvSpPr/>
          <p:nvPr/>
        </p:nvSpPr>
        <p:spPr>
          <a:xfrm>
            <a:off x="453511" y="254354"/>
            <a:ext cx="11330152" cy="6603646"/>
          </a:xfrm>
          <a:prstGeom prst="round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5" name="Google Shape;716;p39">
            <a:extLst>
              <a:ext uri="{FF2B5EF4-FFF2-40B4-BE49-F238E27FC236}">
                <a16:creationId xmlns:a16="http://schemas.microsoft.com/office/drawing/2014/main" id="{5D96A935-2BE9-7ED9-E9D0-9D03B9E8F23E}"/>
              </a:ext>
            </a:extLst>
          </p:cNvPr>
          <p:cNvGrpSpPr/>
          <p:nvPr/>
        </p:nvGrpSpPr>
        <p:grpSpPr>
          <a:xfrm flipH="1">
            <a:off x="5181600" y="1524001"/>
            <a:ext cx="7105340" cy="4657724"/>
            <a:chOff x="1013538" y="1429500"/>
            <a:chExt cx="2133732" cy="1479618"/>
          </a:xfrm>
          <a:solidFill>
            <a:schemeClr val="bg1"/>
          </a:solidFill>
        </p:grpSpPr>
        <p:sp>
          <p:nvSpPr>
            <p:cNvPr id="16" name="Google Shape;717;p39">
              <a:extLst>
                <a:ext uri="{FF2B5EF4-FFF2-40B4-BE49-F238E27FC236}">
                  <a16:creationId xmlns:a16="http://schemas.microsoft.com/office/drawing/2014/main" id="{83FEEF5A-C027-82C6-54AB-ACC363E9A1F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7" name="Google Shape;718;p39">
              <a:extLst>
                <a:ext uri="{FF2B5EF4-FFF2-40B4-BE49-F238E27FC236}">
                  <a16:creationId xmlns:a16="http://schemas.microsoft.com/office/drawing/2014/main" id="{2A351C60-4617-E03E-9D42-B7393FFBF07F}"/>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TextBox 5">
            <a:extLst>
              <a:ext uri="{FF2B5EF4-FFF2-40B4-BE49-F238E27FC236}">
                <a16:creationId xmlns:a16="http://schemas.microsoft.com/office/drawing/2014/main" id="{93E34A8D-CD30-6EB4-78FA-CC25CD6B8D99}"/>
              </a:ext>
            </a:extLst>
          </p:cNvPr>
          <p:cNvSpPr txBox="1"/>
          <p:nvPr/>
        </p:nvSpPr>
        <p:spPr>
          <a:xfrm>
            <a:off x="5709684" y="2075670"/>
            <a:ext cx="6009389" cy="2677656"/>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10 giờ tối còn ăn gà rán rồi mới đi ngủ: Không nên, vì thức ăn đó chứa nhiều dầu mỡ lâu tiêu, khiến d</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ạ</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dày</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cơ quan tiêu hóa phải hoạt động nhiều không được nghỉ ngơi, mình sẽ khó ngủ và có hại cho sức khỏe</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a:t>
            </a: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3" name="Picture 22">
            <a:extLst>
              <a:ext uri="{FF2B5EF4-FFF2-40B4-BE49-F238E27FC236}">
                <a16:creationId xmlns:a16="http://schemas.microsoft.com/office/drawing/2014/main" id="{DAB37957-45D0-4AE5-25A7-CC4A5337B8E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flipH="1">
            <a:off x="10419906" y="4481952"/>
            <a:ext cx="1430547" cy="2699442"/>
          </a:xfrm>
          <a:prstGeom prst="rect">
            <a:avLst/>
          </a:prstGeom>
        </p:spPr>
      </p:pic>
      <p:pic>
        <p:nvPicPr>
          <p:cNvPr id="4" name="Picture 3">
            <a:extLst>
              <a:ext uri="{FF2B5EF4-FFF2-40B4-BE49-F238E27FC236}">
                <a16:creationId xmlns:a16="http://schemas.microsoft.com/office/drawing/2014/main" id="{AEBE0A9E-5D2A-4214-BCFB-EFBE27A3073D}"/>
              </a:ext>
            </a:extLst>
          </p:cNvPr>
          <p:cNvPicPr>
            <a:picLocks noChangeAspect="1"/>
          </p:cNvPicPr>
          <p:nvPr/>
        </p:nvPicPr>
        <p:blipFill>
          <a:blip r:embed="rId6"/>
          <a:stretch>
            <a:fillRect/>
          </a:stretch>
        </p:blipFill>
        <p:spPr>
          <a:xfrm>
            <a:off x="3005060" y="-189459"/>
            <a:ext cx="6181880" cy="2341067"/>
          </a:xfrm>
          <a:prstGeom prst="rect">
            <a:avLst/>
          </a:prstGeom>
        </p:spPr>
      </p:pic>
      <p:pic>
        <p:nvPicPr>
          <p:cNvPr id="9" name="Picture 8">
            <a:extLst>
              <a:ext uri="{FF2B5EF4-FFF2-40B4-BE49-F238E27FC236}">
                <a16:creationId xmlns:a16="http://schemas.microsoft.com/office/drawing/2014/main" id="{D671F4A6-2BC0-4B11-8059-F7707EEAA25B}"/>
              </a:ext>
            </a:extLst>
          </p:cNvPr>
          <p:cNvPicPr>
            <a:picLocks noChangeAspect="1"/>
          </p:cNvPicPr>
          <p:nvPr/>
        </p:nvPicPr>
        <p:blipFill>
          <a:blip r:embed="rId7"/>
          <a:stretch>
            <a:fillRect/>
          </a:stretch>
        </p:blipFill>
        <p:spPr>
          <a:xfrm>
            <a:off x="685799" y="2114550"/>
            <a:ext cx="4706679"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1138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8">
            <a:extLst>
              <a:ext uri="{FF2B5EF4-FFF2-40B4-BE49-F238E27FC236}">
                <a16:creationId xmlns:a16="http://schemas.microsoft.com/office/drawing/2014/main" id="{7D298CCA-6B16-439B-0752-24A2C0187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434274" y="2961057"/>
            <a:ext cx="1757726" cy="1757726"/>
          </a:xfrm>
          <a:prstGeom prst="rect">
            <a:avLst/>
          </a:prstGeom>
        </p:spPr>
      </p:pic>
      <p:pic>
        <p:nvPicPr>
          <p:cNvPr id="24" name="图片 8">
            <a:extLst>
              <a:ext uri="{FF2B5EF4-FFF2-40B4-BE49-F238E27FC236}">
                <a16:creationId xmlns:a16="http://schemas.microsoft.com/office/drawing/2014/main" id="{D834F3DE-7391-701D-DB86-90A9F2429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037"/>
            <a:ext cx="7778496" cy="2592004"/>
          </a:xfrm>
          <a:prstGeom prst="rect">
            <a:avLst/>
          </a:prstGeom>
        </p:spPr>
      </p:pic>
      <p:sp>
        <p:nvSpPr>
          <p:cNvPr id="10" name="Rectangle: Rounded Corners 9">
            <a:extLst>
              <a:ext uri="{FF2B5EF4-FFF2-40B4-BE49-F238E27FC236}">
                <a16:creationId xmlns:a16="http://schemas.microsoft.com/office/drawing/2014/main" id="{B69D4622-4239-ABF4-48D1-D96168CD682A}"/>
              </a:ext>
            </a:extLst>
          </p:cNvPr>
          <p:cNvSpPr/>
          <p:nvPr/>
        </p:nvSpPr>
        <p:spPr>
          <a:xfrm>
            <a:off x="453511" y="254354"/>
            <a:ext cx="11330152" cy="6603646"/>
          </a:xfrm>
          <a:prstGeom prst="round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5" name="Google Shape;716;p39">
            <a:extLst>
              <a:ext uri="{FF2B5EF4-FFF2-40B4-BE49-F238E27FC236}">
                <a16:creationId xmlns:a16="http://schemas.microsoft.com/office/drawing/2014/main" id="{5D96A935-2BE9-7ED9-E9D0-9D03B9E8F23E}"/>
              </a:ext>
            </a:extLst>
          </p:cNvPr>
          <p:cNvGrpSpPr/>
          <p:nvPr/>
        </p:nvGrpSpPr>
        <p:grpSpPr>
          <a:xfrm flipH="1">
            <a:off x="5467349" y="1715282"/>
            <a:ext cx="6819591" cy="3971524"/>
            <a:chOff x="1013538" y="1429500"/>
            <a:chExt cx="2133732" cy="1479618"/>
          </a:xfrm>
          <a:solidFill>
            <a:schemeClr val="bg1"/>
          </a:solidFill>
        </p:grpSpPr>
        <p:sp>
          <p:nvSpPr>
            <p:cNvPr id="16" name="Google Shape;717;p39">
              <a:extLst>
                <a:ext uri="{FF2B5EF4-FFF2-40B4-BE49-F238E27FC236}">
                  <a16:creationId xmlns:a16="http://schemas.microsoft.com/office/drawing/2014/main" id="{83FEEF5A-C027-82C6-54AB-ACC363E9A1F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7" name="Google Shape;718;p39">
              <a:extLst>
                <a:ext uri="{FF2B5EF4-FFF2-40B4-BE49-F238E27FC236}">
                  <a16:creationId xmlns:a16="http://schemas.microsoft.com/office/drawing/2014/main" id="{2A351C60-4617-E03E-9D42-B7393FFBF07F}"/>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TextBox 5">
            <a:extLst>
              <a:ext uri="{FF2B5EF4-FFF2-40B4-BE49-F238E27FC236}">
                <a16:creationId xmlns:a16="http://schemas.microsoft.com/office/drawing/2014/main" id="{93E34A8D-CD30-6EB4-78FA-CC25CD6B8D99}"/>
              </a:ext>
            </a:extLst>
          </p:cNvPr>
          <p:cNvSpPr txBox="1"/>
          <p:nvPr/>
        </p:nvSpPr>
        <p:spPr>
          <a:xfrm>
            <a:off x="6200775" y="2267056"/>
            <a:ext cx="5639557" cy="2308324"/>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Không nên hứa với bạn đợi ăn xong mới đi đá bóng vì ăn no chạy sẽ ảnh hưởng đến sức khỏe</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3" name="Picture 22">
            <a:extLst>
              <a:ext uri="{FF2B5EF4-FFF2-40B4-BE49-F238E27FC236}">
                <a16:creationId xmlns:a16="http://schemas.microsoft.com/office/drawing/2014/main" id="{DAB37957-45D0-4AE5-25A7-CC4A5337B8E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flipH="1">
            <a:off x="10276233" y="4210839"/>
            <a:ext cx="1574221" cy="2970555"/>
          </a:xfrm>
          <a:prstGeom prst="rect">
            <a:avLst/>
          </a:prstGeom>
        </p:spPr>
      </p:pic>
      <p:pic>
        <p:nvPicPr>
          <p:cNvPr id="4" name="Picture 3">
            <a:extLst>
              <a:ext uri="{FF2B5EF4-FFF2-40B4-BE49-F238E27FC236}">
                <a16:creationId xmlns:a16="http://schemas.microsoft.com/office/drawing/2014/main" id="{AEBE0A9E-5D2A-4214-BCFB-EFBE27A3073D}"/>
              </a:ext>
            </a:extLst>
          </p:cNvPr>
          <p:cNvPicPr>
            <a:picLocks noChangeAspect="1"/>
          </p:cNvPicPr>
          <p:nvPr/>
        </p:nvPicPr>
        <p:blipFill>
          <a:blip r:embed="rId6"/>
          <a:stretch>
            <a:fillRect/>
          </a:stretch>
        </p:blipFill>
        <p:spPr>
          <a:xfrm>
            <a:off x="3005060" y="-189459"/>
            <a:ext cx="6181880" cy="2341067"/>
          </a:xfrm>
          <a:prstGeom prst="rect">
            <a:avLst/>
          </a:prstGeom>
        </p:spPr>
      </p:pic>
      <p:pic>
        <p:nvPicPr>
          <p:cNvPr id="3" name="Picture 2">
            <a:extLst>
              <a:ext uri="{FF2B5EF4-FFF2-40B4-BE49-F238E27FC236}">
                <a16:creationId xmlns:a16="http://schemas.microsoft.com/office/drawing/2014/main" id="{4710D823-1E3B-4994-880A-B24E316DB978}"/>
              </a:ext>
            </a:extLst>
          </p:cNvPr>
          <p:cNvPicPr>
            <a:picLocks noChangeAspect="1"/>
          </p:cNvPicPr>
          <p:nvPr/>
        </p:nvPicPr>
        <p:blipFill>
          <a:blip r:embed="rId7"/>
          <a:stretch>
            <a:fillRect/>
          </a:stretch>
        </p:blipFill>
        <p:spPr>
          <a:xfrm>
            <a:off x="776287" y="2090737"/>
            <a:ext cx="4598147" cy="3557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25170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8">
            <a:extLst>
              <a:ext uri="{FF2B5EF4-FFF2-40B4-BE49-F238E27FC236}">
                <a16:creationId xmlns:a16="http://schemas.microsoft.com/office/drawing/2014/main" id="{7D298CCA-6B16-439B-0752-24A2C0187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434274" y="2961057"/>
            <a:ext cx="1757726" cy="1757726"/>
          </a:xfrm>
          <a:prstGeom prst="rect">
            <a:avLst/>
          </a:prstGeom>
        </p:spPr>
      </p:pic>
      <p:pic>
        <p:nvPicPr>
          <p:cNvPr id="24" name="图片 8">
            <a:extLst>
              <a:ext uri="{FF2B5EF4-FFF2-40B4-BE49-F238E27FC236}">
                <a16:creationId xmlns:a16="http://schemas.microsoft.com/office/drawing/2014/main" id="{D834F3DE-7391-701D-DB86-90A9F2429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037"/>
            <a:ext cx="7778496" cy="2592004"/>
          </a:xfrm>
          <a:prstGeom prst="rect">
            <a:avLst/>
          </a:prstGeom>
        </p:spPr>
      </p:pic>
      <p:sp>
        <p:nvSpPr>
          <p:cNvPr id="10" name="Rectangle: Rounded Corners 9">
            <a:extLst>
              <a:ext uri="{FF2B5EF4-FFF2-40B4-BE49-F238E27FC236}">
                <a16:creationId xmlns:a16="http://schemas.microsoft.com/office/drawing/2014/main" id="{B69D4622-4239-ABF4-48D1-D96168CD682A}"/>
              </a:ext>
            </a:extLst>
          </p:cNvPr>
          <p:cNvSpPr/>
          <p:nvPr/>
        </p:nvSpPr>
        <p:spPr>
          <a:xfrm>
            <a:off x="453511" y="254354"/>
            <a:ext cx="11330152" cy="6603646"/>
          </a:xfrm>
          <a:prstGeom prst="round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5" name="Google Shape;716;p39">
            <a:extLst>
              <a:ext uri="{FF2B5EF4-FFF2-40B4-BE49-F238E27FC236}">
                <a16:creationId xmlns:a16="http://schemas.microsoft.com/office/drawing/2014/main" id="{5D96A935-2BE9-7ED9-E9D0-9D03B9E8F23E}"/>
              </a:ext>
            </a:extLst>
          </p:cNvPr>
          <p:cNvGrpSpPr/>
          <p:nvPr/>
        </p:nvGrpSpPr>
        <p:grpSpPr>
          <a:xfrm flipH="1">
            <a:off x="5467349" y="1715282"/>
            <a:ext cx="6819591" cy="3971524"/>
            <a:chOff x="1013538" y="1429500"/>
            <a:chExt cx="2133732" cy="1479618"/>
          </a:xfrm>
          <a:solidFill>
            <a:schemeClr val="bg1"/>
          </a:solidFill>
        </p:grpSpPr>
        <p:sp>
          <p:nvSpPr>
            <p:cNvPr id="16" name="Google Shape;717;p39">
              <a:extLst>
                <a:ext uri="{FF2B5EF4-FFF2-40B4-BE49-F238E27FC236}">
                  <a16:creationId xmlns:a16="http://schemas.microsoft.com/office/drawing/2014/main" id="{83FEEF5A-C027-82C6-54AB-ACC363E9A1F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7" name="Google Shape;718;p39">
              <a:extLst>
                <a:ext uri="{FF2B5EF4-FFF2-40B4-BE49-F238E27FC236}">
                  <a16:creationId xmlns:a16="http://schemas.microsoft.com/office/drawing/2014/main" id="{2A351C60-4617-E03E-9D42-B7393FFBF07F}"/>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TextBox 5">
            <a:extLst>
              <a:ext uri="{FF2B5EF4-FFF2-40B4-BE49-F238E27FC236}">
                <a16:creationId xmlns:a16="http://schemas.microsoft.com/office/drawing/2014/main" id="{93E34A8D-CD30-6EB4-78FA-CC25CD6B8D99}"/>
              </a:ext>
            </a:extLst>
          </p:cNvPr>
          <p:cNvSpPr txBox="1"/>
          <p:nvPr/>
        </p:nvSpPr>
        <p:spPr>
          <a:xfrm>
            <a:off x="6200775" y="2267056"/>
            <a:ext cx="5639557" cy="224676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Không nên ăn nhanh để đi xem ti vi, vì không nhai kỹ sẽ có hại cho tiêu hóa không tiết được nhiều nươc bọt, dịch vị không tốt cho việc tiêu hóa thức ăn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a:t>
            </a: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3" name="Picture 22">
            <a:extLst>
              <a:ext uri="{FF2B5EF4-FFF2-40B4-BE49-F238E27FC236}">
                <a16:creationId xmlns:a16="http://schemas.microsoft.com/office/drawing/2014/main" id="{DAB37957-45D0-4AE5-25A7-CC4A5337B8E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flipH="1">
            <a:off x="10617779" y="4153689"/>
            <a:ext cx="1574221" cy="2970555"/>
          </a:xfrm>
          <a:prstGeom prst="rect">
            <a:avLst/>
          </a:prstGeom>
        </p:spPr>
      </p:pic>
      <p:pic>
        <p:nvPicPr>
          <p:cNvPr id="4" name="Picture 3">
            <a:extLst>
              <a:ext uri="{FF2B5EF4-FFF2-40B4-BE49-F238E27FC236}">
                <a16:creationId xmlns:a16="http://schemas.microsoft.com/office/drawing/2014/main" id="{AEBE0A9E-5D2A-4214-BCFB-EFBE27A3073D}"/>
              </a:ext>
            </a:extLst>
          </p:cNvPr>
          <p:cNvPicPr>
            <a:picLocks noChangeAspect="1"/>
          </p:cNvPicPr>
          <p:nvPr/>
        </p:nvPicPr>
        <p:blipFill>
          <a:blip r:embed="rId6"/>
          <a:stretch>
            <a:fillRect/>
          </a:stretch>
        </p:blipFill>
        <p:spPr>
          <a:xfrm>
            <a:off x="3005060" y="-189459"/>
            <a:ext cx="6181880" cy="2341067"/>
          </a:xfrm>
          <a:prstGeom prst="rect">
            <a:avLst/>
          </a:prstGeom>
        </p:spPr>
      </p:pic>
      <p:pic>
        <p:nvPicPr>
          <p:cNvPr id="3" name="Picture 2">
            <a:extLst>
              <a:ext uri="{FF2B5EF4-FFF2-40B4-BE49-F238E27FC236}">
                <a16:creationId xmlns:a16="http://schemas.microsoft.com/office/drawing/2014/main" id="{282E08A2-9430-40B9-B5AE-41775F86FAD6}"/>
              </a:ext>
            </a:extLst>
          </p:cNvPr>
          <p:cNvPicPr>
            <a:picLocks noChangeAspect="1"/>
          </p:cNvPicPr>
          <p:nvPr/>
        </p:nvPicPr>
        <p:blipFill>
          <a:blip r:embed="rId7"/>
          <a:stretch>
            <a:fillRect/>
          </a:stretch>
        </p:blipFill>
        <p:spPr>
          <a:xfrm>
            <a:off x="719137" y="1995487"/>
            <a:ext cx="4803744" cy="3719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46722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8">
            <a:extLst>
              <a:ext uri="{FF2B5EF4-FFF2-40B4-BE49-F238E27FC236}">
                <a16:creationId xmlns:a16="http://schemas.microsoft.com/office/drawing/2014/main" id="{7D298CCA-6B16-439B-0752-24A2C0187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434274" y="2961057"/>
            <a:ext cx="1757726" cy="1757726"/>
          </a:xfrm>
          <a:prstGeom prst="rect">
            <a:avLst/>
          </a:prstGeom>
        </p:spPr>
      </p:pic>
      <p:pic>
        <p:nvPicPr>
          <p:cNvPr id="24" name="图片 8">
            <a:extLst>
              <a:ext uri="{FF2B5EF4-FFF2-40B4-BE49-F238E27FC236}">
                <a16:creationId xmlns:a16="http://schemas.microsoft.com/office/drawing/2014/main" id="{D834F3DE-7391-701D-DB86-90A9F2429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037"/>
            <a:ext cx="7778496" cy="2592004"/>
          </a:xfrm>
          <a:prstGeom prst="rect">
            <a:avLst/>
          </a:prstGeom>
        </p:spPr>
      </p:pic>
      <p:sp>
        <p:nvSpPr>
          <p:cNvPr id="10" name="Rectangle: Rounded Corners 9">
            <a:extLst>
              <a:ext uri="{FF2B5EF4-FFF2-40B4-BE49-F238E27FC236}">
                <a16:creationId xmlns:a16="http://schemas.microsoft.com/office/drawing/2014/main" id="{B69D4622-4239-ABF4-48D1-D96168CD682A}"/>
              </a:ext>
            </a:extLst>
          </p:cNvPr>
          <p:cNvSpPr/>
          <p:nvPr/>
        </p:nvSpPr>
        <p:spPr>
          <a:xfrm>
            <a:off x="453511" y="254354"/>
            <a:ext cx="11330152" cy="6603646"/>
          </a:xfrm>
          <a:prstGeom prst="round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5" name="Google Shape;716;p39">
            <a:extLst>
              <a:ext uri="{FF2B5EF4-FFF2-40B4-BE49-F238E27FC236}">
                <a16:creationId xmlns:a16="http://schemas.microsoft.com/office/drawing/2014/main" id="{5D96A935-2BE9-7ED9-E9D0-9D03B9E8F23E}"/>
              </a:ext>
            </a:extLst>
          </p:cNvPr>
          <p:cNvGrpSpPr/>
          <p:nvPr/>
        </p:nvGrpSpPr>
        <p:grpSpPr>
          <a:xfrm flipH="1">
            <a:off x="4895850" y="1715282"/>
            <a:ext cx="7391090" cy="3971524"/>
            <a:chOff x="1013538" y="1429500"/>
            <a:chExt cx="2133732" cy="1479618"/>
          </a:xfrm>
          <a:solidFill>
            <a:schemeClr val="bg1"/>
          </a:solidFill>
        </p:grpSpPr>
        <p:sp>
          <p:nvSpPr>
            <p:cNvPr id="16" name="Google Shape;717;p39">
              <a:extLst>
                <a:ext uri="{FF2B5EF4-FFF2-40B4-BE49-F238E27FC236}">
                  <a16:creationId xmlns:a16="http://schemas.microsoft.com/office/drawing/2014/main" id="{83FEEF5A-C027-82C6-54AB-ACC363E9A1F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7" name="Google Shape;718;p39">
              <a:extLst>
                <a:ext uri="{FF2B5EF4-FFF2-40B4-BE49-F238E27FC236}">
                  <a16:creationId xmlns:a16="http://schemas.microsoft.com/office/drawing/2014/main" id="{2A351C60-4617-E03E-9D42-B7393FFBF07F}"/>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TextBox 5">
            <a:extLst>
              <a:ext uri="{FF2B5EF4-FFF2-40B4-BE49-F238E27FC236}">
                <a16:creationId xmlns:a16="http://schemas.microsoft.com/office/drawing/2014/main" id="{93E34A8D-CD30-6EB4-78FA-CC25CD6B8D99}"/>
              </a:ext>
            </a:extLst>
          </p:cNvPr>
          <p:cNvSpPr txBox="1"/>
          <p:nvPr/>
        </p:nvSpPr>
        <p:spPr>
          <a:xfrm>
            <a:off x="5591175" y="2267056"/>
            <a:ext cx="6249157" cy="2677656"/>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Không nên uống nước mía ở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vệ</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đường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khi có ruồi bay đến đậu mà không có biện pháp loại bỏ hay ngăn chặn ruồi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N</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hư vậy sẽ dễ bị nhiễm khuẩn từ ruồi bọ vào đồ uống </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ả</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nh hưởng đến sức khỏe.</a:t>
            </a: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3" name="Picture 22">
            <a:extLst>
              <a:ext uri="{FF2B5EF4-FFF2-40B4-BE49-F238E27FC236}">
                <a16:creationId xmlns:a16="http://schemas.microsoft.com/office/drawing/2014/main" id="{DAB37957-45D0-4AE5-25A7-CC4A5337B8E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flipH="1">
            <a:off x="10276233" y="4210839"/>
            <a:ext cx="1574221" cy="2970555"/>
          </a:xfrm>
          <a:prstGeom prst="rect">
            <a:avLst/>
          </a:prstGeom>
        </p:spPr>
      </p:pic>
      <p:pic>
        <p:nvPicPr>
          <p:cNvPr id="4" name="Picture 3">
            <a:extLst>
              <a:ext uri="{FF2B5EF4-FFF2-40B4-BE49-F238E27FC236}">
                <a16:creationId xmlns:a16="http://schemas.microsoft.com/office/drawing/2014/main" id="{AEBE0A9E-5D2A-4214-BCFB-EFBE27A3073D}"/>
              </a:ext>
            </a:extLst>
          </p:cNvPr>
          <p:cNvPicPr>
            <a:picLocks noChangeAspect="1"/>
          </p:cNvPicPr>
          <p:nvPr/>
        </p:nvPicPr>
        <p:blipFill>
          <a:blip r:embed="rId6"/>
          <a:stretch>
            <a:fillRect/>
          </a:stretch>
        </p:blipFill>
        <p:spPr>
          <a:xfrm>
            <a:off x="3005060" y="-189459"/>
            <a:ext cx="6181880" cy="2341067"/>
          </a:xfrm>
          <a:prstGeom prst="rect">
            <a:avLst/>
          </a:prstGeom>
        </p:spPr>
      </p:pic>
      <p:pic>
        <p:nvPicPr>
          <p:cNvPr id="3" name="Picture 2">
            <a:extLst>
              <a:ext uri="{FF2B5EF4-FFF2-40B4-BE49-F238E27FC236}">
                <a16:creationId xmlns:a16="http://schemas.microsoft.com/office/drawing/2014/main" id="{C2A592C6-516E-4DE1-9714-233DAA6E8CCC}"/>
              </a:ext>
            </a:extLst>
          </p:cNvPr>
          <p:cNvPicPr>
            <a:picLocks noChangeAspect="1"/>
          </p:cNvPicPr>
          <p:nvPr/>
        </p:nvPicPr>
        <p:blipFill>
          <a:blip r:embed="rId7"/>
          <a:stretch>
            <a:fillRect/>
          </a:stretch>
        </p:blipFill>
        <p:spPr>
          <a:xfrm>
            <a:off x="604837" y="2062162"/>
            <a:ext cx="4517569" cy="3719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87799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276</Words>
  <Application>Microsoft Office PowerPoint</Application>
  <PresentationFormat>Widescreen</PresentationFormat>
  <Paragraphs>15</Paragraphs>
  <Slides>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Calibri Light</vt:lpstr>
      <vt:lpstr>Cambria</vt:lpstr>
      <vt:lpstr>Times New Roman</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1</cp:revision>
  <dcterms:created xsi:type="dcterms:W3CDTF">2026-04-11T09:11:46Z</dcterms:created>
  <dcterms:modified xsi:type="dcterms:W3CDTF">2026-04-11T09:15:36Z</dcterms:modified>
</cp:coreProperties>
</file>