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90" r:id="rId4"/>
    <p:sldId id="303" r:id="rId5"/>
    <p:sldId id="27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2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7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0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4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45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18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0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45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11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01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90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42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59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7765A9-695E-494C-879A-CCAEE489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F3-93B1-4F46-BADE-1B4BA13343AF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375CA1-D6A6-4D38-9DE2-50958B175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E50A3-098C-4739-A19F-6FFD1DE32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748E-28A4-41BC-8E0D-E58ECB7C8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0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3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7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3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2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91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9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7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5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8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8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3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141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15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4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sv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7164"/>
            <a:ext cx="3860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8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534C8595-8E88-B0A5-E42A-FA9F2B5BB7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AutoShape 9">
            <a:extLst>
              <a:ext uri="{FF2B5EF4-FFF2-40B4-BE49-F238E27FC236}">
                <a16:creationId xmlns:a16="http://schemas.microsoft.com/office/drawing/2014/main" id="{C2AD2111-3C1E-1C54-4F31-C491A5FBC936}"/>
              </a:ext>
            </a:extLst>
          </p:cNvPr>
          <p:cNvSpPr/>
          <p:nvPr userDrawn="1"/>
        </p:nvSpPr>
        <p:spPr>
          <a:xfrm>
            <a:off x="231228" y="278903"/>
            <a:ext cx="11719033" cy="6384656"/>
          </a:xfrm>
          <a:prstGeom prst="rect">
            <a:avLst/>
          </a:prstGeom>
          <a:solidFill>
            <a:srgbClr val="FFFBEC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AC26E6-6D6B-3A9E-1012-D4D679048B8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04800" y="-149560"/>
            <a:ext cx="1118200" cy="1124333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AEE1510-ADE0-B69D-9691-C885E2B9CA1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8519" y="144157"/>
            <a:ext cx="1505967" cy="150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9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41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0166" y="686143"/>
            <a:ext cx="11380763" cy="3016194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PHƯỜNG HƯNG ĐẠO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ĐA PHÚC</a:t>
            </a:r>
            <a:endParaRPr kumimoji="0" lang="en-US" sz="19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: </a:t>
            </a:r>
            <a:r>
              <a:rPr kumimoji="0" lang="vi-VN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 nhiên và xã hội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vi-VN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19:</a:t>
            </a: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vầ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bảo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tiêu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hóa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12650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FC7BC91-7AC8-9B1C-0C3D-448F952F29C1}"/>
              </a:ext>
            </a:extLst>
          </p:cNvPr>
          <p:cNvSpPr/>
          <p:nvPr/>
        </p:nvSpPr>
        <p:spPr>
          <a:xfrm>
            <a:off x="628650" y="200025"/>
            <a:ext cx="11087099" cy="6143625"/>
          </a:xfrm>
          <a:custGeom>
            <a:avLst/>
            <a:gdLst>
              <a:gd name="connsiteX0" fmla="*/ 0 w 11087099"/>
              <a:gd name="connsiteY0" fmla="*/ 1023958 h 6143625"/>
              <a:gd name="connsiteX1" fmla="*/ 1023958 w 11087099"/>
              <a:gd name="connsiteY1" fmla="*/ 0 h 6143625"/>
              <a:gd name="connsiteX2" fmla="*/ 10063141 w 11087099"/>
              <a:gd name="connsiteY2" fmla="*/ 0 h 6143625"/>
              <a:gd name="connsiteX3" fmla="*/ 11087099 w 11087099"/>
              <a:gd name="connsiteY3" fmla="*/ 1023958 h 6143625"/>
              <a:gd name="connsiteX4" fmla="*/ 11087099 w 11087099"/>
              <a:gd name="connsiteY4" fmla="*/ 5119667 h 6143625"/>
              <a:gd name="connsiteX5" fmla="*/ 10063141 w 11087099"/>
              <a:gd name="connsiteY5" fmla="*/ 6143625 h 6143625"/>
              <a:gd name="connsiteX6" fmla="*/ 1023958 w 11087099"/>
              <a:gd name="connsiteY6" fmla="*/ 6143625 h 6143625"/>
              <a:gd name="connsiteX7" fmla="*/ 0 w 11087099"/>
              <a:gd name="connsiteY7" fmla="*/ 5119667 h 6143625"/>
              <a:gd name="connsiteX8" fmla="*/ 0 w 11087099"/>
              <a:gd name="connsiteY8" fmla="*/ 1023958 h 614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7099" h="6143625" fill="none" extrusionOk="0">
                <a:moveTo>
                  <a:pt x="0" y="1023958"/>
                </a:moveTo>
                <a:cubicBezTo>
                  <a:pt x="-1062" y="477373"/>
                  <a:pt x="463064" y="83194"/>
                  <a:pt x="1023958" y="0"/>
                </a:cubicBezTo>
                <a:cubicBezTo>
                  <a:pt x="2874047" y="-123866"/>
                  <a:pt x="8524754" y="81108"/>
                  <a:pt x="10063141" y="0"/>
                </a:cubicBezTo>
                <a:cubicBezTo>
                  <a:pt x="10652839" y="-37158"/>
                  <a:pt x="11071605" y="459720"/>
                  <a:pt x="11087099" y="1023958"/>
                </a:cubicBezTo>
                <a:cubicBezTo>
                  <a:pt x="11254816" y="2501992"/>
                  <a:pt x="10957200" y="4170703"/>
                  <a:pt x="11087099" y="5119667"/>
                </a:cubicBezTo>
                <a:cubicBezTo>
                  <a:pt x="11095204" y="5663662"/>
                  <a:pt x="10633769" y="6152900"/>
                  <a:pt x="10063141" y="6143625"/>
                </a:cubicBezTo>
                <a:cubicBezTo>
                  <a:pt x="8102118" y="6125770"/>
                  <a:pt x="4900681" y="6034281"/>
                  <a:pt x="1023958" y="6143625"/>
                </a:cubicBezTo>
                <a:cubicBezTo>
                  <a:pt x="468509" y="6118529"/>
                  <a:pt x="32258" y="5745418"/>
                  <a:pt x="0" y="5119667"/>
                </a:cubicBezTo>
                <a:cubicBezTo>
                  <a:pt x="118672" y="4438840"/>
                  <a:pt x="-34222" y="1875535"/>
                  <a:pt x="0" y="1023958"/>
                </a:cubicBezTo>
                <a:close/>
              </a:path>
              <a:path w="11087099" h="6143625" stroke="0" extrusionOk="0">
                <a:moveTo>
                  <a:pt x="0" y="1023958"/>
                </a:moveTo>
                <a:cubicBezTo>
                  <a:pt x="59481" y="461947"/>
                  <a:pt x="418603" y="79128"/>
                  <a:pt x="1023958" y="0"/>
                </a:cubicBezTo>
                <a:cubicBezTo>
                  <a:pt x="4856748" y="96512"/>
                  <a:pt x="5800821" y="-165548"/>
                  <a:pt x="10063141" y="0"/>
                </a:cubicBezTo>
                <a:cubicBezTo>
                  <a:pt x="10713295" y="2122"/>
                  <a:pt x="11130536" y="465536"/>
                  <a:pt x="11087099" y="1023958"/>
                </a:cubicBezTo>
                <a:cubicBezTo>
                  <a:pt x="10956886" y="2494642"/>
                  <a:pt x="11212072" y="3155487"/>
                  <a:pt x="11087099" y="5119667"/>
                </a:cubicBezTo>
                <a:cubicBezTo>
                  <a:pt x="11097858" y="5627348"/>
                  <a:pt x="10710909" y="6106386"/>
                  <a:pt x="10063141" y="6143625"/>
                </a:cubicBezTo>
                <a:cubicBezTo>
                  <a:pt x="6146268" y="6305337"/>
                  <a:pt x="2388717" y="6287247"/>
                  <a:pt x="1023958" y="6143625"/>
                </a:cubicBezTo>
                <a:cubicBezTo>
                  <a:pt x="521113" y="6110537"/>
                  <a:pt x="18957" y="5677037"/>
                  <a:pt x="0" y="5119667"/>
                </a:cubicBezTo>
                <a:cubicBezTo>
                  <a:pt x="128997" y="3949891"/>
                  <a:pt x="-102252" y="1463816"/>
                  <a:pt x="0" y="102395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95C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7" name="组合 14">
            <a:extLst>
              <a:ext uri="{FF2B5EF4-FFF2-40B4-BE49-F238E27FC236}">
                <a16:creationId xmlns:a16="http://schemas.microsoft.com/office/drawing/2014/main" id="{47E3DABD-98BD-452B-A0F0-12353D61135D}"/>
              </a:ext>
            </a:extLst>
          </p:cNvPr>
          <p:cNvGrpSpPr/>
          <p:nvPr/>
        </p:nvGrpSpPr>
        <p:grpSpPr>
          <a:xfrm>
            <a:off x="1114425" y="229967"/>
            <a:ext cx="10058399" cy="1255934"/>
            <a:chOff x="1451314" y="2141289"/>
            <a:chExt cx="5190758" cy="2107129"/>
          </a:xfrm>
        </p:grpSpPr>
        <p:pic>
          <p:nvPicPr>
            <p:cNvPr id="18" name="图片 15">
              <a:extLst>
                <a:ext uri="{FF2B5EF4-FFF2-40B4-BE49-F238E27FC236}">
                  <a16:creationId xmlns:a16="http://schemas.microsoft.com/office/drawing/2014/main" id="{06D0F5B0-8C93-4C4E-BA54-3D9184B93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1314" y="2141289"/>
              <a:ext cx="5190758" cy="2107129"/>
            </a:xfrm>
            <a:prstGeom prst="rect">
              <a:avLst/>
            </a:prstGeom>
          </p:spPr>
        </p:pic>
        <p:grpSp>
          <p:nvGrpSpPr>
            <p:cNvPr id="19" name="组合 16">
              <a:extLst>
                <a:ext uri="{FF2B5EF4-FFF2-40B4-BE49-F238E27FC236}">
                  <a16:creationId xmlns:a16="http://schemas.microsoft.com/office/drawing/2014/main" id="{20C99B62-BC58-416C-B72C-F72376E38AD2}"/>
                </a:ext>
              </a:extLst>
            </p:cNvPr>
            <p:cNvGrpSpPr/>
            <p:nvPr/>
          </p:nvGrpSpPr>
          <p:grpSpPr>
            <a:xfrm>
              <a:off x="1892492" y="2285106"/>
              <a:ext cx="4508722" cy="1670422"/>
              <a:chOff x="1149985" y="3194006"/>
              <a:chExt cx="4508722" cy="1670422"/>
            </a:xfrm>
          </p:grpSpPr>
          <p:sp>
            <p:nvSpPr>
              <p:cNvPr id="21" name="文本框 25">
                <a:extLst>
                  <a:ext uri="{FF2B5EF4-FFF2-40B4-BE49-F238E27FC236}">
                    <a16:creationId xmlns:a16="http://schemas.microsoft.com/office/drawing/2014/main" id="{C7DA5DCB-A22F-4357-B87A-2DB3738BD111}"/>
                  </a:ext>
                </a:extLst>
              </p:cNvPr>
              <p:cNvSpPr txBox="1"/>
              <p:nvPr/>
            </p:nvSpPr>
            <p:spPr>
              <a:xfrm>
                <a:off x="1614314" y="3263686"/>
                <a:ext cx="4044393" cy="1600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1. 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Chia sẻ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với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bạn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về bữa ăn hàng ngày của em theo gợi ý sau. 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3" name="组合 18">
                <a:extLst>
                  <a:ext uri="{FF2B5EF4-FFF2-40B4-BE49-F238E27FC236}">
                    <a16:creationId xmlns:a16="http://schemas.microsoft.com/office/drawing/2014/main" id="{6ACC6298-D784-43DC-9090-CEFC540A33A7}"/>
                  </a:ext>
                </a:extLst>
              </p:cNvPr>
              <p:cNvGrpSpPr/>
              <p:nvPr/>
            </p:nvGrpSpPr>
            <p:grpSpPr>
              <a:xfrm rot="19663740">
                <a:off x="1149985" y="3194006"/>
                <a:ext cx="654793" cy="845387"/>
                <a:chOff x="10766631" y="3941730"/>
                <a:chExt cx="1047927" cy="1352954"/>
              </a:xfrm>
            </p:grpSpPr>
            <p:sp>
              <p:nvSpPr>
                <p:cNvPr id="24" name="Freeform 108">
                  <a:extLst>
                    <a:ext uri="{FF2B5EF4-FFF2-40B4-BE49-F238E27FC236}">
                      <a16:creationId xmlns:a16="http://schemas.microsoft.com/office/drawing/2014/main" id="{B40846D6-39BC-425B-9420-B96297E727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1" y="4209862"/>
                  <a:ext cx="664176" cy="1084822"/>
                </a:xfrm>
                <a:custGeom>
                  <a:avLst/>
                  <a:gdLst>
                    <a:gd name="T0" fmla="*/ 96 w 114"/>
                    <a:gd name="T1" fmla="*/ 11 h 186"/>
                    <a:gd name="T2" fmla="*/ 91 w 114"/>
                    <a:gd name="T3" fmla="*/ 11 h 186"/>
                    <a:gd name="T4" fmla="*/ 79 w 114"/>
                    <a:gd name="T5" fmla="*/ 8 h 186"/>
                    <a:gd name="T6" fmla="*/ 78 w 114"/>
                    <a:gd name="T7" fmla="*/ 8 h 186"/>
                    <a:gd name="T8" fmla="*/ 2 w 114"/>
                    <a:gd name="T9" fmla="*/ 87 h 186"/>
                    <a:gd name="T10" fmla="*/ 12 w 114"/>
                    <a:gd name="T11" fmla="*/ 98 h 186"/>
                    <a:gd name="T12" fmla="*/ 48 w 114"/>
                    <a:gd name="T13" fmla="*/ 83 h 186"/>
                    <a:gd name="T14" fmla="*/ 11 w 114"/>
                    <a:gd name="T15" fmla="*/ 170 h 186"/>
                    <a:gd name="T16" fmla="*/ 27 w 114"/>
                    <a:gd name="T17" fmla="*/ 177 h 186"/>
                    <a:gd name="T18" fmla="*/ 28 w 114"/>
                    <a:gd name="T19" fmla="*/ 175 h 186"/>
                    <a:gd name="T20" fmla="*/ 32 w 114"/>
                    <a:gd name="T21" fmla="*/ 172 h 186"/>
                    <a:gd name="T22" fmla="*/ 105 w 114"/>
                    <a:gd name="T23" fmla="*/ 71 h 186"/>
                    <a:gd name="T24" fmla="*/ 96 w 114"/>
                    <a:gd name="T25" fmla="*/ 58 h 186"/>
                    <a:gd name="T26" fmla="*/ 89 w 114"/>
                    <a:gd name="T27" fmla="*/ 60 h 186"/>
                    <a:gd name="T28" fmla="*/ 88 w 114"/>
                    <a:gd name="T29" fmla="*/ 62 h 186"/>
                    <a:gd name="T30" fmla="*/ 86 w 114"/>
                    <a:gd name="T31" fmla="*/ 64 h 186"/>
                    <a:gd name="T32" fmla="*/ 85 w 114"/>
                    <a:gd name="T33" fmla="*/ 65 h 186"/>
                    <a:gd name="T34" fmla="*/ 85 w 114"/>
                    <a:gd name="T35" fmla="*/ 65 h 186"/>
                    <a:gd name="T36" fmla="*/ 84 w 114"/>
                    <a:gd name="T37" fmla="*/ 66 h 186"/>
                    <a:gd name="T38" fmla="*/ 84 w 114"/>
                    <a:gd name="T39" fmla="*/ 66 h 186"/>
                    <a:gd name="T40" fmla="*/ 84 w 114"/>
                    <a:gd name="T41" fmla="*/ 66 h 186"/>
                    <a:gd name="T42" fmla="*/ 82 w 114"/>
                    <a:gd name="T43" fmla="*/ 67 h 186"/>
                    <a:gd name="T44" fmla="*/ 80 w 114"/>
                    <a:gd name="T45" fmla="*/ 71 h 186"/>
                    <a:gd name="T46" fmla="*/ 74 w 114"/>
                    <a:gd name="T47" fmla="*/ 79 h 186"/>
                    <a:gd name="T48" fmla="*/ 84 w 114"/>
                    <a:gd name="T49" fmla="*/ 64 h 186"/>
                    <a:gd name="T50" fmla="*/ 85 w 114"/>
                    <a:gd name="T51" fmla="*/ 55 h 186"/>
                    <a:gd name="T52" fmla="*/ 109 w 114"/>
                    <a:gd name="T53" fmla="*/ 20 h 186"/>
                    <a:gd name="T54" fmla="*/ 96 w 114"/>
                    <a:gd name="T55" fmla="*/ 11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4" h="186">
                      <a:moveTo>
                        <a:pt x="96" y="11"/>
                      </a:moveTo>
                      <a:cubicBezTo>
                        <a:pt x="94" y="10"/>
                        <a:pt x="93" y="10"/>
                        <a:pt x="91" y="11"/>
                      </a:cubicBezTo>
                      <a:cubicBezTo>
                        <a:pt x="89" y="7"/>
                        <a:pt x="82" y="4"/>
                        <a:pt x="79" y="8"/>
                      </a:cubicBezTo>
                      <a:cubicBezTo>
                        <a:pt x="78" y="8"/>
                        <a:pt x="78" y="8"/>
                        <a:pt x="78" y="8"/>
                      </a:cubicBezTo>
                      <a:cubicBezTo>
                        <a:pt x="34" y="0"/>
                        <a:pt x="14" y="52"/>
                        <a:pt x="2" y="87"/>
                      </a:cubicBezTo>
                      <a:cubicBezTo>
                        <a:pt x="0" y="94"/>
                        <a:pt x="6" y="99"/>
                        <a:pt x="12" y="98"/>
                      </a:cubicBezTo>
                      <a:cubicBezTo>
                        <a:pt x="25" y="95"/>
                        <a:pt x="37" y="89"/>
                        <a:pt x="48" y="83"/>
                      </a:cubicBezTo>
                      <a:cubicBezTo>
                        <a:pt x="33" y="111"/>
                        <a:pt x="18" y="139"/>
                        <a:pt x="11" y="170"/>
                      </a:cubicBezTo>
                      <a:cubicBezTo>
                        <a:pt x="9" y="180"/>
                        <a:pt x="22" y="186"/>
                        <a:pt x="27" y="177"/>
                      </a:cubicBezTo>
                      <a:cubicBezTo>
                        <a:pt x="27" y="176"/>
                        <a:pt x="27" y="175"/>
                        <a:pt x="28" y="175"/>
                      </a:cubicBezTo>
                      <a:cubicBezTo>
                        <a:pt x="29" y="174"/>
                        <a:pt x="31" y="174"/>
                        <a:pt x="32" y="172"/>
                      </a:cubicBezTo>
                      <a:cubicBezTo>
                        <a:pt x="59" y="141"/>
                        <a:pt x="89" y="109"/>
                        <a:pt x="105" y="71"/>
                      </a:cubicBezTo>
                      <a:cubicBezTo>
                        <a:pt x="108" y="64"/>
                        <a:pt x="103" y="57"/>
                        <a:pt x="96" y="58"/>
                      </a:cubicBezTo>
                      <a:cubicBezTo>
                        <a:pt x="94" y="58"/>
                        <a:pt x="91" y="58"/>
                        <a:pt x="89" y="60"/>
                      </a:cubicBezTo>
                      <a:cubicBezTo>
                        <a:pt x="89" y="61"/>
                        <a:pt x="88" y="62"/>
                        <a:pt x="88" y="62"/>
                      </a:cubicBezTo>
                      <a:cubicBezTo>
                        <a:pt x="87" y="63"/>
                        <a:pt x="86" y="64"/>
                        <a:pt x="86" y="64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3" y="67"/>
                        <a:pt x="82" y="67"/>
                      </a:cubicBezTo>
                      <a:cubicBezTo>
                        <a:pt x="81" y="68"/>
                        <a:pt x="80" y="70"/>
                        <a:pt x="80" y="71"/>
                      </a:cubicBezTo>
                      <a:cubicBezTo>
                        <a:pt x="78" y="74"/>
                        <a:pt x="76" y="76"/>
                        <a:pt x="74" y="79"/>
                      </a:cubicBezTo>
                      <a:cubicBezTo>
                        <a:pt x="77" y="74"/>
                        <a:pt x="81" y="69"/>
                        <a:pt x="84" y="64"/>
                      </a:cubicBezTo>
                      <a:cubicBezTo>
                        <a:pt x="87" y="61"/>
                        <a:pt x="86" y="58"/>
                        <a:pt x="85" y="55"/>
                      </a:cubicBezTo>
                      <a:cubicBezTo>
                        <a:pt x="94" y="44"/>
                        <a:pt x="102" y="32"/>
                        <a:pt x="109" y="20"/>
                      </a:cubicBezTo>
                      <a:cubicBezTo>
                        <a:pt x="114" y="11"/>
                        <a:pt x="102" y="4"/>
                        <a:pt x="96" y="11"/>
                      </a:cubicBezTo>
                      <a:close/>
                    </a:path>
                  </a:pathLst>
                </a:custGeom>
                <a:solidFill>
                  <a:srgbClr val="F8E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5" name="Freeform 109">
                  <a:extLst>
                    <a:ext uri="{FF2B5EF4-FFF2-40B4-BE49-F238E27FC236}">
                      <a16:creationId xmlns:a16="http://schemas.microsoft.com/office/drawing/2014/main" id="{5F18C04F-7AD6-434F-9206-4A6479B25E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783856" y="4209862"/>
                  <a:ext cx="693695" cy="1067602"/>
                </a:xfrm>
                <a:custGeom>
                  <a:avLst/>
                  <a:gdLst>
                    <a:gd name="T0" fmla="*/ 112 w 119"/>
                    <a:gd name="T1" fmla="*/ 52 h 183"/>
                    <a:gd name="T2" fmla="*/ 91 w 119"/>
                    <a:gd name="T3" fmla="*/ 53 h 183"/>
                    <a:gd name="T4" fmla="*/ 115 w 119"/>
                    <a:gd name="T5" fmla="*/ 9 h 183"/>
                    <a:gd name="T6" fmla="*/ 110 w 119"/>
                    <a:gd name="T7" fmla="*/ 2 h 183"/>
                    <a:gd name="T8" fmla="*/ 49 w 119"/>
                    <a:gd name="T9" fmla="*/ 15 h 183"/>
                    <a:gd name="T10" fmla="*/ 24 w 119"/>
                    <a:gd name="T11" fmla="*/ 55 h 183"/>
                    <a:gd name="T12" fmla="*/ 2 w 119"/>
                    <a:gd name="T13" fmla="*/ 88 h 183"/>
                    <a:gd name="T14" fmla="*/ 8 w 119"/>
                    <a:gd name="T15" fmla="*/ 94 h 183"/>
                    <a:gd name="T16" fmla="*/ 43 w 119"/>
                    <a:gd name="T17" fmla="*/ 87 h 183"/>
                    <a:gd name="T18" fmla="*/ 5 w 119"/>
                    <a:gd name="T19" fmla="*/ 176 h 183"/>
                    <a:gd name="T20" fmla="*/ 12 w 119"/>
                    <a:gd name="T21" fmla="*/ 181 h 183"/>
                    <a:gd name="T22" fmla="*/ 70 w 119"/>
                    <a:gd name="T23" fmla="*/ 126 h 183"/>
                    <a:gd name="T24" fmla="*/ 117 w 119"/>
                    <a:gd name="T25" fmla="*/ 58 h 183"/>
                    <a:gd name="T26" fmla="*/ 112 w 119"/>
                    <a:gd name="T27" fmla="*/ 52 h 183"/>
                    <a:gd name="T28" fmla="*/ 66 w 119"/>
                    <a:gd name="T29" fmla="*/ 116 h 183"/>
                    <a:gd name="T30" fmla="*/ 19 w 119"/>
                    <a:gd name="T31" fmla="*/ 165 h 183"/>
                    <a:gd name="T32" fmla="*/ 56 w 119"/>
                    <a:gd name="T33" fmla="*/ 81 h 183"/>
                    <a:gd name="T34" fmla="*/ 50 w 119"/>
                    <a:gd name="T35" fmla="*/ 75 h 183"/>
                    <a:gd name="T36" fmla="*/ 16 w 119"/>
                    <a:gd name="T37" fmla="*/ 82 h 183"/>
                    <a:gd name="T38" fmla="*/ 18 w 119"/>
                    <a:gd name="T39" fmla="*/ 79 h 183"/>
                    <a:gd name="T40" fmla="*/ 23 w 119"/>
                    <a:gd name="T41" fmla="*/ 78 h 183"/>
                    <a:gd name="T42" fmla="*/ 53 w 119"/>
                    <a:gd name="T43" fmla="*/ 25 h 183"/>
                    <a:gd name="T44" fmla="*/ 103 w 119"/>
                    <a:gd name="T45" fmla="*/ 12 h 183"/>
                    <a:gd name="T46" fmla="*/ 75 w 119"/>
                    <a:gd name="T47" fmla="*/ 56 h 183"/>
                    <a:gd name="T48" fmla="*/ 80 w 119"/>
                    <a:gd name="T49" fmla="*/ 64 h 183"/>
                    <a:gd name="T50" fmla="*/ 106 w 119"/>
                    <a:gd name="T51" fmla="*/ 61 h 183"/>
                    <a:gd name="T52" fmla="*/ 66 w 119"/>
                    <a:gd name="T53" fmla="*/ 116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9" h="183">
                      <a:moveTo>
                        <a:pt x="112" y="52"/>
                      </a:moveTo>
                      <a:cubicBezTo>
                        <a:pt x="105" y="53"/>
                        <a:pt x="98" y="53"/>
                        <a:pt x="91" y="53"/>
                      </a:cubicBezTo>
                      <a:cubicBezTo>
                        <a:pt x="101" y="40"/>
                        <a:pt x="109" y="25"/>
                        <a:pt x="115" y="9"/>
                      </a:cubicBezTo>
                      <a:cubicBezTo>
                        <a:pt x="116" y="5"/>
                        <a:pt x="113" y="2"/>
                        <a:pt x="110" y="2"/>
                      </a:cubicBezTo>
                      <a:cubicBezTo>
                        <a:pt x="89" y="1"/>
                        <a:pt x="66" y="0"/>
                        <a:pt x="49" y="15"/>
                      </a:cubicBezTo>
                      <a:cubicBezTo>
                        <a:pt x="38" y="24"/>
                        <a:pt x="30" y="39"/>
                        <a:pt x="24" y="55"/>
                      </a:cubicBezTo>
                      <a:cubicBezTo>
                        <a:pt x="16" y="65"/>
                        <a:pt x="9" y="76"/>
                        <a:pt x="2" y="88"/>
                      </a:cubicBezTo>
                      <a:cubicBezTo>
                        <a:pt x="0" y="92"/>
                        <a:pt x="4" y="96"/>
                        <a:pt x="8" y="94"/>
                      </a:cubicBezTo>
                      <a:cubicBezTo>
                        <a:pt x="19" y="89"/>
                        <a:pt x="31" y="90"/>
                        <a:pt x="43" y="87"/>
                      </a:cubicBezTo>
                      <a:cubicBezTo>
                        <a:pt x="31" y="117"/>
                        <a:pt x="15" y="145"/>
                        <a:pt x="5" y="176"/>
                      </a:cubicBezTo>
                      <a:cubicBezTo>
                        <a:pt x="4" y="180"/>
                        <a:pt x="8" y="183"/>
                        <a:pt x="12" y="181"/>
                      </a:cubicBezTo>
                      <a:cubicBezTo>
                        <a:pt x="35" y="168"/>
                        <a:pt x="53" y="146"/>
                        <a:pt x="70" y="126"/>
                      </a:cubicBezTo>
                      <a:cubicBezTo>
                        <a:pt x="87" y="105"/>
                        <a:pt x="105" y="83"/>
                        <a:pt x="117" y="58"/>
                      </a:cubicBezTo>
                      <a:cubicBezTo>
                        <a:pt x="119" y="54"/>
                        <a:pt x="116" y="51"/>
                        <a:pt x="112" y="52"/>
                      </a:cubicBezTo>
                      <a:close/>
                      <a:moveTo>
                        <a:pt x="66" y="116"/>
                      </a:moveTo>
                      <a:cubicBezTo>
                        <a:pt x="52" y="133"/>
                        <a:pt x="37" y="151"/>
                        <a:pt x="19" y="165"/>
                      </a:cubicBezTo>
                      <a:cubicBezTo>
                        <a:pt x="30" y="136"/>
                        <a:pt x="46" y="110"/>
                        <a:pt x="56" y="81"/>
                      </a:cubicBezTo>
                      <a:cubicBezTo>
                        <a:pt x="57" y="78"/>
                        <a:pt x="53" y="74"/>
                        <a:pt x="50" y="75"/>
                      </a:cubicBezTo>
                      <a:cubicBezTo>
                        <a:pt x="39" y="79"/>
                        <a:pt x="27" y="79"/>
                        <a:pt x="16" y="82"/>
                      </a:cubicBezTo>
                      <a:cubicBezTo>
                        <a:pt x="17" y="81"/>
                        <a:pt x="17" y="80"/>
                        <a:pt x="18" y="79"/>
                      </a:cubicBezTo>
                      <a:cubicBezTo>
                        <a:pt x="19" y="80"/>
                        <a:pt x="22" y="80"/>
                        <a:pt x="23" y="78"/>
                      </a:cubicBezTo>
                      <a:cubicBezTo>
                        <a:pt x="35" y="62"/>
                        <a:pt x="39" y="41"/>
                        <a:pt x="53" y="25"/>
                      </a:cubicBezTo>
                      <a:cubicBezTo>
                        <a:pt x="64" y="11"/>
                        <a:pt x="85" y="11"/>
                        <a:pt x="103" y="12"/>
                      </a:cubicBezTo>
                      <a:cubicBezTo>
                        <a:pt x="96" y="28"/>
                        <a:pt x="88" y="43"/>
                        <a:pt x="75" y="56"/>
                      </a:cubicBezTo>
                      <a:cubicBezTo>
                        <a:pt x="72" y="59"/>
                        <a:pt x="75" y="65"/>
                        <a:pt x="80" y="64"/>
                      </a:cubicBezTo>
                      <a:cubicBezTo>
                        <a:pt x="89" y="62"/>
                        <a:pt x="97" y="62"/>
                        <a:pt x="106" y="61"/>
                      </a:cubicBezTo>
                      <a:cubicBezTo>
                        <a:pt x="96" y="81"/>
                        <a:pt x="81" y="100"/>
                        <a:pt x="66" y="11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Freeform 110">
                  <a:extLst>
                    <a:ext uri="{FF2B5EF4-FFF2-40B4-BE49-F238E27FC236}">
                      <a16:creationId xmlns:a16="http://schemas.microsoft.com/office/drawing/2014/main" id="{3993F3E8-F869-4D48-A367-876D047445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6" y="4089326"/>
                  <a:ext cx="169734" cy="179575"/>
                </a:xfrm>
                <a:custGeom>
                  <a:avLst/>
                  <a:gdLst>
                    <a:gd name="T0" fmla="*/ 28 w 29"/>
                    <a:gd name="T1" fmla="*/ 26 h 31"/>
                    <a:gd name="T2" fmla="*/ 12 w 29"/>
                    <a:gd name="T3" fmla="*/ 4 h 31"/>
                    <a:gd name="T4" fmla="*/ 6 w 29"/>
                    <a:gd name="T5" fmla="*/ 0 h 31"/>
                    <a:gd name="T6" fmla="*/ 2 w 29"/>
                    <a:gd name="T7" fmla="*/ 1 h 31"/>
                    <a:gd name="T8" fmla="*/ 1 w 29"/>
                    <a:gd name="T9" fmla="*/ 7 h 31"/>
                    <a:gd name="T10" fmla="*/ 10 w 29"/>
                    <a:gd name="T11" fmla="*/ 23 h 31"/>
                    <a:gd name="T12" fmla="*/ 26 w 29"/>
                    <a:gd name="T13" fmla="*/ 30 h 31"/>
                    <a:gd name="T14" fmla="*/ 28 w 29"/>
                    <a:gd name="T15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1">
                      <a:moveTo>
                        <a:pt x="28" y="26"/>
                      </a:moveTo>
                      <a:cubicBezTo>
                        <a:pt x="20" y="21"/>
                        <a:pt x="15" y="12"/>
                        <a:pt x="12" y="4"/>
                      </a:cubicBezTo>
                      <a:cubicBezTo>
                        <a:pt x="11" y="1"/>
                        <a:pt x="9" y="0"/>
                        <a:pt x="6" y="0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3" y="13"/>
                        <a:pt x="6" y="18"/>
                        <a:pt x="10" y="23"/>
                      </a:cubicBezTo>
                      <a:cubicBezTo>
                        <a:pt x="15" y="28"/>
                        <a:pt x="20" y="30"/>
                        <a:pt x="26" y="30"/>
                      </a:cubicBezTo>
                      <a:cubicBezTo>
                        <a:pt x="29" y="31"/>
                        <a:pt x="29" y="27"/>
                        <a:pt x="28" y="2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Freeform 111">
                  <a:extLst>
                    <a:ext uri="{FF2B5EF4-FFF2-40B4-BE49-F238E27FC236}">
                      <a16:creationId xmlns:a16="http://schemas.microsoft.com/office/drawing/2014/main" id="{D59616D5-F982-4B87-BC99-AC2DA65DE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41291" y="3941730"/>
                  <a:ext cx="76258" cy="233693"/>
                </a:xfrm>
                <a:custGeom>
                  <a:avLst/>
                  <a:gdLst>
                    <a:gd name="T0" fmla="*/ 11 w 13"/>
                    <a:gd name="T1" fmla="*/ 18 h 40"/>
                    <a:gd name="T2" fmla="*/ 11 w 13"/>
                    <a:gd name="T3" fmla="*/ 4 h 40"/>
                    <a:gd name="T4" fmla="*/ 3 w 13"/>
                    <a:gd name="T5" fmla="*/ 4 h 40"/>
                    <a:gd name="T6" fmla="*/ 8 w 13"/>
                    <a:gd name="T7" fmla="*/ 37 h 40"/>
                    <a:gd name="T8" fmla="*/ 13 w 13"/>
                    <a:gd name="T9" fmla="*/ 35 h 40"/>
                    <a:gd name="T10" fmla="*/ 11 w 13"/>
                    <a:gd name="T11" fmla="*/ 1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40">
                      <a:moveTo>
                        <a:pt x="11" y="18"/>
                      </a:moveTo>
                      <a:cubicBezTo>
                        <a:pt x="11" y="13"/>
                        <a:pt x="12" y="8"/>
                        <a:pt x="11" y="4"/>
                      </a:cubicBezTo>
                      <a:cubicBezTo>
                        <a:pt x="10" y="0"/>
                        <a:pt x="4" y="0"/>
                        <a:pt x="3" y="4"/>
                      </a:cubicBezTo>
                      <a:cubicBezTo>
                        <a:pt x="0" y="14"/>
                        <a:pt x="3" y="28"/>
                        <a:pt x="8" y="37"/>
                      </a:cubicBezTo>
                      <a:cubicBezTo>
                        <a:pt x="9" y="40"/>
                        <a:pt x="13" y="38"/>
                        <a:pt x="13" y="35"/>
                      </a:cubicBezTo>
                      <a:cubicBezTo>
                        <a:pt x="12" y="30"/>
                        <a:pt x="12" y="24"/>
                        <a:pt x="11" y="18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" name="Freeform 112">
                  <a:extLst>
                    <a:ext uri="{FF2B5EF4-FFF2-40B4-BE49-F238E27FC236}">
                      <a16:creationId xmlns:a16="http://schemas.microsoft.com/office/drawing/2014/main" id="{D3DD3788-5B96-4926-92FB-238873797D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5943" y="3941730"/>
                  <a:ext cx="76258" cy="216472"/>
                </a:xfrm>
                <a:custGeom>
                  <a:avLst/>
                  <a:gdLst>
                    <a:gd name="T0" fmla="*/ 11 w 13"/>
                    <a:gd name="T1" fmla="*/ 4 h 37"/>
                    <a:gd name="T2" fmla="*/ 4 w 13"/>
                    <a:gd name="T3" fmla="*/ 4 h 37"/>
                    <a:gd name="T4" fmla="*/ 2 w 13"/>
                    <a:gd name="T5" fmla="*/ 32 h 37"/>
                    <a:gd name="T6" fmla="*/ 7 w 13"/>
                    <a:gd name="T7" fmla="*/ 34 h 37"/>
                    <a:gd name="T8" fmla="*/ 11 w 13"/>
                    <a:gd name="T9" fmla="*/ 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7">
                      <a:moveTo>
                        <a:pt x="11" y="4"/>
                      </a:moveTo>
                      <a:cubicBezTo>
                        <a:pt x="11" y="0"/>
                        <a:pt x="5" y="0"/>
                        <a:pt x="4" y="4"/>
                      </a:cubicBezTo>
                      <a:cubicBezTo>
                        <a:pt x="3" y="13"/>
                        <a:pt x="5" y="23"/>
                        <a:pt x="2" y="32"/>
                      </a:cubicBezTo>
                      <a:cubicBezTo>
                        <a:pt x="0" y="35"/>
                        <a:pt x="6" y="37"/>
                        <a:pt x="7" y="34"/>
                      </a:cubicBezTo>
                      <a:cubicBezTo>
                        <a:pt x="12" y="25"/>
                        <a:pt x="13" y="13"/>
                        <a:pt x="11" y="4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9" name="Freeform 113">
                  <a:extLst>
                    <a:ext uri="{FF2B5EF4-FFF2-40B4-BE49-F238E27FC236}">
                      <a16:creationId xmlns:a16="http://schemas.microsoft.com/office/drawing/2014/main" id="{A339BAC0-674B-4AAA-986B-3D193C4A9D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8086" y="4682166"/>
                  <a:ext cx="216472" cy="199254"/>
                </a:xfrm>
                <a:custGeom>
                  <a:avLst/>
                  <a:gdLst>
                    <a:gd name="T0" fmla="*/ 28 w 37"/>
                    <a:gd name="T1" fmla="*/ 7 h 34"/>
                    <a:gd name="T2" fmla="*/ 21 w 37"/>
                    <a:gd name="T3" fmla="*/ 8 h 34"/>
                    <a:gd name="T4" fmla="*/ 19 w 37"/>
                    <a:gd name="T5" fmla="*/ 4 h 34"/>
                    <a:gd name="T6" fmla="*/ 13 w 37"/>
                    <a:gd name="T7" fmla="*/ 5 h 34"/>
                    <a:gd name="T8" fmla="*/ 13 w 37"/>
                    <a:gd name="T9" fmla="*/ 10 h 34"/>
                    <a:gd name="T10" fmla="*/ 2 w 37"/>
                    <a:gd name="T11" fmla="*/ 14 h 34"/>
                    <a:gd name="T12" fmla="*/ 4 w 37"/>
                    <a:gd name="T13" fmla="*/ 19 h 34"/>
                    <a:gd name="T14" fmla="*/ 15 w 37"/>
                    <a:gd name="T15" fmla="*/ 19 h 34"/>
                    <a:gd name="T16" fmla="*/ 17 w 37"/>
                    <a:gd name="T17" fmla="*/ 28 h 34"/>
                    <a:gd name="T18" fmla="*/ 25 w 37"/>
                    <a:gd name="T19" fmla="*/ 26 h 34"/>
                    <a:gd name="T20" fmla="*/ 23 w 37"/>
                    <a:gd name="T21" fmla="*/ 18 h 34"/>
                    <a:gd name="T22" fmla="*/ 31 w 37"/>
                    <a:gd name="T23" fmla="*/ 16 h 34"/>
                    <a:gd name="T24" fmla="*/ 28 w 37"/>
                    <a:gd name="T25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34">
                      <a:moveTo>
                        <a:pt x="28" y="7"/>
                      </a:moveTo>
                      <a:cubicBezTo>
                        <a:pt x="26" y="7"/>
                        <a:pt x="23" y="8"/>
                        <a:pt x="21" y="8"/>
                      </a:cubicBezTo>
                      <a:cubicBezTo>
                        <a:pt x="20" y="7"/>
                        <a:pt x="19" y="5"/>
                        <a:pt x="19" y="4"/>
                      </a:cubicBezTo>
                      <a:cubicBezTo>
                        <a:pt x="18" y="0"/>
                        <a:pt x="12" y="1"/>
                        <a:pt x="13" y="5"/>
                      </a:cubicBezTo>
                      <a:cubicBezTo>
                        <a:pt x="13" y="7"/>
                        <a:pt x="13" y="9"/>
                        <a:pt x="13" y="10"/>
                      </a:cubicBezTo>
                      <a:cubicBezTo>
                        <a:pt x="10" y="11"/>
                        <a:pt x="6" y="13"/>
                        <a:pt x="2" y="14"/>
                      </a:cubicBezTo>
                      <a:cubicBezTo>
                        <a:pt x="0" y="15"/>
                        <a:pt x="1" y="19"/>
                        <a:pt x="4" y="19"/>
                      </a:cubicBezTo>
                      <a:cubicBezTo>
                        <a:pt x="7" y="20"/>
                        <a:pt x="11" y="19"/>
                        <a:pt x="15" y="19"/>
                      </a:cubicBezTo>
                      <a:cubicBezTo>
                        <a:pt x="15" y="22"/>
                        <a:pt x="16" y="25"/>
                        <a:pt x="17" y="28"/>
                      </a:cubicBezTo>
                      <a:cubicBezTo>
                        <a:pt x="18" y="34"/>
                        <a:pt x="27" y="31"/>
                        <a:pt x="25" y="26"/>
                      </a:cubicBezTo>
                      <a:cubicBezTo>
                        <a:pt x="25" y="23"/>
                        <a:pt x="24" y="21"/>
                        <a:pt x="23" y="18"/>
                      </a:cubicBezTo>
                      <a:cubicBezTo>
                        <a:pt x="26" y="17"/>
                        <a:pt x="28" y="17"/>
                        <a:pt x="31" y="16"/>
                      </a:cubicBezTo>
                      <a:cubicBezTo>
                        <a:pt x="37" y="14"/>
                        <a:pt x="34" y="6"/>
                        <a:pt x="28" y="7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83D4014-281B-41AA-9185-8E44BAC10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4" y="2114549"/>
            <a:ext cx="10385302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8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0D682BD-CE1A-4C18-B613-5A8583CF23E4}"/>
              </a:ext>
            </a:extLst>
          </p:cNvPr>
          <p:cNvGraphicFramePr>
            <a:graphicFrameLocks noGrp="1"/>
          </p:cNvGraphicFramePr>
          <p:nvPr/>
        </p:nvGraphicFramePr>
        <p:xfrm>
          <a:off x="1428750" y="591344"/>
          <a:ext cx="9591675" cy="502645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38375">
                  <a:extLst>
                    <a:ext uri="{9D8B030D-6E8A-4147-A177-3AD203B41FA5}">
                      <a16:colId xmlns:a16="http://schemas.microsoft.com/office/drawing/2014/main" val="2886932521"/>
                    </a:ext>
                  </a:extLst>
                </a:gridCol>
                <a:gridCol w="2905125">
                  <a:extLst>
                    <a:ext uri="{9D8B030D-6E8A-4147-A177-3AD203B41FA5}">
                      <a16:colId xmlns:a16="http://schemas.microsoft.com/office/drawing/2014/main" val="4019492879"/>
                    </a:ext>
                  </a:extLst>
                </a:gridCol>
                <a:gridCol w="4448175">
                  <a:extLst>
                    <a:ext uri="{9D8B030D-6E8A-4147-A177-3AD203B41FA5}">
                      <a16:colId xmlns:a16="http://schemas.microsoft.com/office/drawing/2014/main" val="4122237899"/>
                    </a:ext>
                  </a:extLst>
                </a:gridCol>
              </a:tblGrid>
              <a:tr h="6639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Bữa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ăn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gian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thức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ăn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đồ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uống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44813"/>
                  </a:ext>
                </a:extLst>
              </a:tr>
              <a:tr h="66391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Sáng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6-7 giờ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Cháo, hay: mì, bún, phở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086932"/>
                  </a:ext>
                </a:extLst>
              </a:tr>
              <a:tr h="132783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Trưa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11-12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giờ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Cơm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thịt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luộc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, hay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kho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xào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canh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Hay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phở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bún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Hoa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quả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tráng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miệng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78948"/>
                  </a:ext>
                </a:extLst>
              </a:tr>
              <a:tr h="132783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Tối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18-19 giờ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Cơm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canh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loại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rau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củ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thịt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hay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cá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…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hoa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quả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tráng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miệng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184640"/>
                  </a:ext>
                </a:extLst>
              </a:tr>
              <a:tr h="66391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8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3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B905362-498F-D054-AA7C-64656B05D558}"/>
              </a:ext>
            </a:extLst>
          </p:cNvPr>
          <p:cNvSpPr/>
          <p:nvPr/>
        </p:nvSpPr>
        <p:spPr>
          <a:xfrm>
            <a:off x="228600" y="392954"/>
            <a:ext cx="11620500" cy="816721"/>
          </a:xfrm>
          <a:custGeom>
            <a:avLst/>
            <a:gdLst>
              <a:gd name="connsiteX0" fmla="*/ 0 w 11620500"/>
              <a:gd name="connsiteY0" fmla="*/ 136123 h 816721"/>
              <a:gd name="connsiteX1" fmla="*/ 136123 w 11620500"/>
              <a:gd name="connsiteY1" fmla="*/ 0 h 816721"/>
              <a:gd name="connsiteX2" fmla="*/ 11484377 w 11620500"/>
              <a:gd name="connsiteY2" fmla="*/ 0 h 816721"/>
              <a:gd name="connsiteX3" fmla="*/ 11620500 w 11620500"/>
              <a:gd name="connsiteY3" fmla="*/ 136123 h 816721"/>
              <a:gd name="connsiteX4" fmla="*/ 11620500 w 11620500"/>
              <a:gd name="connsiteY4" fmla="*/ 680598 h 816721"/>
              <a:gd name="connsiteX5" fmla="*/ 11484377 w 11620500"/>
              <a:gd name="connsiteY5" fmla="*/ 816721 h 816721"/>
              <a:gd name="connsiteX6" fmla="*/ 136123 w 11620500"/>
              <a:gd name="connsiteY6" fmla="*/ 816721 h 816721"/>
              <a:gd name="connsiteX7" fmla="*/ 0 w 11620500"/>
              <a:gd name="connsiteY7" fmla="*/ 680598 h 816721"/>
              <a:gd name="connsiteX8" fmla="*/ 0 w 11620500"/>
              <a:gd name="connsiteY8" fmla="*/ 136123 h 81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20500" h="816721" fill="none" extrusionOk="0">
                <a:moveTo>
                  <a:pt x="0" y="136123"/>
                </a:moveTo>
                <a:cubicBezTo>
                  <a:pt x="-660" y="72701"/>
                  <a:pt x="61640" y="12522"/>
                  <a:pt x="136123" y="0"/>
                </a:cubicBezTo>
                <a:cubicBezTo>
                  <a:pt x="3220723" y="-123866"/>
                  <a:pt x="9388788" y="81108"/>
                  <a:pt x="11484377" y="0"/>
                </a:cubicBezTo>
                <a:cubicBezTo>
                  <a:pt x="11565992" y="-9890"/>
                  <a:pt x="11619103" y="61059"/>
                  <a:pt x="11620500" y="136123"/>
                </a:cubicBezTo>
                <a:cubicBezTo>
                  <a:pt x="11618419" y="317626"/>
                  <a:pt x="11669023" y="544710"/>
                  <a:pt x="11620500" y="680598"/>
                </a:cubicBezTo>
                <a:cubicBezTo>
                  <a:pt x="11625568" y="742320"/>
                  <a:pt x="11564350" y="825418"/>
                  <a:pt x="11484377" y="816721"/>
                </a:cubicBezTo>
                <a:cubicBezTo>
                  <a:pt x="9111188" y="798866"/>
                  <a:pt x="2001731" y="707377"/>
                  <a:pt x="136123" y="816721"/>
                </a:cubicBezTo>
                <a:cubicBezTo>
                  <a:pt x="62076" y="813900"/>
                  <a:pt x="997" y="757638"/>
                  <a:pt x="0" y="680598"/>
                </a:cubicBezTo>
                <a:cubicBezTo>
                  <a:pt x="-35557" y="488381"/>
                  <a:pt x="-22606" y="225231"/>
                  <a:pt x="0" y="136123"/>
                </a:cubicBezTo>
                <a:close/>
              </a:path>
              <a:path w="11620500" h="816721" stroke="0" extrusionOk="0">
                <a:moveTo>
                  <a:pt x="0" y="136123"/>
                </a:moveTo>
                <a:cubicBezTo>
                  <a:pt x="5697" y="61280"/>
                  <a:pt x="56146" y="9530"/>
                  <a:pt x="136123" y="0"/>
                </a:cubicBezTo>
                <a:cubicBezTo>
                  <a:pt x="1430071" y="96512"/>
                  <a:pt x="6405891" y="-165548"/>
                  <a:pt x="11484377" y="0"/>
                </a:cubicBezTo>
                <a:cubicBezTo>
                  <a:pt x="11561507" y="49"/>
                  <a:pt x="11624269" y="61559"/>
                  <a:pt x="11620500" y="136123"/>
                </a:cubicBezTo>
                <a:cubicBezTo>
                  <a:pt x="11583144" y="322583"/>
                  <a:pt x="11583428" y="575104"/>
                  <a:pt x="11620500" y="680598"/>
                </a:cubicBezTo>
                <a:cubicBezTo>
                  <a:pt x="11622272" y="746254"/>
                  <a:pt x="11568765" y="812552"/>
                  <a:pt x="11484377" y="816721"/>
                </a:cubicBezTo>
                <a:cubicBezTo>
                  <a:pt x="6332993" y="978433"/>
                  <a:pt x="2699171" y="960343"/>
                  <a:pt x="136123" y="816721"/>
                </a:cubicBezTo>
                <a:cubicBezTo>
                  <a:pt x="69241" y="812340"/>
                  <a:pt x="10278" y="751360"/>
                  <a:pt x="0" y="680598"/>
                </a:cubicBezTo>
                <a:cubicBezTo>
                  <a:pt x="-23167" y="415146"/>
                  <a:pt x="41951" y="394915"/>
                  <a:pt x="0" y="136123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 sẽ nói điều gì với các bạn trong những tình huống dưới đây? Vì sao?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0A3D41-D454-4EBF-BF72-BA58E6E12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1890713"/>
            <a:ext cx="4666565" cy="2814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0A4BD8-0F2C-45E4-93F2-2BB2EDEAB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1889820"/>
            <a:ext cx="6638925" cy="286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142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等线</vt:lpstr>
      <vt:lpstr>Arial</vt:lpstr>
      <vt:lpstr>Calibri</vt:lpstr>
      <vt:lpstr>Cambria</vt:lpstr>
      <vt:lpstr>Times New Roman</vt:lpstr>
      <vt:lpstr>3_Office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2026-04-11T09:16:10Z</dcterms:created>
  <dcterms:modified xsi:type="dcterms:W3CDTF">2026-04-11T09:17:34Z</dcterms:modified>
</cp:coreProperties>
</file>