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7" r:id="rId3"/>
    <p:sldId id="301" r:id="rId4"/>
    <p:sldId id="302" r:id="rId5"/>
    <p:sldId id="307" r:id="rId6"/>
    <p:sldId id="3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BEBD0-E341-4BB9-BDFE-57E81540F59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ABDFE-1A73-4D9A-A3AE-080A0AE0C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4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6afe13f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6afe13f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83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3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1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6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793263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1766344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0692663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661286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3411584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6651198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03719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14697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1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9277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873447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29324547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69888799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302538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76008189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157812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339688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49947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4425063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3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012309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6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5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5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4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9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8942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686143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54: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10 000 (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tiết1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D6DDE5B5-FD96-4B23-9BAC-CD93A9480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60" y="1564170"/>
            <a:ext cx="1854122" cy="1947216"/>
          </a:xfrm>
          <a:prstGeom prst="rect">
            <a:avLst/>
          </a:prstGeom>
        </p:spPr>
      </p:pic>
      <p:pic>
        <p:nvPicPr>
          <p:cNvPr id="12" name="Picture 11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7DF7E003-7D27-4DED-862B-C3C78364E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28" y="1071020"/>
            <a:ext cx="1360554" cy="218186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4BABB44-8955-40CB-81A2-00AA4D17BA81}"/>
              </a:ext>
            </a:extLst>
          </p:cNvPr>
          <p:cNvSpPr/>
          <p:nvPr/>
        </p:nvSpPr>
        <p:spPr>
          <a:xfrm>
            <a:off x="1145098" y="426720"/>
            <a:ext cx="2854960" cy="989740"/>
          </a:xfrm>
          <a:prstGeom prst="wedgeRoundRectCallout">
            <a:avLst>
              <a:gd name="adj1" fmla="val 6686"/>
              <a:gd name="adj2" fmla="val 6352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D49AD9CB-6351-4F0D-92CF-C567C29143C7}"/>
              </a:ext>
            </a:extLst>
          </p:cNvPr>
          <p:cNvSpPr/>
          <p:nvPr/>
        </p:nvSpPr>
        <p:spPr>
          <a:xfrm>
            <a:off x="4419600" y="528320"/>
            <a:ext cx="3129280" cy="1139170"/>
          </a:xfrm>
          <a:prstGeom prst="wedgeRoundRectCallout">
            <a:avLst>
              <a:gd name="adj1" fmla="val -61286"/>
              <a:gd name="adj2" fmla="val 696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tộc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2 729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tộc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4 827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người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165949A6-9122-4FCE-965E-8513D740FB5C}"/>
              </a:ext>
            </a:extLst>
          </p:cNvPr>
          <p:cNvSpPr/>
          <p:nvPr/>
        </p:nvSpPr>
        <p:spPr>
          <a:xfrm>
            <a:off x="8382000" y="132079"/>
            <a:ext cx="3208905" cy="864225"/>
          </a:xfrm>
          <a:prstGeom prst="wedgeRoundRectCallout">
            <a:avLst>
              <a:gd name="adj1" fmla="val -27122"/>
              <a:gd name="adj2" fmla="val 750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2291665-446F-4B78-AF4D-49F2574B1E67}"/>
              </a:ext>
            </a:extLst>
          </p:cNvPr>
          <p:cNvSpPr/>
          <p:nvPr/>
        </p:nvSpPr>
        <p:spPr>
          <a:xfrm>
            <a:off x="4551680" y="2677160"/>
            <a:ext cx="3347800" cy="7721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2 729 + 4 827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18C14-FF12-46CA-9E09-F8856FBA2B6E}"/>
              </a:ext>
            </a:extLst>
          </p:cNvPr>
          <p:cNvSpPr txBox="1"/>
          <p:nvPr/>
        </p:nvSpPr>
        <p:spPr>
          <a:xfrm>
            <a:off x="995680" y="3606800"/>
            <a:ext cx="260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2 729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4 827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DC736B-54AA-4B0A-A0C8-55ABE0292FAB}"/>
              </a:ext>
            </a:extLst>
          </p:cNvPr>
          <p:cNvCxnSpPr>
            <a:cxnSpLocks/>
          </p:cNvCxnSpPr>
          <p:nvPr/>
        </p:nvCxnSpPr>
        <p:spPr>
          <a:xfrm>
            <a:off x="995680" y="4710021"/>
            <a:ext cx="11277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816F0E5-D2B3-45F3-BCCB-B4F618368DD1}"/>
              </a:ext>
            </a:extLst>
          </p:cNvPr>
          <p:cNvSpPr txBox="1"/>
          <p:nvPr/>
        </p:nvSpPr>
        <p:spPr>
          <a:xfrm>
            <a:off x="698058" y="3946312"/>
            <a:ext cx="44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26583-70A7-4FA9-AE0B-70D571A8C6FB}"/>
              </a:ext>
            </a:extLst>
          </p:cNvPr>
          <p:cNvSpPr txBox="1"/>
          <p:nvPr/>
        </p:nvSpPr>
        <p:spPr>
          <a:xfrm>
            <a:off x="2775700" y="3727614"/>
            <a:ext cx="649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16,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89C534-0DDC-4398-BC9E-BF9A7AA38AF4}"/>
              </a:ext>
            </a:extLst>
          </p:cNvPr>
          <p:cNvSpPr txBox="1"/>
          <p:nvPr/>
        </p:nvSpPr>
        <p:spPr>
          <a:xfrm>
            <a:off x="1813482" y="4778585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BE879A-A5EF-41F9-A04F-00AA1A6B6693}"/>
              </a:ext>
            </a:extLst>
          </p:cNvPr>
          <p:cNvSpPr txBox="1"/>
          <p:nvPr/>
        </p:nvSpPr>
        <p:spPr>
          <a:xfrm>
            <a:off x="2775700" y="4238699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3, 3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380834-AD67-435C-8737-13DBE8C71222}"/>
              </a:ext>
            </a:extLst>
          </p:cNvPr>
          <p:cNvSpPr txBox="1"/>
          <p:nvPr/>
        </p:nvSpPr>
        <p:spPr>
          <a:xfrm>
            <a:off x="1559560" y="4778585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AAD0D8-C8F3-401C-A5D1-147336D1CCFF}"/>
              </a:ext>
            </a:extLst>
          </p:cNvPr>
          <p:cNvSpPr txBox="1"/>
          <p:nvPr/>
        </p:nvSpPr>
        <p:spPr>
          <a:xfrm>
            <a:off x="2755380" y="4789787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A58544-4466-4FE0-A162-3DFA0FD8AD02}"/>
              </a:ext>
            </a:extLst>
          </p:cNvPr>
          <p:cNvSpPr txBox="1"/>
          <p:nvPr/>
        </p:nvSpPr>
        <p:spPr>
          <a:xfrm>
            <a:off x="1330804" y="4781970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4EF92FA-3E06-4785-94AE-8A74EBDBF27D}"/>
              </a:ext>
            </a:extLst>
          </p:cNvPr>
          <p:cNvSpPr txBox="1"/>
          <p:nvPr/>
        </p:nvSpPr>
        <p:spPr>
          <a:xfrm>
            <a:off x="2755380" y="537805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3, 3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B79FF9-C073-4E14-84FD-E1142F5C6D7D}"/>
              </a:ext>
            </a:extLst>
          </p:cNvPr>
          <p:cNvSpPr txBox="1"/>
          <p:nvPr/>
        </p:nvSpPr>
        <p:spPr>
          <a:xfrm>
            <a:off x="998740" y="4778585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A8CADB6-D14C-4BA9-ADE0-678464A8A0B1}"/>
              </a:ext>
            </a:extLst>
          </p:cNvPr>
          <p:cNvSpPr/>
          <p:nvPr/>
        </p:nvSpPr>
        <p:spPr>
          <a:xfrm>
            <a:off x="4201080" y="6065519"/>
            <a:ext cx="4638120" cy="6261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2 729 + 4 827 = 7 556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  <p:bldP spid="34" grpId="0" animBg="1"/>
      <p:bldP spid="14" grpId="0" animBg="1"/>
      <p:bldP spid="15" grpId="0"/>
      <p:bldP spid="40" grpId="0"/>
      <p:bldP spid="20" grpId="0"/>
      <p:bldP spid="41" grpId="0"/>
      <p:bldP spid="42" grpId="0"/>
      <p:bldP spid="44" grpId="0"/>
      <p:bldP spid="46" grpId="0"/>
      <p:bldP spid="47" grpId="0"/>
      <p:bldP spid="48" grpId="0"/>
      <p:bldP spid="49" grpId="0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32"/>
          <p:cNvGrpSpPr/>
          <p:nvPr/>
        </p:nvGrpSpPr>
        <p:grpSpPr>
          <a:xfrm>
            <a:off x="10914692" y="1046711"/>
            <a:ext cx="905403" cy="1250356"/>
            <a:chOff x="4237589" y="1785158"/>
            <a:chExt cx="679052" cy="937767"/>
          </a:xfrm>
        </p:grpSpPr>
        <p:sp>
          <p:nvSpPr>
            <p:cNvPr id="550" name="Google Shape;550;p32"/>
            <p:cNvSpPr/>
            <p:nvPr/>
          </p:nvSpPr>
          <p:spPr>
            <a:xfrm rot="1394635">
              <a:off x="4275906" y="2468943"/>
              <a:ext cx="171490" cy="229455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32"/>
            <p:cNvSpPr/>
            <p:nvPr/>
          </p:nvSpPr>
          <p:spPr>
            <a:xfrm rot="1394635">
              <a:off x="4436421" y="1837757"/>
              <a:ext cx="292425" cy="770041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32"/>
            <p:cNvSpPr/>
            <p:nvPr/>
          </p:nvSpPr>
          <p:spPr>
            <a:xfrm rot="1394635">
              <a:off x="4272924" y="2607552"/>
              <a:ext cx="81675" cy="77036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32"/>
            <p:cNvSpPr/>
            <p:nvPr/>
          </p:nvSpPr>
          <p:spPr>
            <a:xfrm rot="1394635">
              <a:off x="4727846" y="1816892"/>
              <a:ext cx="178801" cy="87417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32"/>
            <p:cNvSpPr/>
            <p:nvPr/>
          </p:nvSpPr>
          <p:spPr>
            <a:xfrm rot="1394635">
              <a:off x="4683016" y="1864643"/>
              <a:ext cx="202601" cy="91052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32"/>
            <p:cNvSpPr/>
            <p:nvPr/>
          </p:nvSpPr>
          <p:spPr>
            <a:xfrm rot="1394635">
              <a:off x="4712044" y="1873224"/>
              <a:ext cx="146221" cy="34331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32"/>
            <p:cNvSpPr/>
            <p:nvPr/>
          </p:nvSpPr>
          <p:spPr>
            <a:xfrm rot="1394635">
              <a:off x="4713896" y="1909464"/>
              <a:ext cx="146204" cy="34323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32"/>
            <p:cNvSpPr/>
            <p:nvPr/>
          </p:nvSpPr>
          <p:spPr>
            <a:xfrm rot="1394635">
              <a:off x="4488625" y="1877490"/>
              <a:ext cx="123391" cy="681478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 rot="1394635">
              <a:off x="4539090" y="1910071"/>
              <a:ext cx="123391" cy="681462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 rot="1394635">
              <a:off x="4486524" y="2364237"/>
              <a:ext cx="44621" cy="15160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 rot="1394635">
              <a:off x="4551061" y="2349289"/>
              <a:ext cx="21427" cy="18921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5453" y="318845"/>
            <a:ext cx="2095899" cy="903394"/>
            <a:chOff x="822" y="275"/>
            <a:chExt cx="2043" cy="1067"/>
          </a:xfrm>
        </p:grpSpPr>
        <p:sp>
          <p:nvSpPr>
            <p:cNvPr id="15" name="Text Box 14"/>
            <p:cNvSpPr txBox="1"/>
            <p:nvPr/>
          </p:nvSpPr>
          <p:spPr>
            <a:xfrm>
              <a:off x="1848" y="385"/>
              <a:ext cx="1017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22" y="275"/>
              <a:ext cx="992" cy="1067"/>
              <a:chOff x="738" y="297"/>
              <a:chExt cx="992" cy="106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738" y="408"/>
                <a:ext cx="992" cy="95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26" y="2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74DDA4-F2FC-47FE-BE0D-8E6FDC890818}"/>
              </a:ext>
            </a:extLst>
          </p:cNvPr>
          <p:cNvSpPr/>
          <p:nvPr/>
        </p:nvSpPr>
        <p:spPr>
          <a:xfrm>
            <a:off x="1860361" y="1815279"/>
            <a:ext cx="8923573" cy="165778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F879D3-308E-4968-B655-D1F20530161F}"/>
              </a:ext>
            </a:extLst>
          </p:cNvPr>
          <p:cNvGrpSpPr/>
          <p:nvPr/>
        </p:nvGrpSpPr>
        <p:grpSpPr>
          <a:xfrm>
            <a:off x="1958377" y="1905378"/>
            <a:ext cx="2916478" cy="1103221"/>
            <a:chOff x="2834082" y="1255663"/>
            <a:chExt cx="2916478" cy="11032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34905B-A03C-41B8-8810-6B91BDBFF0A8}"/>
                </a:ext>
              </a:extLst>
            </p:cNvPr>
            <p:cNvSpPr txBox="1"/>
            <p:nvPr/>
          </p:nvSpPr>
          <p:spPr>
            <a:xfrm>
              <a:off x="3149600" y="1255663"/>
              <a:ext cx="26009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6 428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3 481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561F008-BBB6-489B-9987-E10AB9BAFF34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0" y="2358884"/>
              <a:ext cx="112776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6A31B0-9A89-4702-A8AF-4A509B6F112D}"/>
                </a:ext>
              </a:extLst>
            </p:cNvPr>
            <p:cNvSpPr txBox="1"/>
            <p:nvPr/>
          </p:nvSpPr>
          <p:spPr>
            <a:xfrm>
              <a:off x="2834082" y="1624138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92A1B8-8CDD-4EAE-BA71-D0C8F5A85836}"/>
              </a:ext>
            </a:extLst>
          </p:cNvPr>
          <p:cNvGrpSpPr/>
          <p:nvPr/>
        </p:nvGrpSpPr>
        <p:grpSpPr>
          <a:xfrm>
            <a:off x="4170944" y="1908153"/>
            <a:ext cx="2916478" cy="1103221"/>
            <a:chOff x="2834082" y="1255663"/>
            <a:chExt cx="2916478" cy="110322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EACB07-3B12-459B-BAF0-A0CE08B29405}"/>
                </a:ext>
              </a:extLst>
            </p:cNvPr>
            <p:cNvSpPr txBox="1"/>
            <p:nvPr/>
          </p:nvSpPr>
          <p:spPr>
            <a:xfrm>
              <a:off x="3149600" y="1255663"/>
              <a:ext cx="26009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2 576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4 518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668DA2D-FBA1-45AD-97A5-BB65099B8FB3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0" y="2358884"/>
              <a:ext cx="112776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867E5F4-CCA8-4CEF-8B59-2DB04CAF93E1}"/>
                </a:ext>
              </a:extLst>
            </p:cNvPr>
            <p:cNvSpPr txBox="1"/>
            <p:nvPr/>
          </p:nvSpPr>
          <p:spPr>
            <a:xfrm>
              <a:off x="2834082" y="1624138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19AFF8-6499-428A-B230-634A09592C32}"/>
              </a:ext>
            </a:extLst>
          </p:cNvPr>
          <p:cNvGrpSpPr/>
          <p:nvPr/>
        </p:nvGrpSpPr>
        <p:grpSpPr>
          <a:xfrm>
            <a:off x="6400979" y="1897083"/>
            <a:ext cx="2916478" cy="1103221"/>
            <a:chOff x="2834082" y="1255663"/>
            <a:chExt cx="2916478" cy="110322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8A3670-6598-4BAF-B3E1-9AD2A99EFAFD}"/>
                </a:ext>
              </a:extLst>
            </p:cNvPr>
            <p:cNvSpPr txBox="1"/>
            <p:nvPr/>
          </p:nvSpPr>
          <p:spPr>
            <a:xfrm>
              <a:off x="3149600" y="1255663"/>
              <a:ext cx="26009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6 307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826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03C053-9DCA-4C1E-8978-8CF74C5D7DD6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0" y="2358884"/>
              <a:ext cx="112776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12F684-2A65-49C0-B469-4C8F00930563}"/>
                </a:ext>
              </a:extLst>
            </p:cNvPr>
            <p:cNvSpPr txBox="1"/>
            <p:nvPr/>
          </p:nvSpPr>
          <p:spPr>
            <a:xfrm>
              <a:off x="2834082" y="1624138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EFB891-0299-4D4A-BFAB-8971AE8A99AB}"/>
              </a:ext>
            </a:extLst>
          </p:cNvPr>
          <p:cNvGrpSpPr/>
          <p:nvPr/>
        </p:nvGrpSpPr>
        <p:grpSpPr>
          <a:xfrm>
            <a:off x="8540671" y="1905378"/>
            <a:ext cx="2916478" cy="1103221"/>
            <a:chOff x="2834082" y="1255663"/>
            <a:chExt cx="2916478" cy="110322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35EC3B-6A84-4E35-BFC9-C06BACC586E2}"/>
                </a:ext>
              </a:extLst>
            </p:cNvPr>
            <p:cNvSpPr txBox="1"/>
            <p:nvPr/>
          </p:nvSpPr>
          <p:spPr>
            <a:xfrm>
              <a:off x="3149600" y="1255663"/>
              <a:ext cx="26009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837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524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B03F6EE-D0AC-4D95-BEDF-4FF7B74B47A0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0" y="2358884"/>
              <a:ext cx="112776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E3E579E-A1F8-4BF3-B0C0-E2962F37EDDF}"/>
                </a:ext>
              </a:extLst>
            </p:cNvPr>
            <p:cNvSpPr txBox="1"/>
            <p:nvPr/>
          </p:nvSpPr>
          <p:spPr>
            <a:xfrm>
              <a:off x="2834082" y="1624138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BBDA09-B561-480C-AC07-685C1F1E3B16}"/>
              </a:ext>
            </a:extLst>
          </p:cNvPr>
          <p:cNvGrpSpPr/>
          <p:nvPr/>
        </p:nvGrpSpPr>
        <p:grpSpPr>
          <a:xfrm>
            <a:off x="9036853" y="2573493"/>
            <a:ext cx="4373182" cy="4431622"/>
            <a:chOff x="8710073" y="2588654"/>
            <a:chExt cx="4494727" cy="449472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74F6A2E-3370-471D-80BC-0B55B0311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6EE85D4-4C8E-430C-993C-B5C7C219D1E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ea typeface="+mn-ea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09AC67F-116B-4A1F-8407-BAF3606E48E2}"/>
              </a:ext>
            </a:extLst>
          </p:cNvPr>
          <p:cNvSpPr txBox="1"/>
          <p:nvPr/>
        </p:nvSpPr>
        <p:spPr>
          <a:xfrm>
            <a:off x="10269074" y="2930609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con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4"/>
          <p:cNvSpPr txBox="1"/>
          <p:nvPr/>
        </p:nvSpPr>
        <p:spPr>
          <a:xfrm>
            <a:off x="1093893" y="729653"/>
            <a:ext cx="4866640" cy="73577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Đặt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tính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rồi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tính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2775B8-6FA8-415F-B849-1424979D4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94" y="646114"/>
            <a:ext cx="812800" cy="8128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87AF7B-81D2-4256-BD6F-9AB7456BD53E}"/>
              </a:ext>
            </a:extLst>
          </p:cNvPr>
          <p:cNvSpPr/>
          <p:nvPr/>
        </p:nvSpPr>
        <p:spPr>
          <a:xfrm>
            <a:off x="518161" y="1771218"/>
            <a:ext cx="10850880" cy="1202737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1F55FE-F8D8-44E8-8F56-1CECF517624B}"/>
              </a:ext>
            </a:extLst>
          </p:cNvPr>
          <p:cNvSpPr txBox="1"/>
          <p:nvPr/>
        </p:nvSpPr>
        <p:spPr>
          <a:xfrm>
            <a:off x="802786" y="2063466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3 628 + 4 845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8C2E93-A45A-47F7-B94D-AD67E10A53A4}"/>
              </a:ext>
            </a:extLst>
          </p:cNvPr>
          <p:cNvSpPr txBox="1"/>
          <p:nvPr/>
        </p:nvSpPr>
        <p:spPr>
          <a:xfrm>
            <a:off x="4441613" y="2063465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4 252 + 5 284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88B82E-6E8E-4235-93F8-5035EB5EF48A}"/>
              </a:ext>
            </a:extLst>
          </p:cNvPr>
          <p:cNvSpPr txBox="1"/>
          <p:nvPr/>
        </p:nvSpPr>
        <p:spPr>
          <a:xfrm>
            <a:off x="7824893" y="2063464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3 847 + 635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8B135B-ECFA-4AB0-B5AF-8F766296002A}"/>
              </a:ext>
            </a:extLst>
          </p:cNvPr>
          <p:cNvSpPr txBox="1"/>
          <p:nvPr/>
        </p:nvSpPr>
        <p:spPr>
          <a:xfrm>
            <a:off x="1133014" y="3244118"/>
            <a:ext cx="260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3 628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4 845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4CFA66-65F1-4F38-856A-EFB43DE31C0A}"/>
              </a:ext>
            </a:extLst>
          </p:cNvPr>
          <p:cNvCxnSpPr>
            <a:cxnSpLocks/>
          </p:cNvCxnSpPr>
          <p:nvPr/>
        </p:nvCxnSpPr>
        <p:spPr>
          <a:xfrm>
            <a:off x="1100408" y="4389480"/>
            <a:ext cx="1306995" cy="1500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904D9E9-239C-4A72-A7D8-F153FD3005D2}"/>
              </a:ext>
            </a:extLst>
          </p:cNvPr>
          <p:cNvSpPr txBox="1"/>
          <p:nvPr/>
        </p:nvSpPr>
        <p:spPr>
          <a:xfrm>
            <a:off x="802786" y="3625771"/>
            <a:ext cx="44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E56139-32AE-4174-98A1-3E0C2619C28E}"/>
              </a:ext>
            </a:extLst>
          </p:cNvPr>
          <p:cNvSpPr txBox="1"/>
          <p:nvPr/>
        </p:nvSpPr>
        <p:spPr>
          <a:xfrm>
            <a:off x="1093893" y="4428322"/>
            <a:ext cx="147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8 453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2A024-D677-4719-8876-7FEB01A45DF7}"/>
              </a:ext>
            </a:extLst>
          </p:cNvPr>
          <p:cNvSpPr txBox="1"/>
          <p:nvPr/>
        </p:nvSpPr>
        <p:spPr>
          <a:xfrm>
            <a:off x="4944331" y="3248432"/>
            <a:ext cx="260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4 252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5 284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4C230BC-6333-456D-866A-EEF21C101A29}"/>
              </a:ext>
            </a:extLst>
          </p:cNvPr>
          <p:cNvCxnSpPr>
            <a:cxnSpLocks/>
          </p:cNvCxnSpPr>
          <p:nvPr/>
        </p:nvCxnSpPr>
        <p:spPr>
          <a:xfrm>
            <a:off x="4944331" y="4387102"/>
            <a:ext cx="13004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C468889-987C-4277-9B3A-674DF53191DF}"/>
              </a:ext>
            </a:extLst>
          </p:cNvPr>
          <p:cNvSpPr txBox="1"/>
          <p:nvPr/>
        </p:nvSpPr>
        <p:spPr>
          <a:xfrm>
            <a:off x="4646709" y="3623393"/>
            <a:ext cx="44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3F5C98-35F0-440A-9FFC-766EB058B154}"/>
              </a:ext>
            </a:extLst>
          </p:cNvPr>
          <p:cNvSpPr txBox="1"/>
          <p:nvPr/>
        </p:nvSpPr>
        <p:spPr>
          <a:xfrm>
            <a:off x="4937816" y="4425944"/>
            <a:ext cx="147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9 536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177C07-F073-43D1-AC95-18E8BB170330}"/>
              </a:ext>
            </a:extLst>
          </p:cNvPr>
          <p:cNvSpPr txBox="1"/>
          <p:nvPr/>
        </p:nvSpPr>
        <p:spPr>
          <a:xfrm>
            <a:off x="8484117" y="3286259"/>
            <a:ext cx="260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3 847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635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FF9DDBD-03CC-4631-8285-7E2D2A5E50ED}"/>
              </a:ext>
            </a:extLst>
          </p:cNvPr>
          <p:cNvCxnSpPr>
            <a:cxnSpLocks/>
          </p:cNvCxnSpPr>
          <p:nvPr/>
        </p:nvCxnSpPr>
        <p:spPr>
          <a:xfrm>
            <a:off x="8490632" y="4404482"/>
            <a:ext cx="147007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3D500FD-8807-4F5A-B919-881B11CC41D9}"/>
              </a:ext>
            </a:extLst>
          </p:cNvPr>
          <p:cNvSpPr txBox="1"/>
          <p:nvPr/>
        </p:nvSpPr>
        <p:spPr>
          <a:xfrm>
            <a:off x="8193010" y="3640773"/>
            <a:ext cx="44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4EFF07-FA28-4D1A-AF69-304116801DBE}"/>
              </a:ext>
            </a:extLst>
          </p:cNvPr>
          <p:cNvSpPr txBox="1"/>
          <p:nvPr/>
        </p:nvSpPr>
        <p:spPr>
          <a:xfrm>
            <a:off x="8484117" y="4443324"/>
            <a:ext cx="147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4 482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26" grpId="0"/>
      <p:bldP spid="30" grpId="0"/>
      <p:bldP spid="32" grpId="0"/>
      <p:bldP spid="34" grpId="0"/>
      <p:bldP spid="35" grpId="0"/>
      <p:bldP spid="39" grpId="0"/>
      <p:bldP spid="41" grpId="0"/>
      <p:bldP spid="42" grpId="0"/>
      <p:bldP spid="43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4"/>
          <p:cNvSpPr txBox="1"/>
          <p:nvPr/>
        </p:nvSpPr>
        <p:spPr>
          <a:xfrm>
            <a:off x="513080" y="435013"/>
            <a:ext cx="11165840" cy="1609030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3.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rPr>
              <a:t>Vụ mùa năm nay, bác Hùng thu hoạch được 2 530 kg thóc, bác Dương thu hoạch được nhiều hơn bác Hùng 550 kg thóc. Hỏi vụ mùa năm nay bác Dương thu hoạch được bao nhiêu ki – lô – gam thóc?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2209F9-D3BA-4A96-8C42-8264FCE93845}"/>
              </a:ext>
            </a:extLst>
          </p:cNvPr>
          <p:cNvSpPr txBox="1"/>
          <p:nvPr/>
        </p:nvSpPr>
        <p:spPr>
          <a:xfrm>
            <a:off x="1788799" y="2119455"/>
            <a:ext cx="264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Tóm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98DC91-404E-4678-8E62-89E1BD59A59F}"/>
              </a:ext>
            </a:extLst>
          </p:cNvPr>
          <p:cNvSpPr txBox="1"/>
          <p:nvPr/>
        </p:nvSpPr>
        <p:spPr>
          <a:xfrm>
            <a:off x="-614740" y="2775789"/>
            <a:ext cx="670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2 530 kg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thóc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5133E8-8F95-4785-8A65-205B0F9C4FD3}"/>
              </a:ext>
            </a:extLst>
          </p:cNvPr>
          <p:cNvSpPr txBox="1"/>
          <p:nvPr/>
        </p:nvSpPr>
        <p:spPr>
          <a:xfrm>
            <a:off x="-628677" y="3384196"/>
            <a:ext cx="748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550 kg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BF16CC-5EDD-49BD-A957-BF984AC7A191}"/>
              </a:ext>
            </a:extLst>
          </p:cNvPr>
          <p:cNvSpPr txBox="1"/>
          <p:nvPr/>
        </p:nvSpPr>
        <p:spPr>
          <a:xfrm>
            <a:off x="-1255451" y="4064602"/>
            <a:ext cx="748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? Kg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thóc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061CF2-951A-4477-8A79-24918119D457}"/>
              </a:ext>
            </a:extLst>
          </p:cNvPr>
          <p:cNvSpPr txBox="1"/>
          <p:nvPr/>
        </p:nvSpPr>
        <p:spPr>
          <a:xfrm>
            <a:off x="7549159" y="1926643"/>
            <a:ext cx="264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E9E92B-82E6-48E3-BDB8-B34725E396A7}"/>
              </a:ext>
            </a:extLst>
          </p:cNvPr>
          <p:cNvSpPr txBox="1"/>
          <p:nvPr/>
        </p:nvSpPr>
        <p:spPr>
          <a:xfrm>
            <a:off x="6227451" y="2633985"/>
            <a:ext cx="5455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 Dương thu hoạch được số ki – lô – gam thóc là: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B7662-5AA5-4A60-8627-3FC631A24B93}"/>
              </a:ext>
            </a:extLst>
          </p:cNvPr>
          <p:cNvSpPr txBox="1"/>
          <p:nvPr/>
        </p:nvSpPr>
        <p:spPr>
          <a:xfrm>
            <a:off x="6960170" y="3710660"/>
            <a:ext cx="523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2 530 + 880 = 3 080 (kg)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ECCDF5-0A54-48E1-9135-E6DB3CF4C8B2}"/>
              </a:ext>
            </a:extLst>
          </p:cNvPr>
          <p:cNvSpPr txBox="1"/>
          <p:nvPr/>
        </p:nvSpPr>
        <p:spPr>
          <a:xfrm>
            <a:off x="6803604" y="4200586"/>
            <a:ext cx="6121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3 080 kg</a:t>
            </a:r>
          </a:p>
        </p:txBody>
      </p:sp>
      <p:pic>
        <p:nvPicPr>
          <p:cNvPr id="4" name="Picture 3" descr="A picture containing yellow&#10;&#10;Description automatically generated">
            <a:extLst>
              <a:ext uri="{FF2B5EF4-FFF2-40B4-BE49-F238E27FC236}">
                <a16:creationId xmlns:a16="http://schemas.microsoft.com/office/drawing/2014/main" id="{B76D913F-1959-401C-8743-6D9BA1FF2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4462196"/>
            <a:ext cx="4656137" cy="26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0931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313</Words>
  <Application>Microsoft Office PowerPoint</Application>
  <PresentationFormat>Widescreen</PresentationFormat>
  <Paragraphs>62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Bebas Neue</vt:lpstr>
      <vt:lpstr>Calibri</vt:lpstr>
      <vt:lpstr>Karla</vt:lpstr>
      <vt:lpstr>Love Ya Like A Sister</vt:lpstr>
      <vt:lpstr>Source Han Sans Regular</vt:lpstr>
      <vt:lpstr>Times New Roman</vt:lpstr>
      <vt:lpstr>UTM Cookies</vt:lpstr>
      <vt:lpstr>3_Office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2026-04-11T10:30:58Z</dcterms:created>
  <dcterms:modified xsi:type="dcterms:W3CDTF">2026-04-11T10:33:38Z</dcterms:modified>
</cp:coreProperties>
</file>