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63" r:id="rId4"/>
    <p:sldId id="265" r:id="rId5"/>
    <p:sldId id="267" r:id="rId6"/>
    <p:sldId id="304" r:id="rId7"/>
    <p:sldId id="26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7DE6-0B44-43C5-A4D8-231C61BF3F83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9B9C-284B-46B9-B27B-DAC7DA60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23B9A-167E-4E61-A7ED-9DB9EAA44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4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20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4241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299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79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548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55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46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9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2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5144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57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7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7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2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EFB00A-711B-3DF2-4E29-36FCF1CFD1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23137"/>
            <a:ext cx="1558519" cy="1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vi 10 000 (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6 000 + 2 000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3 000 + 4 000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5 000 + 4 000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1 000 + 9 000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6 000 + 2 000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6 000 + 2 000 = 8 000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3 000 + 4 000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3 000 + 4 000 = 7 000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5 000 + 4 000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5 000 + 4 000 = 9 000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1 000 + 9 000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1 000 + 9 000 = 1 0000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3 200 + 700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5 000 + 500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8 600 + 200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6 100 + 800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 tắt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Khán đài A: 4 625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Khán đài B: nhiều 438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khán giải ở khán đài B là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4 625 + 438 = 5 063 (người)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4 625 + 5 063 = 9 688 (người)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5 800 + 2 000 = 7 800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5 800 + 2 500 = 8 300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C: 5 800 + 2 200 = 8 000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7800 &lt; 8000 &lt; 8300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401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2026-04-11T10:33:47Z</dcterms:created>
  <dcterms:modified xsi:type="dcterms:W3CDTF">2026-04-11T10:35:12Z</dcterms:modified>
</cp:coreProperties>
</file>