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71" r:id="rId4"/>
    <p:sldId id="298" r:id="rId5"/>
    <p:sldId id="299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88309-C0BC-44B6-8DA4-B57DF998BA06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29CCC-85EA-407A-8C5B-73481D599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34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1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9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11C8F-6705-4CF2-8A2B-0E1D4E4E8C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9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9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6083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10211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8023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4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9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0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3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9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theme" Target="../theme/them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0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2F2F51-E286-49CE-958F-F26B1540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" t="3387" r="420" b="30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8D67364-723C-4248-AE45-7C9B96E56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76843"/>
            <a:ext cx="12192000" cy="16859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F69E23-8114-4AD0-B7C2-E9745AEDBB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981" y="4818637"/>
            <a:ext cx="1250747" cy="1237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613CE9-B1AA-4F20-835F-5578B98178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14" y="283304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08671F-D578-4FF7-AF17-3327F5A619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281" y="462533"/>
            <a:ext cx="2241550" cy="768200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FC1BEB-BEBA-4899-8A6F-0CEB430AD26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00" y="274490"/>
            <a:ext cx="1472684" cy="504291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69ABF5-8478-43EA-9A73-5316647768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725" y="751131"/>
            <a:ext cx="1748555" cy="599246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4E7C5D-EC80-4C98-B969-97B7172493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19" y="602233"/>
            <a:ext cx="1613130" cy="5178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2F097F3-4A72-45D6-965B-0E6849FF54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393" y="5184463"/>
            <a:ext cx="4372984" cy="16735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8DABC4-52F6-47F2-86AA-A56AB16624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284" y="4314628"/>
            <a:ext cx="977496" cy="19637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31B25D-B5BB-406C-840D-58801D4C49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269" y="4384037"/>
            <a:ext cx="796869" cy="16008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47A8043-E4F2-479A-B7F4-241C53DDDA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3988"/>
            <a:ext cx="3055514" cy="118401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DF8451-6DDA-41F5-85E9-5FBAB921A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929"/>
          <a:stretch/>
        </p:blipFill>
        <p:spPr>
          <a:xfrm>
            <a:off x="-1" y="5585228"/>
            <a:ext cx="2735273" cy="1272772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F15326-E182-40DC-96D7-5A10DD47F87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46843" y="5850902"/>
            <a:ext cx="3318276" cy="100709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4BFA78-8616-4013-8E3B-E42128CF7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2"/>
          <a:stretch/>
        </p:blipFill>
        <p:spPr>
          <a:xfrm>
            <a:off x="9317606" y="5346916"/>
            <a:ext cx="2874393" cy="1511084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697F3F-AB0D-4B36-90AC-455236F20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348"/>
          <a:stretch/>
        </p:blipFill>
        <p:spPr>
          <a:xfrm>
            <a:off x="1698441" y="5810322"/>
            <a:ext cx="5339382" cy="1047678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52000"/>
              </a:prstClr>
            </a:outerShdw>
          </a:effectLst>
        </p:spPr>
      </p:pic>
      <p:pic>
        <p:nvPicPr>
          <p:cNvPr id="18" name="Picture 17" descr="A video game of a tennis court&#10;&#10;Description automatically generated">
            <a:extLst>
              <a:ext uri="{FF2B5EF4-FFF2-40B4-BE49-F238E27FC236}">
                <a16:creationId xmlns:a16="http://schemas.microsoft.com/office/drawing/2014/main" id="{0256ADE1-D0F0-FBB5-38BA-09DA138C01B9}"/>
              </a:ext>
            </a:extLst>
          </p:cNvPr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3" y="0"/>
            <a:ext cx="12287357" cy="6879270"/>
          </a:xfrm>
          <a:prstGeom prst="rect">
            <a:avLst/>
          </a:prstGeom>
        </p:spPr>
      </p:pic>
      <p:pic>
        <p:nvPicPr>
          <p:cNvPr id="19" name="Picture 1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982E0C3-8BA6-CD72-C42A-93D4188E8EE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651" y="133647"/>
            <a:ext cx="1427223" cy="14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55: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10 000 (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vi-V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pic>
        <p:nvPicPr>
          <p:cNvPr id="6" name="Picture 5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9193372-67EA-4912-87F3-3A9F9866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1" y="1417338"/>
            <a:ext cx="3640220" cy="23465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3C1FE7A-56E0-408E-9704-4E695E042D17}"/>
              </a:ext>
            </a:extLst>
          </p:cNvPr>
          <p:cNvSpPr/>
          <p:nvPr/>
        </p:nvSpPr>
        <p:spPr>
          <a:xfrm>
            <a:off x="1353787" y="159487"/>
            <a:ext cx="2814175" cy="1456661"/>
          </a:xfrm>
          <a:prstGeom prst="wedgeRoundRectCallout">
            <a:avLst>
              <a:gd name="adj1" fmla="val 59921"/>
              <a:gd name="adj2" fmla="val 294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tớ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đỉnh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núi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Phan-xi-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păng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3 143m.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1C4ABB3-49EB-4638-B14D-2D881ED49E77}"/>
              </a:ext>
            </a:extLst>
          </p:cNvPr>
          <p:cNvSpPr/>
          <p:nvPr/>
        </p:nvSpPr>
        <p:spPr>
          <a:xfrm>
            <a:off x="4912241" y="116958"/>
            <a:ext cx="2775099" cy="1180213"/>
          </a:xfrm>
          <a:prstGeom prst="wedgeRoundRectCallout">
            <a:avLst>
              <a:gd name="adj1" fmla="val -27704"/>
              <a:gd name="adj2" fmla="val 593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tớ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đỉnh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núi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Chư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Yang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Lăk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1 634 m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F7A57DE-5030-46BA-B86F-513C36BF3F0D}"/>
              </a:ext>
            </a:extLst>
          </p:cNvPr>
          <p:cNvSpPr/>
          <p:nvPr/>
        </p:nvSpPr>
        <p:spPr>
          <a:xfrm>
            <a:off x="7910623" y="446567"/>
            <a:ext cx="3211033" cy="1180213"/>
          </a:xfrm>
          <a:prstGeom prst="wedgeRoundRectCallout">
            <a:avLst>
              <a:gd name="adj1" fmla="val -68317"/>
              <a:gd name="adj2" fmla="val 467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Đỉnh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núi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nào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mét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nhỉ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BEA2012-FDDD-491B-9DF8-B4623476F36F}"/>
              </a:ext>
            </a:extLst>
          </p:cNvPr>
          <p:cNvSpPr/>
          <p:nvPr/>
        </p:nvSpPr>
        <p:spPr>
          <a:xfrm>
            <a:off x="256127" y="2517671"/>
            <a:ext cx="3347800" cy="7721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3 143 -  1 634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39D85-1261-4736-AFFC-6D0EFBF60F36}"/>
              </a:ext>
            </a:extLst>
          </p:cNvPr>
          <p:cNvSpPr txBox="1"/>
          <p:nvPr/>
        </p:nvSpPr>
        <p:spPr>
          <a:xfrm>
            <a:off x="995680" y="3606800"/>
            <a:ext cx="260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3 143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1 634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BC946B-319F-4392-AD6C-7E8B38C20C40}"/>
              </a:ext>
            </a:extLst>
          </p:cNvPr>
          <p:cNvCxnSpPr>
            <a:cxnSpLocks/>
          </p:cNvCxnSpPr>
          <p:nvPr/>
        </p:nvCxnSpPr>
        <p:spPr>
          <a:xfrm>
            <a:off x="995680" y="4710021"/>
            <a:ext cx="112776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6BB7-383F-4678-9147-3E83A818E7B6}"/>
              </a:ext>
            </a:extLst>
          </p:cNvPr>
          <p:cNvSpPr txBox="1"/>
          <p:nvPr/>
        </p:nvSpPr>
        <p:spPr>
          <a:xfrm>
            <a:off x="698058" y="3946312"/>
            <a:ext cx="44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15636F-A873-458E-B9EF-C76E57321D7D}"/>
              </a:ext>
            </a:extLst>
          </p:cNvPr>
          <p:cNvSpPr txBox="1"/>
          <p:nvPr/>
        </p:nvSpPr>
        <p:spPr>
          <a:xfrm>
            <a:off x="2775699" y="372761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D684F8-9935-4BA4-898B-B55F8AF3D87B}"/>
              </a:ext>
            </a:extLst>
          </p:cNvPr>
          <p:cNvSpPr txBox="1"/>
          <p:nvPr/>
        </p:nvSpPr>
        <p:spPr>
          <a:xfrm>
            <a:off x="1813482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AD5A7C-36F6-4C30-8A18-7F8C878700B4}"/>
              </a:ext>
            </a:extLst>
          </p:cNvPr>
          <p:cNvSpPr txBox="1"/>
          <p:nvPr/>
        </p:nvSpPr>
        <p:spPr>
          <a:xfrm>
            <a:off x="2775700" y="423869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3;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D8401-CC60-4801-9EA7-55AB7C914549}"/>
              </a:ext>
            </a:extLst>
          </p:cNvPr>
          <p:cNvSpPr txBox="1"/>
          <p:nvPr/>
        </p:nvSpPr>
        <p:spPr>
          <a:xfrm>
            <a:off x="155956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044993-37F5-4F0C-877F-5C8450F46896}"/>
              </a:ext>
            </a:extLst>
          </p:cNvPr>
          <p:cNvSpPr txBox="1"/>
          <p:nvPr/>
        </p:nvSpPr>
        <p:spPr>
          <a:xfrm>
            <a:off x="2755380" y="478978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848-D36B-4849-89EF-F70397448E10}"/>
              </a:ext>
            </a:extLst>
          </p:cNvPr>
          <p:cNvSpPr txBox="1"/>
          <p:nvPr/>
        </p:nvSpPr>
        <p:spPr>
          <a:xfrm>
            <a:off x="1330804" y="4781970"/>
            <a:ext cx="31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3B325-E9D8-4C34-BE59-21A15731FCC6}"/>
              </a:ext>
            </a:extLst>
          </p:cNvPr>
          <p:cNvSpPr txBox="1"/>
          <p:nvPr/>
        </p:nvSpPr>
        <p:spPr>
          <a:xfrm>
            <a:off x="2755380" y="53780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2;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FBD956-0B71-4F59-A128-8154DB436899}"/>
              </a:ext>
            </a:extLst>
          </p:cNvPr>
          <p:cNvSpPr txBox="1"/>
          <p:nvPr/>
        </p:nvSpPr>
        <p:spPr>
          <a:xfrm>
            <a:off x="998740" y="4778585"/>
            <a:ext cx="48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B99A10-6766-4E44-B1F0-23CC27868957}"/>
              </a:ext>
            </a:extLst>
          </p:cNvPr>
          <p:cNvSpPr/>
          <p:nvPr/>
        </p:nvSpPr>
        <p:spPr>
          <a:xfrm>
            <a:off x="4201080" y="6065519"/>
            <a:ext cx="4638120" cy="6261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3 143 -  1 634 = 1 509</a:t>
            </a:r>
          </a:p>
        </p:txBody>
      </p:sp>
    </p:spTree>
    <p:extLst>
      <p:ext uri="{BB962C8B-B14F-4D97-AF65-F5344CB8AC3E}">
        <p14:creationId xmlns:p14="http://schemas.microsoft.com/office/powerpoint/2010/main" val="25490044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494BC0-8426-4387-9770-101F5A78028A}"/>
              </a:ext>
            </a:extLst>
          </p:cNvPr>
          <p:cNvGrpSpPr/>
          <p:nvPr/>
        </p:nvGrpSpPr>
        <p:grpSpPr>
          <a:xfrm>
            <a:off x="605453" y="318845"/>
            <a:ext cx="1810701" cy="903394"/>
            <a:chOff x="822" y="275"/>
            <a:chExt cx="1765" cy="1067"/>
          </a:xfrm>
        </p:grpSpPr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5E0D6E04-C4E5-43CE-928B-2A17FF9654EF}"/>
                </a:ext>
              </a:extLst>
            </p:cNvPr>
            <p:cNvSpPr txBox="1"/>
            <p:nvPr/>
          </p:nvSpPr>
          <p:spPr>
            <a:xfrm>
              <a:off x="1570" y="371"/>
              <a:ext cx="1017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211DA0-CCBF-4F59-BB86-E5718FC06265}"/>
                </a:ext>
              </a:extLst>
            </p:cNvPr>
            <p:cNvGrpSpPr/>
            <p:nvPr/>
          </p:nvGrpSpPr>
          <p:grpSpPr>
            <a:xfrm>
              <a:off x="822" y="275"/>
              <a:ext cx="729" cy="1067"/>
              <a:chOff x="738" y="297"/>
              <a:chExt cx="729" cy="106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148FE66-8826-422D-A2E1-866C0213C957}"/>
                  </a:ext>
                </a:extLst>
              </p:cNvPr>
              <p:cNvSpPr/>
              <p:nvPr/>
            </p:nvSpPr>
            <p:spPr>
              <a:xfrm>
                <a:off x="738" y="408"/>
                <a:ext cx="729" cy="95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E3243310-D3A5-4147-9D29-D9C2D8133903}"/>
                  </a:ext>
                </a:extLst>
              </p:cNvPr>
              <p:cNvSpPr txBox="1"/>
              <p:nvPr/>
            </p:nvSpPr>
            <p:spPr>
              <a:xfrm>
                <a:off x="787" y="2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6E9D3C-71D2-4141-AFCD-A5DB73EF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6" y="1908544"/>
            <a:ext cx="10205984" cy="15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383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08123" y="121369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5648C6-731B-4BF7-8D38-0811E53858CD}"/>
              </a:ext>
            </a:extLst>
          </p:cNvPr>
          <p:cNvGrpSpPr/>
          <p:nvPr/>
        </p:nvGrpSpPr>
        <p:grpSpPr>
          <a:xfrm>
            <a:off x="863474" y="202871"/>
            <a:ext cx="3833595" cy="754060"/>
            <a:chOff x="598618" y="554122"/>
            <a:chExt cx="11570529" cy="196462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7553C4-BC17-4B4D-A43A-08E7172FE4C3}"/>
                </a:ext>
              </a:extLst>
            </p:cNvPr>
            <p:cNvSpPr/>
            <p:nvPr/>
          </p:nvSpPr>
          <p:spPr>
            <a:xfrm>
              <a:off x="598618" y="633191"/>
              <a:ext cx="11481866" cy="188555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6466FA-E000-47F6-BA5A-375BBF69D28F}"/>
                </a:ext>
              </a:extLst>
            </p:cNvPr>
            <p:cNvSpPr/>
            <p:nvPr/>
          </p:nvSpPr>
          <p:spPr>
            <a:xfrm>
              <a:off x="973031" y="554122"/>
              <a:ext cx="11196116" cy="1844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0"/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123507" y="24762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DA1DB-E3E6-4697-B22E-2477A6E2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9" y="1407262"/>
            <a:ext cx="10880910" cy="9212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B09EE3-CBBB-4627-A715-12DFA23E99CF}"/>
              </a:ext>
            </a:extLst>
          </p:cNvPr>
          <p:cNvSpPr txBox="1"/>
          <p:nvPr/>
        </p:nvSpPr>
        <p:spPr>
          <a:xfrm>
            <a:off x="1114357" y="2803740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4 291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A37E9D-1FB7-4CC1-8EDD-568C3A000C8B}"/>
              </a:ext>
            </a:extLst>
          </p:cNvPr>
          <p:cNvSpPr txBox="1"/>
          <p:nvPr/>
        </p:nvSpPr>
        <p:spPr>
          <a:xfrm>
            <a:off x="1105786" y="4032591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3 864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9B0634-298A-4FBF-9B6C-E1E98BD881C3}"/>
              </a:ext>
            </a:extLst>
          </p:cNvPr>
          <p:cNvSpPr/>
          <p:nvPr/>
        </p:nvSpPr>
        <p:spPr>
          <a:xfrm>
            <a:off x="660926" y="3970431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F3E0A6-6293-4A28-ABDC-CAEDCE9CB70F}"/>
              </a:ext>
            </a:extLst>
          </p:cNvPr>
          <p:cNvSpPr/>
          <p:nvPr/>
        </p:nvSpPr>
        <p:spPr>
          <a:xfrm>
            <a:off x="929883" y="5084496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C6775E-9540-4AEB-94D0-2AB191F5221A}"/>
              </a:ext>
            </a:extLst>
          </p:cNvPr>
          <p:cNvSpPr txBox="1"/>
          <p:nvPr/>
        </p:nvSpPr>
        <p:spPr>
          <a:xfrm>
            <a:off x="3206538" y="4979996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7D4E77-0C9F-4C00-8EBB-419B6F837498}"/>
              </a:ext>
            </a:extLst>
          </p:cNvPr>
          <p:cNvSpPr txBox="1"/>
          <p:nvPr/>
        </p:nvSpPr>
        <p:spPr>
          <a:xfrm>
            <a:off x="2570994" y="499062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DF786C-6502-45AE-A594-466484C25E72}"/>
              </a:ext>
            </a:extLst>
          </p:cNvPr>
          <p:cNvSpPr txBox="1"/>
          <p:nvPr/>
        </p:nvSpPr>
        <p:spPr>
          <a:xfrm>
            <a:off x="1969223" y="4988387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24AECB-FCA0-455D-9E83-58A184AB6494}"/>
              </a:ext>
            </a:extLst>
          </p:cNvPr>
          <p:cNvSpPr/>
          <p:nvPr/>
        </p:nvSpPr>
        <p:spPr>
          <a:xfrm>
            <a:off x="2787810" y="394891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485FC7-E789-466E-8AB0-2EF98B60E9EE}"/>
              </a:ext>
            </a:extLst>
          </p:cNvPr>
          <p:cNvSpPr/>
          <p:nvPr/>
        </p:nvSpPr>
        <p:spPr>
          <a:xfrm>
            <a:off x="1324790" y="3923104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CC93B5-4F4E-4710-A944-68497D327B62}"/>
              </a:ext>
            </a:extLst>
          </p:cNvPr>
          <p:cNvSpPr txBox="1"/>
          <p:nvPr/>
        </p:nvSpPr>
        <p:spPr>
          <a:xfrm>
            <a:off x="4601836" y="2856903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8 380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BF70F-CEFE-4654-BD7C-C8016E7B16B1}"/>
              </a:ext>
            </a:extLst>
          </p:cNvPr>
          <p:cNvSpPr txBox="1"/>
          <p:nvPr/>
        </p:nvSpPr>
        <p:spPr>
          <a:xfrm>
            <a:off x="4593265" y="4085754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6 425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F1E990-A0CE-41B0-A428-98635AC3BBB2}"/>
              </a:ext>
            </a:extLst>
          </p:cNvPr>
          <p:cNvSpPr/>
          <p:nvPr/>
        </p:nvSpPr>
        <p:spPr>
          <a:xfrm>
            <a:off x="4148405" y="4023594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46365C-A33E-4303-90B1-D33D05EBFEDA}"/>
              </a:ext>
            </a:extLst>
          </p:cNvPr>
          <p:cNvSpPr/>
          <p:nvPr/>
        </p:nvSpPr>
        <p:spPr>
          <a:xfrm>
            <a:off x="4417362" y="5137659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D1766D-2D2E-4908-AC87-63277A29325D}"/>
              </a:ext>
            </a:extLst>
          </p:cNvPr>
          <p:cNvSpPr txBox="1"/>
          <p:nvPr/>
        </p:nvSpPr>
        <p:spPr>
          <a:xfrm>
            <a:off x="6694017" y="5033159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62803A-881E-4E54-B342-7B6C4658CAEF}"/>
              </a:ext>
            </a:extLst>
          </p:cNvPr>
          <p:cNvSpPr txBox="1"/>
          <p:nvPr/>
        </p:nvSpPr>
        <p:spPr>
          <a:xfrm>
            <a:off x="6058473" y="5043792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E37F38-AC7C-4180-84E0-628FCB6EB28D}"/>
              </a:ext>
            </a:extLst>
          </p:cNvPr>
          <p:cNvSpPr txBox="1"/>
          <p:nvPr/>
        </p:nvSpPr>
        <p:spPr>
          <a:xfrm>
            <a:off x="5446069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B00CB23-A2F6-41C3-A050-EB323C1D9C72}"/>
              </a:ext>
            </a:extLst>
          </p:cNvPr>
          <p:cNvSpPr/>
          <p:nvPr/>
        </p:nvSpPr>
        <p:spPr>
          <a:xfrm>
            <a:off x="6275289" y="400207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417EF7-5A63-46CA-9025-3A8BA4BF2555}"/>
              </a:ext>
            </a:extLst>
          </p:cNvPr>
          <p:cNvSpPr/>
          <p:nvPr/>
        </p:nvSpPr>
        <p:spPr>
          <a:xfrm>
            <a:off x="4812269" y="3976267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80EEF5-489C-47F5-9416-A7227FEA0569}"/>
              </a:ext>
            </a:extLst>
          </p:cNvPr>
          <p:cNvSpPr txBox="1"/>
          <p:nvPr/>
        </p:nvSpPr>
        <p:spPr>
          <a:xfrm>
            <a:off x="8248803" y="2750577"/>
            <a:ext cx="3653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6 635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2B7436-6D7E-41DC-81DA-C2B1A03435BC}"/>
              </a:ext>
            </a:extLst>
          </p:cNvPr>
          <p:cNvSpPr txBox="1"/>
          <p:nvPr/>
        </p:nvSpPr>
        <p:spPr>
          <a:xfrm>
            <a:off x="8240232" y="3979428"/>
            <a:ext cx="406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   807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5139E4-4F1A-4777-B706-704801316CA4}"/>
              </a:ext>
            </a:extLst>
          </p:cNvPr>
          <p:cNvSpPr/>
          <p:nvPr/>
        </p:nvSpPr>
        <p:spPr>
          <a:xfrm>
            <a:off x="7795372" y="3917268"/>
            <a:ext cx="551219" cy="18868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A4FA80-E00E-46FE-8DFA-DCA163086837}"/>
              </a:ext>
            </a:extLst>
          </p:cNvPr>
          <p:cNvSpPr/>
          <p:nvPr/>
        </p:nvSpPr>
        <p:spPr>
          <a:xfrm>
            <a:off x="8064329" y="5031333"/>
            <a:ext cx="3146822" cy="6610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8DF0864-C938-4B67-B33A-A7FCFA941142}"/>
              </a:ext>
            </a:extLst>
          </p:cNvPr>
          <p:cNvSpPr txBox="1"/>
          <p:nvPr/>
        </p:nvSpPr>
        <p:spPr>
          <a:xfrm>
            <a:off x="10340984" y="4926833"/>
            <a:ext cx="1226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388B3E-4E65-4F4D-9D74-ECD680DA45A6}"/>
              </a:ext>
            </a:extLst>
          </p:cNvPr>
          <p:cNvSpPr txBox="1"/>
          <p:nvPr/>
        </p:nvSpPr>
        <p:spPr>
          <a:xfrm>
            <a:off x="9779868" y="4916201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3ABE8C-0E67-4E69-B644-B74979A26195}"/>
              </a:ext>
            </a:extLst>
          </p:cNvPr>
          <p:cNvSpPr txBox="1"/>
          <p:nvPr/>
        </p:nvSpPr>
        <p:spPr>
          <a:xfrm>
            <a:off x="9199362" y="4935223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B3554D-C4BF-4371-9D2B-716A284098E2}"/>
              </a:ext>
            </a:extLst>
          </p:cNvPr>
          <p:cNvSpPr/>
          <p:nvPr/>
        </p:nvSpPr>
        <p:spPr>
          <a:xfrm>
            <a:off x="9964787" y="3885118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CA457FD-AF67-42CE-828D-84B18C7D9E74}"/>
              </a:ext>
            </a:extLst>
          </p:cNvPr>
          <p:cNvSpPr/>
          <p:nvPr/>
        </p:nvSpPr>
        <p:spPr>
          <a:xfrm>
            <a:off x="8459236" y="3869941"/>
            <a:ext cx="260751" cy="192951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1BD6FB-A37F-4E2A-B03F-B03D099F7C8C}"/>
              </a:ext>
            </a:extLst>
          </p:cNvPr>
          <p:cNvSpPr txBox="1"/>
          <p:nvPr/>
        </p:nvSpPr>
        <p:spPr>
          <a:xfrm>
            <a:off x="4627362" y="5041549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57F63C-865B-44BA-8D7B-E1FE5525C30E}"/>
              </a:ext>
            </a:extLst>
          </p:cNvPr>
          <p:cNvSpPr txBox="1"/>
          <p:nvPr/>
        </p:nvSpPr>
        <p:spPr>
          <a:xfrm>
            <a:off x="8444451" y="4945856"/>
            <a:ext cx="96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89539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/>
      <p:bldP spid="27" grpId="0"/>
      <p:bldP spid="28" grpId="0"/>
      <p:bldP spid="30" grpId="0" animBg="1"/>
      <p:bldP spid="30" grpId="1" animBg="1"/>
      <p:bldP spid="31" grpId="0" animBg="1"/>
      <p:bldP spid="31" grpId="1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0" grpId="1" animBg="1"/>
      <p:bldP spid="81" grpId="0" animBg="1"/>
      <p:bldP spid="81" grpId="1" animBg="1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F07B2-F22A-49C2-A47D-FDD78CC40F8B}"/>
              </a:ext>
            </a:extLst>
          </p:cNvPr>
          <p:cNvSpPr/>
          <p:nvPr/>
        </p:nvSpPr>
        <p:spPr>
          <a:xfrm>
            <a:off x="150653" y="110736"/>
            <a:ext cx="11960370" cy="6625009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6466FA-E000-47F6-BA5A-375BBF69D28F}"/>
              </a:ext>
            </a:extLst>
          </p:cNvPr>
          <p:cNvSpPr/>
          <p:nvPr/>
        </p:nvSpPr>
        <p:spPr>
          <a:xfrm>
            <a:off x="1098251" y="364029"/>
            <a:ext cx="10788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Sông Nin là sông dài nhất thế giới với chiều dài 6 650 km. Sông Hồng dài 1 149 km. Hỏi sông Nin dài hơn sông Hồng bao nhiêu ki-lô-mét?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5D0380-EB6A-4DBD-A9B7-96D92382B632}"/>
              </a:ext>
            </a:extLst>
          </p:cNvPr>
          <p:cNvSpPr/>
          <p:nvPr/>
        </p:nvSpPr>
        <p:spPr>
          <a:xfrm>
            <a:off x="326407" y="295608"/>
            <a:ext cx="771843" cy="714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0F13-591D-4F61-9DC0-DD05D2E7E685}"/>
              </a:ext>
            </a:extLst>
          </p:cNvPr>
          <p:cNvSpPr txBox="1"/>
          <p:nvPr/>
        </p:nvSpPr>
        <p:spPr>
          <a:xfrm>
            <a:off x="3264195" y="1860698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Sông Nin: 6 650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Sông Hồng: 1 149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Sông Nin dài hơn sông Hồng: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E761A2-A4B2-4180-BDA4-85D69F79A2E2}"/>
              </a:ext>
            </a:extLst>
          </p:cNvPr>
          <p:cNvSpPr txBox="1"/>
          <p:nvPr/>
        </p:nvSpPr>
        <p:spPr>
          <a:xfrm>
            <a:off x="1265274" y="4316819"/>
            <a:ext cx="9420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Sông Nin dài hơn sông Hồng số ki-lô-mét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6 650 – 1 149 = 5 501 (km)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Đáp số: 5 501 km.</a:t>
            </a:r>
          </a:p>
        </p:txBody>
      </p:sp>
    </p:spTree>
    <p:extLst>
      <p:ext uri="{BB962C8B-B14F-4D97-AF65-F5344CB8AC3E}">
        <p14:creationId xmlns:p14="http://schemas.microsoft.com/office/powerpoint/2010/main" val="24804625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280</Words>
  <Application>Microsoft Office PowerPoint</Application>
  <PresentationFormat>Widescreen</PresentationFormat>
  <Paragraphs>57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#9Slide02 Noi dung dai</vt:lpstr>
      <vt:lpstr>Arial</vt:lpstr>
      <vt:lpstr>Calibri</vt:lpstr>
      <vt:lpstr>Times New Roman</vt:lpstr>
      <vt:lpstr>3_Office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2026-04-11T10:35:23Z</dcterms:created>
  <dcterms:modified xsi:type="dcterms:W3CDTF">2026-04-11T10:37:21Z</dcterms:modified>
</cp:coreProperties>
</file>