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</p:sldMasterIdLst>
  <p:sldIdLst>
    <p:sldId id="257" r:id="rId4"/>
    <p:sldId id="311" r:id="rId5"/>
    <p:sldId id="334" r:id="rId6"/>
    <p:sldId id="34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5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0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30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726509"/>
      </p:ext>
    </p:extLst>
  </p:cSld>
  <p:clrMapOvr>
    <a:masterClrMapping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2026/4/11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04610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70926"/>
      </p:ext>
    </p:extLst>
  </p:cSld>
  <p:clrMapOvr>
    <a:masterClrMapping/>
  </p:clrMapOvr>
  <p:transition spd="slow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40194"/>
      </p:ext>
    </p:extLst>
  </p:cSld>
  <p:clrMapOvr>
    <a:masterClrMapping/>
  </p:clrMapOvr>
  <p:transition spd="slow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6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44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23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51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8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68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27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62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88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10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8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3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2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1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3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8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8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7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4F309CC-6713-A924-5A53-ACDBC2EAC5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228" y="0"/>
            <a:ext cx="1424511" cy="14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1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D7929DB-0A9A-63A1-4558-D8290FEC41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228" y="0"/>
            <a:ext cx="1424511" cy="14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2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4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166" y="686143"/>
            <a:ext cx="11380763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nhiên và xã hội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20: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tuần hoàn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6B0E4-9671-4EE9-99F4-53742BD78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647" y="309562"/>
            <a:ext cx="6447473" cy="62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7EBE62-EA1C-4B5C-987B-C3D54D7AFEF6}"/>
              </a:ext>
            </a:extLst>
          </p:cNvPr>
          <p:cNvGrpSpPr/>
          <p:nvPr/>
        </p:nvGrpSpPr>
        <p:grpSpPr>
          <a:xfrm>
            <a:off x="333375" y="-1"/>
            <a:ext cx="11591925" cy="2266951"/>
            <a:chOff x="5625979" y="3429000"/>
            <a:chExt cx="5736545" cy="2688775"/>
          </a:xfrm>
        </p:grpSpPr>
        <p:grpSp>
          <p:nvGrpSpPr>
            <p:cNvPr id="5" name="Graphic 3">
              <a:extLst>
                <a:ext uri="{FF2B5EF4-FFF2-40B4-BE49-F238E27FC236}">
                  <a16:creationId xmlns:a16="http://schemas.microsoft.com/office/drawing/2014/main" id="{76F9A8CB-FA6A-4C9E-B16F-DB522841B1C8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688775"/>
              <a:chOff x="3649055" y="2289634"/>
              <a:chExt cx="7931467" cy="410704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A0766E4-63E1-486E-99AE-481D05CC9772}"/>
                  </a:ext>
                </a:extLst>
              </p:cNvPr>
              <p:cNvSpPr/>
              <p:nvPr/>
            </p:nvSpPr>
            <p:spPr>
              <a:xfrm>
                <a:off x="3649055" y="3090494"/>
                <a:ext cx="7811452" cy="3306184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7F60CAE-CFE4-4310-B4E0-8BAB85335D35}"/>
                  </a:ext>
                </a:extLst>
              </p:cNvPr>
              <p:cNvSpPr/>
              <p:nvPr/>
            </p:nvSpPr>
            <p:spPr>
              <a:xfrm>
                <a:off x="3743352" y="2777122"/>
                <a:ext cx="7811452" cy="330523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9A6B5A1-AF6C-453A-8E36-A2E30B62AD0D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3350998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aphic 3">
                <a:extLst>
                  <a:ext uri="{FF2B5EF4-FFF2-40B4-BE49-F238E27FC236}">
                    <a16:creationId xmlns:a16="http://schemas.microsoft.com/office/drawing/2014/main" id="{8658D4F6-18AE-4223-B007-8C1872BD59FB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9420CAC-8AC1-4FA5-9DBD-112F0497C239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5712824-184A-4CB0-AEB1-D8F1B15DCCED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8DF3E3-B086-4A54-8895-05921858E6AC}"/>
                </a:ext>
              </a:extLst>
            </p:cNvPr>
            <p:cNvSpPr txBox="1"/>
            <p:nvPr/>
          </p:nvSpPr>
          <p:spPr>
            <a:xfrm>
              <a:off x="6173775" y="4082038"/>
              <a:ext cx="4690554" cy="60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18415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CC9D85D-DD6D-43B8-8762-23A4E7ACFFA3}"/>
              </a:ext>
            </a:extLst>
          </p:cNvPr>
          <p:cNvSpPr txBox="1"/>
          <p:nvPr/>
        </p:nvSpPr>
        <p:spPr>
          <a:xfrm>
            <a:off x="1181100" y="341910"/>
            <a:ext cx="10153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nhịp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So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nhịp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chia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19E3D-1CF0-4AE5-B980-DB5610665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" y="2695575"/>
            <a:ext cx="1047638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709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D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09EC8E-3E64-A333-B73C-B87BD2395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4538C63-7D51-38D9-FDDF-3CD828C7F1D1}"/>
              </a:ext>
            </a:extLst>
          </p:cNvPr>
          <p:cNvGrpSpPr/>
          <p:nvPr/>
        </p:nvGrpSpPr>
        <p:grpSpPr>
          <a:xfrm>
            <a:off x="-943105" y="-37816"/>
            <a:ext cx="13842008" cy="6933631"/>
            <a:chOff x="0" y="0"/>
            <a:chExt cx="27684017" cy="1386726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DB5EBD4-4884-D47F-CCBF-13E1221A0E22}"/>
                </a:ext>
              </a:extLst>
            </p:cNvPr>
            <p:cNvSpPr/>
            <p:nvPr/>
          </p:nvSpPr>
          <p:spPr>
            <a:xfrm>
              <a:off x="0" y="50421"/>
              <a:ext cx="13842008" cy="13816841"/>
            </a:xfrm>
            <a:custGeom>
              <a:avLst/>
              <a:gdLst/>
              <a:ahLst/>
              <a:cxnLst/>
              <a:rect l="l" t="t" r="r" b="b"/>
              <a:pathLst>
                <a:path w="13842008" h="13816841">
                  <a:moveTo>
                    <a:pt x="0" y="0"/>
                  </a:moveTo>
                  <a:lnTo>
                    <a:pt x="13842008" y="0"/>
                  </a:lnTo>
                  <a:lnTo>
                    <a:pt x="13842008" y="13816841"/>
                  </a:lnTo>
                  <a:lnTo>
                    <a:pt x="0" y="13816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18578B2-093A-32F5-2CFF-22152AD669B1}"/>
                </a:ext>
              </a:extLst>
            </p:cNvPr>
            <p:cNvSpPr/>
            <p:nvPr/>
          </p:nvSpPr>
          <p:spPr>
            <a:xfrm>
              <a:off x="13842008" y="0"/>
              <a:ext cx="13842008" cy="13816841"/>
            </a:xfrm>
            <a:custGeom>
              <a:avLst/>
              <a:gdLst/>
              <a:ahLst/>
              <a:cxnLst/>
              <a:rect l="l" t="t" r="r" b="b"/>
              <a:pathLst>
                <a:path w="13842008" h="13816841">
                  <a:moveTo>
                    <a:pt x="0" y="0"/>
                  </a:moveTo>
                  <a:lnTo>
                    <a:pt x="13842009" y="0"/>
                  </a:lnTo>
                  <a:lnTo>
                    <a:pt x="13842009" y="13816841"/>
                  </a:lnTo>
                  <a:lnTo>
                    <a:pt x="0" y="13816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D25DD85-3910-0F0D-FC4E-0E3B8143770E}"/>
              </a:ext>
            </a:extLst>
          </p:cNvPr>
          <p:cNvGrpSpPr/>
          <p:nvPr/>
        </p:nvGrpSpPr>
        <p:grpSpPr>
          <a:xfrm>
            <a:off x="422910" y="251460"/>
            <a:ext cx="11384279" cy="6297930"/>
            <a:chOff x="-166462" y="-287086"/>
            <a:chExt cx="7208517" cy="398784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6C3D6AE-CB5A-430B-4C06-DDABF475EF4E}"/>
                </a:ext>
              </a:extLst>
            </p:cNvPr>
            <p:cNvSpPr/>
            <p:nvPr/>
          </p:nvSpPr>
          <p:spPr>
            <a:xfrm>
              <a:off x="-166462" y="-287086"/>
              <a:ext cx="7208517" cy="3987844"/>
            </a:xfrm>
            <a:custGeom>
              <a:avLst/>
              <a:gdLst/>
              <a:ahLst/>
              <a:cxnLst/>
              <a:rect l="l" t="t" r="r" b="b"/>
              <a:pathLst>
                <a:path w="6851793" h="3472009">
                  <a:moveTo>
                    <a:pt x="6841309" y="27234"/>
                  </a:moveTo>
                  <a:cubicBezTo>
                    <a:pt x="6832419" y="23424"/>
                    <a:pt x="6823529" y="20884"/>
                    <a:pt x="6814639" y="20884"/>
                  </a:cubicBezTo>
                  <a:cubicBezTo>
                    <a:pt x="6787969" y="19614"/>
                    <a:pt x="6687027" y="19614"/>
                    <a:pt x="6573396" y="17074"/>
                  </a:cubicBezTo>
                  <a:cubicBezTo>
                    <a:pt x="6313667" y="11994"/>
                    <a:pt x="6059349" y="5644"/>
                    <a:pt x="5799620" y="3104"/>
                  </a:cubicBezTo>
                  <a:cubicBezTo>
                    <a:pt x="5588590" y="564"/>
                    <a:pt x="5382971" y="3104"/>
                    <a:pt x="5171941" y="1834"/>
                  </a:cubicBezTo>
                  <a:cubicBezTo>
                    <a:pt x="5079953" y="1834"/>
                    <a:pt x="4987966" y="-706"/>
                    <a:pt x="4895979" y="1834"/>
                  </a:cubicBezTo>
                  <a:cubicBezTo>
                    <a:pt x="4674127" y="9454"/>
                    <a:pt x="4452275" y="10724"/>
                    <a:pt x="4225012" y="8184"/>
                  </a:cubicBezTo>
                  <a:cubicBezTo>
                    <a:pt x="4111380" y="6914"/>
                    <a:pt x="3997749" y="6914"/>
                    <a:pt x="3884117" y="6914"/>
                  </a:cubicBezTo>
                  <a:cubicBezTo>
                    <a:pt x="3678498" y="6914"/>
                    <a:pt x="3472879" y="6914"/>
                    <a:pt x="3267261" y="5644"/>
                  </a:cubicBezTo>
                  <a:cubicBezTo>
                    <a:pt x="3050820" y="4374"/>
                    <a:pt x="918876" y="1834"/>
                    <a:pt x="707846" y="564"/>
                  </a:cubicBezTo>
                  <a:cubicBezTo>
                    <a:pt x="534693" y="-706"/>
                    <a:pt x="366952" y="564"/>
                    <a:pt x="193799" y="564"/>
                  </a:cubicBezTo>
                  <a:cubicBezTo>
                    <a:pt x="74756" y="564"/>
                    <a:pt x="33020" y="3104"/>
                    <a:pt x="5080" y="4374"/>
                  </a:cubicBezTo>
                  <a:cubicBezTo>
                    <a:pt x="3810" y="4374"/>
                    <a:pt x="2540" y="6914"/>
                    <a:pt x="0" y="8184"/>
                  </a:cubicBezTo>
                  <a:cubicBezTo>
                    <a:pt x="1270" y="20884"/>
                    <a:pt x="3810" y="33584"/>
                    <a:pt x="5080" y="46284"/>
                  </a:cubicBezTo>
                  <a:cubicBezTo>
                    <a:pt x="15240" y="175755"/>
                    <a:pt x="16510" y="329045"/>
                    <a:pt x="17780" y="479646"/>
                  </a:cubicBezTo>
                  <a:cubicBezTo>
                    <a:pt x="19050" y="632936"/>
                    <a:pt x="17780" y="786225"/>
                    <a:pt x="16510" y="942205"/>
                  </a:cubicBezTo>
                  <a:cubicBezTo>
                    <a:pt x="15240" y="1100873"/>
                    <a:pt x="2540" y="2765548"/>
                    <a:pt x="2540" y="2924216"/>
                  </a:cubicBezTo>
                  <a:cubicBezTo>
                    <a:pt x="2540" y="3080195"/>
                    <a:pt x="1270" y="3236174"/>
                    <a:pt x="0" y="3392153"/>
                  </a:cubicBezTo>
                  <a:cubicBezTo>
                    <a:pt x="0" y="3417398"/>
                    <a:pt x="3810" y="3427558"/>
                    <a:pt x="15240" y="3432638"/>
                  </a:cubicBezTo>
                  <a:cubicBezTo>
                    <a:pt x="22860" y="3436448"/>
                    <a:pt x="31750" y="3438988"/>
                    <a:pt x="40640" y="3440258"/>
                  </a:cubicBezTo>
                  <a:cubicBezTo>
                    <a:pt x="188388" y="3445338"/>
                    <a:pt x="394007" y="3449148"/>
                    <a:pt x="599625" y="3454228"/>
                  </a:cubicBezTo>
                  <a:cubicBezTo>
                    <a:pt x="713257" y="3456768"/>
                    <a:pt x="826888" y="3461848"/>
                    <a:pt x="940520" y="3463118"/>
                  </a:cubicBezTo>
                  <a:cubicBezTo>
                    <a:pt x="1129906" y="3465658"/>
                    <a:pt x="3240205" y="3466928"/>
                    <a:pt x="3429591" y="3468198"/>
                  </a:cubicBezTo>
                  <a:cubicBezTo>
                    <a:pt x="3456646" y="3468198"/>
                    <a:pt x="3483701" y="3468198"/>
                    <a:pt x="3510756" y="3468198"/>
                  </a:cubicBezTo>
                  <a:cubicBezTo>
                    <a:pt x="3640621" y="3468198"/>
                    <a:pt x="3775897" y="3466928"/>
                    <a:pt x="3905761" y="3466928"/>
                  </a:cubicBezTo>
                  <a:cubicBezTo>
                    <a:pt x="4057270" y="3466928"/>
                    <a:pt x="4203367" y="3468198"/>
                    <a:pt x="4354876" y="3468198"/>
                  </a:cubicBezTo>
                  <a:cubicBezTo>
                    <a:pt x="4576728" y="3468198"/>
                    <a:pt x="4803991" y="3468198"/>
                    <a:pt x="5025843" y="3468198"/>
                  </a:cubicBezTo>
                  <a:cubicBezTo>
                    <a:pt x="5231462" y="3468198"/>
                    <a:pt x="5437081" y="3469468"/>
                    <a:pt x="5642700" y="3470738"/>
                  </a:cubicBezTo>
                  <a:cubicBezTo>
                    <a:pt x="5734687" y="3470738"/>
                    <a:pt x="5832086" y="3472008"/>
                    <a:pt x="5924073" y="3472008"/>
                  </a:cubicBezTo>
                  <a:cubicBezTo>
                    <a:pt x="6221680" y="3470738"/>
                    <a:pt x="6513874" y="3464388"/>
                    <a:pt x="6791779" y="3464388"/>
                  </a:cubicBezTo>
                  <a:cubicBezTo>
                    <a:pt x="6795589" y="3464388"/>
                    <a:pt x="6800669" y="3461848"/>
                    <a:pt x="6804479" y="3459308"/>
                  </a:cubicBezTo>
                  <a:cubicBezTo>
                    <a:pt x="6809559" y="3455498"/>
                    <a:pt x="6812099" y="3449148"/>
                    <a:pt x="6814639" y="3446608"/>
                  </a:cubicBezTo>
                  <a:cubicBezTo>
                    <a:pt x="6815909" y="3373328"/>
                    <a:pt x="6817179" y="3260378"/>
                    <a:pt x="6818449" y="3147427"/>
                  </a:cubicBezTo>
                  <a:cubicBezTo>
                    <a:pt x="6819719" y="2972623"/>
                    <a:pt x="6829879" y="1294502"/>
                    <a:pt x="6831149" y="1119698"/>
                  </a:cubicBezTo>
                  <a:cubicBezTo>
                    <a:pt x="6831149" y="1014815"/>
                    <a:pt x="6832419" y="909933"/>
                    <a:pt x="6833689" y="805050"/>
                  </a:cubicBezTo>
                  <a:cubicBezTo>
                    <a:pt x="6834959" y="692100"/>
                    <a:pt x="6836229" y="579150"/>
                    <a:pt x="6838769" y="466199"/>
                  </a:cubicBezTo>
                  <a:cubicBezTo>
                    <a:pt x="6840039" y="398967"/>
                    <a:pt x="6840039" y="329045"/>
                    <a:pt x="6845119" y="261813"/>
                  </a:cubicBezTo>
                  <a:cubicBezTo>
                    <a:pt x="6850199" y="181134"/>
                    <a:pt x="6852739" y="103144"/>
                    <a:pt x="6851469" y="43744"/>
                  </a:cubicBezTo>
                  <a:cubicBezTo>
                    <a:pt x="6851469" y="37394"/>
                    <a:pt x="6847659" y="29774"/>
                    <a:pt x="6841309" y="2723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2900376-F094-E997-5669-16AF57957FC9}"/>
              </a:ext>
            </a:extLst>
          </p:cNvPr>
          <p:cNvSpPr txBox="1"/>
          <p:nvPr/>
        </p:nvSpPr>
        <p:spPr>
          <a:xfrm>
            <a:off x="5120641" y="2203224"/>
            <a:ext cx="64561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trưởng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tùy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bệnh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2" descr="Hiến máu có ảnh hưởng gì tới sức khỏe không? | Vinmec">
            <a:extLst>
              <a:ext uri="{FF2B5EF4-FFF2-40B4-BE49-F238E27FC236}">
                <a16:creationId xmlns:a16="http://schemas.microsoft.com/office/drawing/2014/main" id="{89A37B55-280D-F841-C9BE-23BF73A91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" y="2813965"/>
            <a:ext cx="4264984" cy="240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DCC5E-886E-4F36-BB45-489E11771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770" y="586686"/>
            <a:ext cx="6779340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Cambria</vt:lpstr>
      <vt:lpstr>Tahoma</vt:lpstr>
      <vt:lpstr>Times New Roman</vt:lpstr>
      <vt:lpstr>3_Office Theme</vt:lpstr>
      <vt:lpstr>4_Office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2026-04-11T09:20:32Z</dcterms:created>
  <dcterms:modified xsi:type="dcterms:W3CDTF">2026-04-11T09:21:55Z</dcterms:modified>
</cp:coreProperties>
</file>