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663" r:id="rId4"/>
    <p:sldId id="2665" r:id="rId5"/>
    <p:sldId id="2669" r:id="rId6"/>
    <p:sldId id="26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4C81-7976-437F-804D-CE5BA5A8338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337E3-A114-4C4D-9B75-38FB3F8DF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4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528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519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1412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16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9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4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6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99E435-5547-3B9B-356B-27DE892A77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55: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vi 10 000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7000 – 3000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8000 – 5000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9000 – 7000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7 500 – 300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4 300 – 2 000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5 200 – 200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3 500 - 1000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6 700 – 600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vi-VN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giải: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lít dầu xe chở 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ầ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 đã bơm trong hai lần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500 + 2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= 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700 (lít)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xe còn lại số lít dầu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000 – 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700 = 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 (lít)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 lít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309</Words>
  <Application>Microsoft Office PowerPoint</Application>
  <PresentationFormat>Widescreen</PresentationFormat>
  <Paragraphs>42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Arial</vt:lpstr>
      <vt:lpstr>Calibri</vt:lpstr>
      <vt:lpstr>Times New Roman</vt:lpstr>
      <vt:lpstr>字魂59号-创粗黑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2026-04-11T10:37:42Z</dcterms:created>
  <dcterms:modified xsi:type="dcterms:W3CDTF">2026-04-11T10:41:44Z</dcterms:modified>
</cp:coreProperties>
</file>