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3845" r:id="rId4"/>
    <p:sldId id="3811" r:id="rId5"/>
    <p:sldId id="3814" r:id="rId6"/>
    <p:sldId id="381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7FF86-22F5-40C1-9BE0-B11692A62C1C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9A36B-97C5-4639-AE73-753DF385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2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1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71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31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930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989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35338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7042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547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38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7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6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2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9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0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7632BED-5E47-776A-47FF-B16ABBBD0C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102117"/>
            <a:ext cx="1329918" cy="13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768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686143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56: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066CE-7E21-00BB-9A5D-25C0A7C60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94" y="215560"/>
            <a:ext cx="693784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tính</a:t>
              </a:r>
              <a:endPara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theo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mẫu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3 =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4000 x 2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3000 x 3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c) 2000 x 4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170</Words>
  <Application>Microsoft Office PowerPoint</Application>
  <PresentationFormat>Widescreen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Public Sans</vt:lpstr>
      <vt:lpstr>Satisfy</vt:lpstr>
      <vt:lpstr>Times New Roman</vt:lpstr>
      <vt:lpstr>3_Office Theme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2026-04-11T10:42:09Z</dcterms:created>
  <dcterms:modified xsi:type="dcterms:W3CDTF">2026-04-11T10:49:58Z</dcterms:modified>
</cp:coreProperties>
</file>