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
  </p:notesMasterIdLst>
  <p:sldIdLst>
    <p:sldId id="258" r:id="rId3"/>
    <p:sldId id="264" r:id="rId4"/>
    <p:sldId id="310" r:id="rId5"/>
    <p:sldId id="276" r:id="rId6"/>
    <p:sldId id="268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0" autoAdjust="0"/>
    <p:restoredTop sz="94660"/>
  </p:normalViewPr>
  <p:slideViewPr>
    <p:cSldViewPr snapToGrid="0">
      <p:cViewPr varScale="1">
        <p:scale>
          <a:sx n="73" d="100"/>
          <a:sy n="73" d="100"/>
        </p:scale>
        <p:origin x="60"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AA930E-95AE-437E-AC50-718B581F4763}" type="datetimeFigureOut">
              <a:rPr lang="en-US" smtClean="0"/>
              <a:t>11/4/2026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678C29-CFBF-4868-92D2-8F1DA228CBAB}" type="slidenum">
              <a:rPr lang="en-US" smtClean="0"/>
              <a:t>‹#›</a:t>
            </a:fld>
            <a:endParaRPr lang="en-US"/>
          </a:p>
        </p:txBody>
      </p:sp>
    </p:spTree>
    <p:extLst>
      <p:ext uri="{BB962C8B-B14F-4D97-AF65-F5344CB8AC3E}">
        <p14:creationId xmlns:p14="http://schemas.microsoft.com/office/powerpoint/2010/main" val="3047125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63782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043620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101869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06CF7F-8EF7-4225-B82A-6B854740464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610349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124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172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30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45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45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061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11/4/2026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390541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11/4/2026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3776187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11/4/2026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2526340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11/4/2026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2913739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11/4/2026</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2211779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11/4/2026</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1763194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11/4/2026</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303979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11/4/2026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3558636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640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11/4/2026</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37298587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11/4/2026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1864855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FF2C5E8-8407-44AC-997B-0B425EF7786A}" type="datetimeFigureOut">
              <a:rPr lang="en-US" smtClean="0"/>
              <a:t>11/4/2026</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5105B01-8F16-45E3-9ABF-84F2E4A2FC66}" type="slidenum">
              <a:rPr lang="en-US" smtClean="0"/>
              <a:t>‹#›</a:t>
            </a:fld>
            <a:endParaRPr lang="en-US"/>
          </a:p>
        </p:txBody>
      </p:sp>
    </p:spTree>
    <p:extLst>
      <p:ext uri="{BB962C8B-B14F-4D97-AF65-F5344CB8AC3E}">
        <p14:creationId xmlns:p14="http://schemas.microsoft.com/office/powerpoint/2010/main" val="1578786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比较">
    <p:spTree>
      <p:nvGrpSpPr>
        <p:cNvPr id="1" name=""/>
        <p:cNvGrpSpPr/>
        <p:nvPr/>
      </p:nvGrpSpPr>
      <p:grpSpPr>
        <a:xfrm>
          <a:off x="0" y="0"/>
          <a:ext cx="0" cy="0"/>
          <a:chOff x="0" y="0"/>
          <a:chExt cx="0" cy="0"/>
        </a:xfrm>
      </p:grpSpPr>
      <p:pic>
        <p:nvPicPr>
          <p:cNvPr id="16" name="图片 15">
            <a:extLst>
              <a:ext uri="{FF2B5EF4-FFF2-40B4-BE49-F238E27FC236}">
                <a16:creationId xmlns:a16="http://schemas.microsoft.com/office/drawing/2014/main" id="{9313CAAC-86DD-4554-9F13-4B33E9A9AC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5224" b="2"/>
          <a:stretch/>
        </p:blipFill>
        <p:spPr>
          <a:xfrm>
            <a:off x="-529" y="1"/>
            <a:ext cx="12193057" cy="6858000"/>
          </a:xfrm>
          <a:prstGeom prst="rect">
            <a:avLst/>
          </a:prstGeom>
        </p:spPr>
      </p:pic>
    </p:spTree>
    <p:extLst>
      <p:ext uri="{BB962C8B-B14F-4D97-AF65-F5344CB8AC3E}">
        <p14:creationId xmlns:p14="http://schemas.microsoft.com/office/powerpoint/2010/main" val="15237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7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900">
                <a:solidFill>
                  <a:schemeClr val="tx1">
                    <a:tint val="75000"/>
                  </a:schemeClr>
                </a:solidFill>
              </a:defRPr>
            </a:lvl2pPr>
            <a:lvl3pPr marL="914377" indent="0">
              <a:buNone/>
              <a:defRPr sz="1600">
                <a:solidFill>
                  <a:schemeClr val="tx1">
                    <a:tint val="75000"/>
                  </a:schemeClr>
                </a:solidFill>
              </a:defRPr>
            </a:lvl3pPr>
            <a:lvl4pPr marL="1371566" indent="0">
              <a:buNone/>
              <a:defRPr sz="1500">
                <a:solidFill>
                  <a:schemeClr val="tx1">
                    <a:tint val="75000"/>
                  </a:schemeClr>
                </a:solidFill>
              </a:defRPr>
            </a:lvl4pPr>
            <a:lvl5pPr marL="1828754" indent="0">
              <a:buNone/>
              <a:defRPr sz="1500">
                <a:solidFill>
                  <a:schemeClr val="tx1">
                    <a:tint val="75000"/>
                  </a:schemeClr>
                </a:solidFill>
              </a:defRPr>
            </a:lvl5pPr>
            <a:lvl6pPr marL="2285943" indent="0">
              <a:buNone/>
              <a:defRPr sz="1500">
                <a:solidFill>
                  <a:schemeClr val="tx1">
                    <a:tint val="75000"/>
                  </a:schemeClr>
                </a:solidFill>
              </a:defRPr>
            </a:lvl6pPr>
            <a:lvl7pPr marL="2743131" indent="0">
              <a:buNone/>
              <a:defRPr sz="1500">
                <a:solidFill>
                  <a:schemeClr val="tx1">
                    <a:tint val="75000"/>
                  </a:schemeClr>
                </a:solidFill>
              </a:defRPr>
            </a:lvl7pPr>
            <a:lvl8pPr marL="3200320" indent="0">
              <a:buNone/>
              <a:defRPr sz="1500">
                <a:solidFill>
                  <a:schemeClr val="tx1">
                    <a:tint val="75000"/>
                  </a:schemeClr>
                </a:solidFill>
              </a:defRPr>
            </a:lvl8pPr>
            <a:lvl9pPr marL="3657509"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977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7529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910" y="1535117"/>
            <a:ext cx="5389033" cy="639763"/>
          </a:xfrm>
        </p:spPr>
        <p:txBody>
          <a:bodyPr anchor="b"/>
          <a:lstStyle>
            <a:lvl1pPr marL="0" indent="0">
              <a:buNone/>
              <a:defRPr sz="2400" b="1"/>
            </a:lvl1pPr>
            <a:lvl2pPr marL="457189" indent="0">
              <a:buNone/>
              <a:defRPr sz="2000" b="1"/>
            </a:lvl2pPr>
            <a:lvl3pPr marL="914377" indent="0">
              <a:buNone/>
              <a:defRPr sz="19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910" y="2174875"/>
            <a:ext cx="5389033" cy="3951288"/>
          </a:xfrm>
        </p:spPr>
        <p:txBody>
          <a:bodyPr/>
          <a:lstStyle>
            <a:lvl1pPr>
              <a:defRPr sz="2400"/>
            </a:lvl1pPr>
            <a:lvl2pPr>
              <a:defRPr sz="2000"/>
            </a:lvl2pPr>
            <a:lvl3pPr>
              <a:defRPr sz="19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082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865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6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861"/>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8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757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141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8150"/>
            <a:ext cx="7315200" cy="804863"/>
          </a:xfrm>
        </p:spPr>
        <p:txBody>
          <a:bodyPr/>
          <a:lstStyle>
            <a:lvl1pPr marL="0" indent="0">
              <a:buNone/>
              <a:defRPr sz="1500"/>
            </a:lvl1pPr>
            <a:lvl2pPr marL="457189" indent="0">
              <a:buNone/>
              <a:defRPr sz="1200"/>
            </a:lvl2pPr>
            <a:lvl3pPr marL="914377" indent="0">
              <a:buNone/>
              <a:defRPr sz="11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90786B-46E6-43E4-AB7B-89DAEC1A0F28}" type="datetimeFigureOut">
              <a:rPr lang="en-US" smtClean="0">
                <a:solidFill>
                  <a:prstClr val="black">
                    <a:tint val="75000"/>
                  </a:prstClr>
                </a:solidFill>
              </a:rPr>
              <a:pPr/>
              <a:t>11/4/2026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1E9F89B-F421-455A-9212-27966ACE0F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9700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7164"/>
            <a:ext cx="28448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pPr defTabSz="914377"/>
            <a:fld id="{8B90786B-46E6-43E4-AB7B-89DAEC1A0F28}" type="datetimeFigureOut">
              <a:rPr lang="en-US" smtClean="0">
                <a:solidFill>
                  <a:prstClr val="black">
                    <a:tint val="75000"/>
                  </a:prstClr>
                </a:solidFill>
              </a:rPr>
              <a:pPr defTabSz="914377"/>
              <a:t>11/4/2026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7164"/>
            <a:ext cx="3860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pPr defTabSz="914377"/>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7164"/>
            <a:ext cx="28448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pPr defTabSz="914377"/>
            <a:fld id="{01E9F89B-F421-455A-9212-27966ACE0FCC}" type="slidenum">
              <a:rPr lang="en-US" smtClean="0">
                <a:solidFill>
                  <a:prstClr val="black">
                    <a:tint val="75000"/>
                  </a:prstClr>
                </a:solidFill>
              </a:rPr>
              <a:pPr defTabSz="914377"/>
              <a:t>‹#›</a:t>
            </a:fld>
            <a:endParaRPr lang="en-US">
              <a:solidFill>
                <a:prstClr val="black">
                  <a:tint val="75000"/>
                </a:prstClr>
              </a:solidFill>
            </a:endParaRPr>
          </a:p>
        </p:txBody>
      </p:sp>
    </p:spTree>
    <p:extLst>
      <p:ext uri="{BB962C8B-B14F-4D97-AF65-F5344CB8AC3E}">
        <p14:creationId xmlns:p14="http://schemas.microsoft.com/office/powerpoint/2010/main" val="510838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7" rtl="0" eaLnBrk="1" latinLnBrk="0" hangingPunct="1">
        <a:spcBef>
          <a:spcPct val="0"/>
        </a:spcBef>
        <a:buNone/>
        <a:defRPr sz="4400" b="0" i="0" u="none"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900" kern="1200">
          <a:solidFill>
            <a:schemeClr val="tx1"/>
          </a:solidFill>
          <a:latin typeface="+mn-lt"/>
          <a:ea typeface="+mn-ea"/>
          <a:cs typeface="+mn-cs"/>
        </a:defRPr>
      </a:lvl1pPr>
      <a:lvl2pPr marL="457189" algn="l" defTabSz="914377" rtl="0" eaLnBrk="1" latinLnBrk="0" hangingPunct="1">
        <a:defRPr sz="1900" kern="1200">
          <a:solidFill>
            <a:schemeClr val="tx1"/>
          </a:solidFill>
          <a:latin typeface="+mn-lt"/>
          <a:ea typeface="+mn-ea"/>
          <a:cs typeface="+mn-cs"/>
        </a:defRPr>
      </a:lvl2pPr>
      <a:lvl3pPr marL="914377" algn="l" defTabSz="914377" rtl="0" eaLnBrk="1" latinLnBrk="0" hangingPunct="1">
        <a:defRPr sz="1900" kern="1200">
          <a:solidFill>
            <a:schemeClr val="tx1"/>
          </a:solidFill>
          <a:latin typeface="+mn-lt"/>
          <a:ea typeface="+mn-ea"/>
          <a:cs typeface="+mn-cs"/>
        </a:defRPr>
      </a:lvl3pPr>
      <a:lvl4pPr marL="1371566" algn="l" defTabSz="914377" rtl="0" eaLnBrk="1" latinLnBrk="0" hangingPunct="1">
        <a:defRPr sz="1900" kern="1200">
          <a:solidFill>
            <a:schemeClr val="tx1"/>
          </a:solidFill>
          <a:latin typeface="+mn-lt"/>
          <a:ea typeface="+mn-ea"/>
          <a:cs typeface="+mn-cs"/>
        </a:defRPr>
      </a:lvl4pPr>
      <a:lvl5pPr marL="1828754" algn="l" defTabSz="914377" rtl="0" eaLnBrk="1" latinLnBrk="0" hangingPunct="1">
        <a:defRPr sz="1900" kern="1200">
          <a:solidFill>
            <a:schemeClr val="tx1"/>
          </a:solidFill>
          <a:latin typeface="+mn-lt"/>
          <a:ea typeface="+mn-ea"/>
          <a:cs typeface="+mn-cs"/>
        </a:defRPr>
      </a:lvl5pPr>
      <a:lvl6pPr marL="2285943" algn="l" defTabSz="914377" rtl="0" eaLnBrk="1" latinLnBrk="0" hangingPunct="1">
        <a:defRPr sz="1900" kern="1200">
          <a:solidFill>
            <a:schemeClr val="tx1"/>
          </a:solidFill>
          <a:latin typeface="+mn-lt"/>
          <a:ea typeface="+mn-ea"/>
          <a:cs typeface="+mn-cs"/>
        </a:defRPr>
      </a:lvl6pPr>
      <a:lvl7pPr marL="2743131" algn="l" defTabSz="914377" rtl="0" eaLnBrk="1" latinLnBrk="0" hangingPunct="1">
        <a:defRPr sz="1900" kern="1200">
          <a:solidFill>
            <a:schemeClr val="tx1"/>
          </a:solidFill>
          <a:latin typeface="+mn-lt"/>
          <a:ea typeface="+mn-ea"/>
          <a:cs typeface="+mn-cs"/>
        </a:defRPr>
      </a:lvl7pPr>
      <a:lvl8pPr marL="3200320" algn="l" defTabSz="914377" rtl="0" eaLnBrk="1" latinLnBrk="0" hangingPunct="1">
        <a:defRPr sz="1900" kern="1200">
          <a:solidFill>
            <a:schemeClr val="tx1"/>
          </a:solidFill>
          <a:latin typeface="+mn-lt"/>
          <a:ea typeface="+mn-ea"/>
          <a:cs typeface="+mn-cs"/>
        </a:defRPr>
      </a:lvl8pPr>
      <a:lvl9pPr marL="3657509" algn="l" defTabSz="914377"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60324FCE-B6FA-F113-09A5-2C467F0CD8E2}"/>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636986" y="0"/>
            <a:ext cx="1421884" cy="1421884"/>
          </a:xfrm>
          <a:prstGeom prst="rect">
            <a:avLst/>
          </a:prstGeom>
        </p:spPr>
      </p:pic>
    </p:spTree>
    <p:extLst>
      <p:ext uri="{BB962C8B-B14F-4D97-AF65-F5344CB8AC3E}">
        <p14:creationId xmlns:p14="http://schemas.microsoft.com/office/powerpoint/2010/main" val="4131703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2.xml"/><Relationship Id="rId7" Type="http://schemas.openxmlformats.org/officeDocument/2006/relationships/image" Target="../media/image9.png"/><Relationship Id="rId2" Type="http://schemas.openxmlformats.org/officeDocument/2006/relationships/slideLayout" Target="../slideLayouts/slideLayout23.xml"/><Relationship Id="rId1" Type="http://schemas.openxmlformats.org/officeDocument/2006/relationships/tags" Target="../tags/tag1.xml"/><Relationship Id="rId6" Type="http://schemas.openxmlformats.org/officeDocument/2006/relationships/slide" Target="slide3.xml"/><Relationship Id="rId5" Type="http://schemas.openxmlformats.org/officeDocument/2006/relationships/image" Target="../media/image8.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6948" y="0"/>
            <a:ext cx="11887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0" y="686143"/>
            <a:ext cx="9144000" cy="3631747"/>
          </a:xfrm>
          <a:prstGeom prst="rect">
            <a:avLst/>
          </a:prstGeom>
        </p:spPr>
        <p:txBody>
          <a:bodyPr wrap="square" lIns="91426" tIns="45712" rIns="91426" bIns="45712">
            <a:spAutoFit/>
            <a:scene3d>
              <a:camera prst="perspectiveFront"/>
              <a:lightRig rig="threePt" dir="t"/>
            </a:scene3d>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en-US" sz="1900" b="1" i="0" u="none" strike="noStrike" kern="10" cap="none" spc="0" normalizeH="0" baseline="0" noProof="0" dirty="0">
                <a:ln w="9525">
                  <a:round/>
                  <a:headEnd/>
                  <a:tailEnd/>
                </a:ln>
                <a:solidFill>
                  <a:srgbClr val="FF0000"/>
                </a:solidFill>
                <a:effectLst>
                  <a:outerShdw blurRad="50800" dist="50800" dir="5400000" algn="ctr" rotWithShape="0">
                    <a:srgbClr val="F79646">
                      <a:lumMod val="75000"/>
                      <a:alpha val="91000"/>
                    </a:srgbClr>
                  </a:outerShdw>
                </a:effectLst>
                <a:uLnTx/>
                <a:uFillTx/>
                <a:latin typeface="Times New Roman" panose="02020603050405020304" pitchFamily="18" charset="0"/>
                <a:ea typeface="+mn-ea"/>
                <a:cs typeface="Times New Roman" panose="02020603050405020304" pitchFamily="18" charset="0"/>
              </a:rPr>
              <a:t>UBND PHƯỜNG HƯNG ĐẠO</a:t>
            </a: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en-US" sz="1900" b="1" i="0" u="none" strike="noStrike" kern="10" cap="none" spc="0" normalizeH="0" baseline="0" noProof="0" dirty="0">
                <a:ln w="9525">
                  <a:round/>
                  <a:headEnd/>
                  <a:tailEnd/>
                </a:ln>
                <a:solidFill>
                  <a:srgbClr val="FF0000"/>
                </a:solidFill>
                <a:effectLst>
                  <a:outerShdw blurRad="50800" dist="50800" dir="5400000" algn="ctr" rotWithShape="0">
                    <a:srgbClr val="F79646">
                      <a:lumMod val="75000"/>
                      <a:alpha val="91000"/>
                    </a:srgbClr>
                  </a:outerShdw>
                </a:effectLst>
                <a:uLnTx/>
                <a:uFillTx/>
                <a:latin typeface="Times New Roman" panose="02020603050405020304" pitchFamily="18" charset="0"/>
                <a:ea typeface="+mn-ea"/>
                <a:cs typeface="Times New Roman" panose="02020603050405020304" pitchFamily="18" charset="0"/>
              </a:rPr>
              <a:t>TRƯỜNG TIỂU HỌC ĐA PHÚC</a:t>
            </a:r>
            <a:endParaRPr kumimoji="0" lang="en-US" sz="19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US" sz="32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en-US" sz="40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Môn : </a:t>
            </a:r>
            <a:r>
              <a:rPr kumimoji="0" lang="en-US" sz="4000" b="1" i="0" u="none" strike="noStrike" kern="10" cap="none" spc="0" normalizeH="0" baseline="0" noProof="0" dirty="0" err="1">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Toán</a:t>
            </a:r>
            <a:endParaRPr kumimoji="0" lang="vi-VN" sz="40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377"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Bài</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56: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Nhân</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số</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có</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bốn</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chữ</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số</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cho</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số</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có</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một</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chữ</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số</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40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tiết</a:t>
            </a:r>
            <a:r>
              <a:rPr kumimoji="0" lang="vi-VN" sz="4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2</a:t>
            </a:r>
            <a:r>
              <a:rPr kumimoji="0" lang="en-US" sz="4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endParaRPr kumimoji="0" lang="vi-VN" sz="40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4000" b="1" i="0" u="none" strike="noStrike" kern="10" cap="none" spc="0" normalizeH="0" baseline="0" noProof="0" dirty="0" err="1">
                <a:ln w="9525">
                  <a:round/>
                  <a:headEnd/>
                  <a:tailEnd/>
                </a:ln>
                <a:solidFill>
                  <a:srgbClr val="EEECE1">
                    <a:lumMod val="25000"/>
                  </a:srgbClr>
                </a:solidFill>
                <a:effectLst/>
                <a:uLnTx/>
                <a:uFillTx/>
                <a:latin typeface="Times New Roman" panose="02020603050405020304" pitchFamily="18" charset="0"/>
                <a:ea typeface="+mn-ea"/>
                <a:cs typeface="Times New Roman" panose="02020603050405020304" pitchFamily="18" charset="0"/>
              </a:rPr>
              <a:t>Giáo</a:t>
            </a:r>
            <a:r>
              <a:rPr kumimoji="0" lang="en-US" sz="4000" b="1" i="0" u="none" strike="noStrike" kern="10" cap="none" spc="0" normalizeH="0" baseline="0" noProof="0" dirty="0">
                <a:ln w="9525">
                  <a:round/>
                  <a:headEnd/>
                  <a:tailEnd/>
                </a:ln>
                <a:solidFill>
                  <a:srgbClr val="EEECE1">
                    <a:lumMod val="25000"/>
                  </a:srgbClr>
                </a:solidFill>
                <a:effectLst/>
                <a:uLnTx/>
                <a:uFillTx/>
                <a:latin typeface="Times New Roman" panose="02020603050405020304" pitchFamily="18" charset="0"/>
                <a:ea typeface="+mn-ea"/>
                <a:cs typeface="Times New Roman" panose="02020603050405020304" pitchFamily="18" charset="0"/>
              </a:rPr>
              <a:t> viên thực hiện: Đào Thị Nhung</a:t>
            </a:r>
          </a:p>
        </p:txBody>
      </p:sp>
    </p:spTree>
    <p:extLst>
      <p:ext uri="{BB962C8B-B14F-4D97-AF65-F5344CB8AC3E}">
        <p14:creationId xmlns:p14="http://schemas.microsoft.com/office/powerpoint/2010/main" val="1265017301"/>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92397" y="190501"/>
            <a:ext cx="10959199" cy="625862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6" name="图片 35">
            <a:extLst>
              <a:ext uri="{FF2B5EF4-FFF2-40B4-BE49-F238E27FC236}">
                <a16:creationId xmlns:a16="http://schemas.microsoft.com/office/drawing/2014/main" id="{8AD3495A-843E-4F19-BF65-1D2AB4E5D6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8227" y="104522"/>
            <a:ext cx="1475295" cy="1475295"/>
          </a:xfrm>
          <a:prstGeom prst="rect">
            <a:avLst/>
          </a:prstGeom>
        </p:spPr>
      </p:pic>
      <p:grpSp>
        <p:nvGrpSpPr>
          <p:cNvPr id="40" name="Nhóm 6">
            <a:extLst>
              <a:ext uri="{FF2B5EF4-FFF2-40B4-BE49-F238E27FC236}">
                <a16:creationId xmlns:a16="http://schemas.microsoft.com/office/drawing/2014/main" id="{9F95F2CF-87DF-497C-A592-B3CDA52AC914}"/>
              </a:ext>
            </a:extLst>
          </p:cNvPr>
          <p:cNvGrpSpPr/>
          <p:nvPr/>
        </p:nvGrpSpPr>
        <p:grpSpPr>
          <a:xfrm>
            <a:off x="768350" y="198585"/>
            <a:ext cx="3022602" cy="1052418"/>
            <a:chOff x="1203156" y="685799"/>
            <a:chExt cx="2266951" cy="789313"/>
          </a:xfrm>
        </p:grpSpPr>
        <p:grpSp>
          <p:nvGrpSpPr>
            <p:cNvPr id="41" name="Nhóm 4">
              <a:extLst>
                <a:ext uri="{FF2B5EF4-FFF2-40B4-BE49-F238E27FC236}">
                  <a16:creationId xmlns:a16="http://schemas.microsoft.com/office/drawing/2014/main" id="{3F5A22DF-F0BD-4C2C-A7D8-FDFCC7648E34}"/>
                </a:ext>
              </a:extLst>
            </p:cNvPr>
            <p:cNvGrpSpPr/>
            <p:nvPr/>
          </p:nvGrpSpPr>
          <p:grpSpPr>
            <a:xfrm>
              <a:off x="1203156" y="685799"/>
              <a:ext cx="1311443" cy="789313"/>
              <a:chOff x="1431757" y="695789"/>
              <a:chExt cx="1347538" cy="856285"/>
            </a:xfrm>
          </p:grpSpPr>
          <p:sp>
            <p:nvSpPr>
              <p:cNvPr id="51" name="Hình Bầu dục 2">
                <a:extLst>
                  <a:ext uri="{FF2B5EF4-FFF2-40B4-BE49-F238E27FC236}">
                    <a16:creationId xmlns:a16="http://schemas.microsoft.com/office/drawing/2014/main" id="{CB9049C6-A999-4A00-A919-467D9E45E39B}"/>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52" name="Hộp Văn bản 3">
                <a:extLst>
                  <a:ext uri="{FF2B5EF4-FFF2-40B4-BE49-F238E27FC236}">
                    <a16:creationId xmlns:a16="http://schemas.microsoft.com/office/drawing/2014/main" id="{2D23C2CE-FCC0-4C67-83C7-6C4D318A2892}"/>
                  </a:ext>
                </a:extLst>
              </p:cNvPr>
              <p:cNvSpPr txBox="1"/>
              <p:nvPr/>
            </p:nvSpPr>
            <p:spPr>
              <a:xfrm>
                <a:off x="1431757" y="695789"/>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a:ea typeface="+mn-ea"/>
                    <a:cs typeface="Arial"/>
                    <a:sym typeface="Arial"/>
                  </a:rPr>
                  <a:t>1</a:t>
                </a:r>
              </a:p>
            </p:txBody>
          </p:sp>
        </p:grpSp>
        <p:sp>
          <p:nvSpPr>
            <p:cNvPr id="45" name="Hộp Văn bản 5">
              <a:extLst>
                <a:ext uri="{FF2B5EF4-FFF2-40B4-BE49-F238E27FC236}">
                  <a16:creationId xmlns:a16="http://schemas.microsoft.com/office/drawing/2014/main" id="{851F11DF-BDBF-4D99-83EF-BBC17F1508FB}"/>
                </a:ext>
              </a:extLst>
            </p:cNvPr>
            <p:cNvSpPr txBox="1"/>
            <p:nvPr/>
          </p:nvSpPr>
          <p:spPr>
            <a:xfrm>
              <a:off x="2088795" y="834349"/>
              <a:ext cx="1381312" cy="56174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267" b="1" i="0" u="none" strike="noStrike" kern="0" cap="none" spc="0" normalizeH="0" baseline="0" noProof="0" dirty="0" err="1">
                  <a:ln>
                    <a:noFill/>
                  </a:ln>
                  <a:solidFill>
                    <a:srgbClr val="000000"/>
                  </a:solidFill>
                  <a:effectLst/>
                  <a:uLnTx/>
                  <a:uFillTx/>
                  <a:latin typeface="Calibri"/>
                  <a:ea typeface="+mn-ea"/>
                  <a:cs typeface="Arial"/>
                  <a:sym typeface="Arial"/>
                </a:rPr>
                <a:t>Tính</a:t>
              </a:r>
              <a:endParaRPr kumimoji="0" lang="en-US"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pic>
        <p:nvPicPr>
          <p:cNvPr id="4" name="Picture 3">
            <a:extLst>
              <a:ext uri="{FF2B5EF4-FFF2-40B4-BE49-F238E27FC236}">
                <a16:creationId xmlns:a16="http://schemas.microsoft.com/office/drawing/2014/main" id="{22F5C1B5-0B52-45AA-9D06-82738D3B3C4B}"/>
              </a:ext>
            </a:extLst>
          </p:cNvPr>
          <p:cNvPicPr>
            <a:picLocks noChangeAspect="1"/>
          </p:cNvPicPr>
          <p:nvPr/>
        </p:nvPicPr>
        <p:blipFill>
          <a:blip r:embed="rId5"/>
          <a:stretch>
            <a:fillRect/>
          </a:stretch>
        </p:blipFill>
        <p:spPr>
          <a:xfrm>
            <a:off x="2638424" y="1004887"/>
            <a:ext cx="7134225" cy="1524534"/>
          </a:xfrm>
          <a:prstGeom prst="rect">
            <a:avLst/>
          </a:prstGeom>
        </p:spPr>
      </p:pic>
      <p:sp>
        <p:nvSpPr>
          <p:cNvPr id="80" name="TextBox 79">
            <a:extLst>
              <a:ext uri="{FF2B5EF4-FFF2-40B4-BE49-F238E27FC236}">
                <a16:creationId xmlns:a16="http://schemas.microsoft.com/office/drawing/2014/main" id="{8A99AE4A-E09F-47C2-B95C-3E55F4B03D2A}"/>
              </a:ext>
            </a:extLst>
          </p:cNvPr>
          <p:cNvSpPr txBox="1"/>
          <p:nvPr/>
        </p:nvSpPr>
        <p:spPr>
          <a:xfrm>
            <a:off x="1038695" y="2450045"/>
            <a:ext cx="33630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1 216</a:t>
            </a:r>
          </a:p>
        </p:txBody>
      </p:sp>
      <p:sp>
        <p:nvSpPr>
          <p:cNvPr id="81" name="TextBox 80">
            <a:extLst>
              <a:ext uri="{FF2B5EF4-FFF2-40B4-BE49-F238E27FC236}">
                <a16:creationId xmlns:a16="http://schemas.microsoft.com/office/drawing/2014/main" id="{AA5D4BBB-C722-4AA0-AD25-6863B449270B}"/>
              </a:ext>
            </a:extLst>
          </p:cNvPr>
          <p:cNvSpPr txBox="1"/>
          <p:nvPr/>
        </p:nvSpPr>
        <p:spPr>
          <a:xfrm>
            <a:off x="2408583" y="3350040"/>
            <a:ext cx="12325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 6</a:t>
            </a:r>
          </a:p>
        </p:txBody>
      </p:sp>
      <p:sp>
        <p:nvSpPr>
          <p:cNvPr id="82" name="Rectangle 81">
            <a:extLst>
              <a:ext uri="{FF2B5EF4-FFF2-40B4-BE49-F238E27FC236}">
                <a16:creationId xmlns:a16="http://schemas.microsoft.com/office/drawing/2014/main" id="{86A04BD3-B799-416A-A9EE-A6D1DA387802}"/>
              </a:ext>
            </a:extLst>
          </p:cNvPr>
          <p:cNvSpPr/>
          <p:nvPr/>
        </p:nvSpPr>
        <p:spPr>
          <a:xfrm>
            <a:off x="805248" y="4242783"/>
            <a:ext cx="2842413" cy="82809"/>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srgbClr val="002060"/>
              </a:solidFill>
              <a:effectLst/>
              <a:uLnTx/>
              <a:uFillTx/>
              <a:latin typeface="Calibri"/>
              <a:ea typeface="+mn-ea"/>
              <a:cs typeface="+mn-cs"/>
            </a:endParaRPr>
          </a:p>
        </p:txBody>
      </p:sp>
      <p:sp>
        <p:nvSpPr>
          <p:cNvPr id="83" name="TextBox 82">
            <a:extLst>
              <a:ext uri="{FF2B5EF4-FFF2-40B4-BE49-F238E27FC236}">
                <a16:creationId xmlns:a16="http://schemas.microsoft.com/office/drawing/2014/main" id="{990BD4CE-B4E8-4D21-8858-05BBD8EE003F}"/>
              </a:ext>
            </a:extLst>
          </p:cNvPr>
          <p:cNvSpPr txBox="1"/>
          <p:nvPr/>
        </p:nvSpPr>
        <p:spPr>
          <a:xfrm>
            <a:off x="2668505" y="4217715"/>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6</a:t>
            </a:r>
          </a:p>
        </p:txBody>
      </p:sp>
      <p:sp>
        <p:nvSpPr>
          <p:cNvPr id="84" name="TextBox 83">
            <a:extLst>
              <a:ext uri="{FF2B5EF4-FFF2-40B4-BE49-F238E27FC236}">
                <a16:creationId xmlns:a16="http://schemas.microsoft.com/office/drawing/2014/main" id="{EC326A41-B2B0-4F9F-ABBD-B5159895C82D}"/>
              </a:ext>
            </a:extLst>
          </p:cNvPr>
          <p:cNvSpPr txBox="1"/>
          <p:nvPr/>
        </p:nvSpPr>
        <p:spPr>
          <a:xfrm>
            <a:off x="2257276" y="4210862"/>
            <a:ext cx="438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9</a:t>
            </a:r>
          </a:p>
        </p:txBody>
      </p:sp>
      <p:sp>
        <p:nvSpPr>
          <p:cNvPr id="85" name="TextBox 84">
            <a:extLst>
              <a:ext uri="{FF2B5EF4-FFF2-40B4-BE49-F238E27FC236}">
                <a16:creationId xmlns:a16="http://schemas.microsoft.com/office/drawing/2014/main" id="{A4493096-6EF2-4897-AC5D-B5E566FDA8A6}"/>
              </a:ext>
            </a:extLst>
          </p:cNvPr>
          <p:cNvSpPr txBox="1"/>
          <p:nvPr/>
        </p:nvSpPr>
        <p:spPr>
          <a:xfrm>
            <a:off x="694675" y="3405630"/>
            <a:ext cx="60250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a:ea typeface="+mn-ea"/>
                <a:cs typeface="+mn-cs"/>
              </a:rPr>
              <a:t>x</a:t>
            </a:r>
          </a:p>
        </p:txBody>
      </p:sp>
      <p:sp>
        <p:nvSpPr>
          <p:cNvPr id="86" name="TextBox 85">
            <a:extLst>
              <a:ext uri="{FF2B5EF4-FFF2-40B4-BE49-F238E27FC236}">
                <a16:creationId xmlns:a16="http://schemas.microsoft.com/office/drawing/2014/main" id="{3093BEEF-C35C-4B18-A51D-CBD82E6B86F5}"/>
              </a:ext>
            </a:extLst>
          </p:cNvPr>
          <p:cNvSpPr txBox="1"/>
          <p:nvPr/>
        </p:nvSpPr>
        <p:spPr>
          <a:xfrm>
            <a:off x="1774399" y="4219972"/>
            <a:ext cx="5687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2</a:t>
            </a:r>
          </a:p>
        </p:txBody>
      </p:sp>
      <p:sp>
        <p:nvSpPr>
          <p:cNvPr id="87" name="TextBox 86">
            <a:extLst>
              <a:ext uri="{FF2B5EF4-FFF2-40B4-BE49-F238E27FC236}">
                <a16:creationId xmlns:a16="http://schemas.microsoft.com/office/drawing/2014/main" id="{0075E8DC-689C-47C0-ADAD-00EF51AE962F}"/>
              </a:ext>
            </a:extLst>
          </p:cNvPr>
          <p:cNvSpPr txBox="1"/>
          <p:nvPr/>
        </p:nvSpPr>
        <p:spPr>
          <a:xfrm>
            <a:off x="1139951" y="4220386"/>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7</a:t>
            </a:r>
          </a:p>
        </p:txBody>
      </p:sp>
      <p:sp>
        <p:nvSpPr>
          <p:cNvPr id="88" name="Oval 87">
            <a:extLst>
              <a:ext uri="{FF2B5EF4-FFF2-40B4-BE49-F238E27FC236}">
                <a16:creationId xmlns:a16="http://schemas.microsoft.com/office/drawing/2014/main" id="{010251BD-0A19-442F-ABA9-4202EC44B2B0}"/>
              </a:ext>
            </a:extLst>
          </p:cNvPr>
          <p:cNvSpPr/>
          <p:nvPr/>
        </p:nvSpPr>
        <p:spPr>
          <a:xfrm>
            <a:off x="2390361" y="3332508"/>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Oval 88">
            <a:extLst>
              <a:ext uri="{FF2B5EF4-FFF2-40B4-BE49-F238E27FC236}">
                <a16:creationId xmlns:a16="http://schemas.microsoft.com/office/drawing/2014/main" id="{A1D80E6B-C499-4CAE-A750-475D2939CB9E}"/>
              </a:ext>
            </a:extLst>
          </p:cNvPr>
          <p:cNvSpPr/>
          <p:nvPr/>
        </p:nvSpPr>
        <p:spPr>
          <a:xfrm>
            <a:off x="1218786" y="3322983"/>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TextBox 89">
            <a:extLst>
              <a:ext uri="{FF2B5EF4-FFF2-40B4-BE49-F238E27FC236}">
                <a16:creationId xmlns:a16="http://schemas.microsoft.com/office/drawing/2014/main" id="{B7AD0570-296C-4EE5-B7FE-6880E018C8FC}"/>
              </a:ext>
            </a:extLst>
          </p:cNvPr>
          <p:cNvSpPr txBox="1"/>
          <p:nvPr/>
        </p:nvSpPr>
        <p:spPr>
          <a:xfrm>
            <a:off x="4456809" y="2515360"/>
            <a:ext cx="33630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1 205</a:t>
            </a:r>
          </a:p>
        </p:txBody>
      </p:sp>
      <p:sp>
        <p:nvSpPr>
          <p:cNvPr id="91" name="TextBox 90">
            <a:extLst>
              <a:ext uri="{FF2B5EF4-FFF2-40B4-BE49-F238E27FC236}">
                <a16:creationId xmlns:a16="http://schemas.microsoft.com/office/drawing/2014/main" id="{702C3B03-65D9-48EA-9168-56ADA79534D9}"/>
              </a:ext>
            </a:extLst>
          </p:cNvPr>
          <p:cNvSpPr txBox="1"/>
          <p:nvPr/>
        </p:nvSpPr>
        <p:spPr>
          <a:xfrm>
            <a:off x="5826697" y="3415355"/>
            <a:ext cx="12325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 8</a:t>
            </a:r>
          </a:p>
        </p:txBody>
      </p:sp>
      <p:sp>
        <p:nvSpPr>
          <p:cNvPr id="92" name="Rectangle 91">
            <a:extLst>
              <a:ext uri="{FF2B5EF4-FFF2-40B4-BE49-F238E27FC236}">
                <a16:creationId xmlns:a16="http://schemas.microsoft.com/office/drawing/2014/main" id="{51894FBF-A1DD-4071-99D0-5BB109D7699D}"/>
              </a:ext>
            </a:extLst>
          </p:cNvPr>
          <p:cNvSpPr/>
          <p:nvPr/>
        </p:nvSpPr>
        <p:spPr>
          <a:xfrm>
            <a:off x="4223362" y="4308098"/>
            <a:ext cx="2842413" cy="82809"/>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srgbClr val="002060"/>
              </a:solidFill>
              <a:effectLst/>
              <a:uLnTx/>
              <a:uFillTx/>
              <a:latin typeface="Calibri"/>
              <a:ea typeface="+mn-ea"/>
              <a:cs typeface="+mn-cs"/>
            </a:endParaRPr>
          </a:p>
        </p:txBody>
      </p:sp>
      <p:sp>
        <p:nvSpPr>
          <p:cNvPr id="93" name="TextBox 92">
            <a:extLst>
              <a:ext uri="{FF2B5EF4-FFF2-40B4-BE49-F238E27FC236}">
                <a16:creationId xmlns:a16="http://schemas.microsoft.com/office/drawing/2014/main" id="{A2DFE532-6E73-4D12-9BC8-FCF8351B86B4}"/>
              </a:ext>
            </a:extLst>
          </p:cNvPr>
          <p:cNvSpPr txBox="1"/>
          <p:nvPr/>
        </p:nvSpPr>
        <p:spPr>
          <a:xfrm>
            <a:off x="6086619" y="4283030"/>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0</a:t>
            </a:r>
          </a:p>
        </p:txBody>
      </p:sp>
      <p:sp>
        <p:nvSpPr>
          <p:cNvPr id="94" name="TextBox 93">
            <a:extLst>
              <a:ext uri="{FF2B5EF4-FFF2-40B4-BE49-F238E27FC236}">
                <a16:creationId xmlns:a16="http://schemas.microsoft.com/office/drawing/2014/main" id="{1E1EAE60-E10E-4E8B-ACA5-7139AC3D7719}"/>
              </a:ext>
            </a:extLst>
          </p:cNvPr>
          <p:cNvSpPr txBox="1"/>
          <p:nvPr/>
        </p:nvSpPr>
        <p:spPr>
          <a:xfrm>
            <a:off x="5675390" y="4276177"/>
            <a:ext cx="438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4</a:t>
            </a:r>
          </a:p>
        </p:txBody>
      </p:sp>
      <p:sp>
        <p:nvSpPr>
          <p:cNvPr id="95" name="TextBox 94">
            <a:extLst>
              <a:ext uri="{FF2B5EF4-FFF2-40B4-BE49-F238E27FC236}">
                <a16:creationId xmlns:a16="http://schemas.microsoft.com/office/drawing/2014/main" id="{0D28CE8B-9809-4837-B5C4-3F77F6878319}"/>
              </a:ext>
            </a:extLst>
          </p:cNvPr>
          <p:cNvSpPr txBox="1"/>
          <p:nvPr/>
        </p:nvSpPr>
        <p:spPr>
          <a:xfrm>
            <a:off x="4112789" y="3470945"/>
            <a:ext cx="60250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a:ea typeface="+mn-ea"/>
                <a:cs typeface="+mn-cs"/>
              </a:rPr>
              <a:t>x</a:t>
            </a:r>
          </a:p>
        </p:txBody>
      </p:sp>
      <p:sp>
        <p:nvSpPr>
          <p:cNvPr id="96" name="TextBox 95">
            <a:extLst>
              <a:ext uri="{FF2B5EF4-FFF2-40B4-BE49-F238E27FC236}">
                <a16:creationId xmlns:a16="http://schemas.microsoft.com/office/drawing/2014/main" id="{EEE194E0-F313-4730-AB9A-27C18D7C0212}"/>
              </a:ext>
            </a:extLst>
          </p:cNvPr>
          <p:cNvSpPr txBox="1"/>
          <p:nvPr/>
        </p:nvSpPr>
        <p:spPr>
          <a:xfrm>
            <a:off x="5192513" y="4285287"/>
            <a:ext cx="5687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6</a:t>
            </a:r>
          </a:p>
        </p:txBody>
      </p:sp>
      <p:sp>
        <p:nvSpPr>
          <p:cNvPr id="97" name="TextBox 96">
            <a:extLst>
              <a:ext uri="{FF2B5EF4-FFF2-40B4-BE49-F238E27FC236}">
                <a16:creationId xmlns:a16="http://schemas.microsoft.com/office/drawing/2014/main" id="{DA9EFA73-570E-4E8D-8586-5C5E70B83DCC}"/>
              </a:ext>
            </a:extLst>
          </p:cNvPr>
          <p:cNvSpPr txBox="1"/>
          <p:nvPr/>
        </p:nvSpPr>
        <p:spPr>
          <a:xfrm>
            <a:off x="4558065" y="4285701"/>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9</a:t>
            </a:r>
          </a:p>
        </p:txBody>
      </p:sp>
      <p:sp>
        <p:nvSpPr>
          <p:cNvPr id="98" name="Oval 97">
            <a:extLst>
              <a:ext uri="{FF2B5EF4-FFF2-40B4-BE49-F238E27FC236}">
                <a16:creationId xmlns:a16="http://schemas.microsoft.com/office/drawing/2014/main" id="{0117F4F4-BF6E-4FAA-A16C-2396DFAC0608}"/>
              </a:ext>
            </a:extLst>
          </p:cNvPr>
          <p:cNvSpPr/>
          <p:nvPr/>
        </p:nvSpPr>
        <p:spPr>
          <a:xfrm>
            <a:off x="5808475" y="3397823"/>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Oval 98">
            <a:extLst>
              <a:ext uri="{FF2B5EF4-FFF2-40B4-BE49-F238E27FC236}">
                <a16:creationId xmlns:a16="http://schemas.microsoft.com/office/drawing/2014/main" id="{A9BE7F43-A331-4B8A-8876-72636F00965A}"/>
              </a:ext>
            </a:extLst>
          </p:cNvPr>
          <p:cNvSpPr/>
          <p:nvPr/>
        </p:nvSpPr>
        <p:spPr>
          <a:xfrm>
            <a:off x="4636900" y="3388298"/>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TextBox 99">
            <a:extLst>
              <a:ext uri="{FF2B5EF4-FFF2-40B4-BE49-F238E27FC236}">
                <a16:creationId xmlns:a16="http://schemas.microsoft.com/office/drawing/2014/main" id="{479B2910-1F26-4B1F-8FD2-73F28141B9B5}"/>
              </a:ext>
            </a:extLst>
          </p:cNvPr>
          <p:cNvSpPr txBox="1"/>
          <p:nvPr/>
        </p:nvSpPr>
        <p:spPr>
          <a:xfrm>
            <a:off x="7885809" y="2460931"/>
            <a:ext cx="33630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1 408</a:t>
            </a:r>
          </a:p>
        </p:txBody>
      </p:sp>
      <p:sp>
        <p:nvSpPr>
          <p:cNvPr id="101" name="TextBox 100">
            <a:extLst>
              <a:ext uri="{FF2B5EF4-FFF2-40B4-BE49-F238E27FC236}">
                <a16:creationId xmlns:a16="http://schemas.microsoft.com/office/drawing/2014/main" id="{C5DED806-A572-4291-8550-642902815B30}"/>
              </a:ext>
            </a:extLst>
          </p:cNvPr>
          <p:cNvSpPr txBox="1"/>
          <p:nvPr/>
        </p:nvSpPr>
        <p:spPr>
          <a:xfrm>
            <a:off x="9255697" y="3360926"/>
            <a:ext cx="12325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 7</a:t>
            </a:r>
          </a:p>
        </p:txBody>
      </p:sp>
      <p:sp>
        <p:nvSpPr>
          <p:cNvPr id="102" name="Rectangle 101">
            <a:extLst>
              <a:ext uri="{FF2B5EF4-FFF2-40B4-BE49-F238E27FC236}">
                <a16:creationId xmlns:a16="http://schemas.microsoft.com/office/drawing/2014/main" id="{5C1792B0-9F81-43CC-813F-DE935676C86A}"/>
              </a:ext>
            </a:extLst>
          </p:cNvPr>
          <p:cNvSpPr/>
          <p:nvPr/>
        </p:nvSpPr>
        <p:spPr>
          <a:xfrm>
            <a:off x="7652362" y="4253669"/>
            <a:ext cx="2842413" cy="82809"/>
          </a:xfrm>
          <a:prstGeom prst="rect">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a:ln>
                <a:noFill/>
              </a:ln>
              <a:solidFill>
                <a:srgbClr val="002060"/>
              </a:solidFill>
              <a:effectLst/>
              <a:uLnTx/>
              <a:uFillTx/>
              <a:latin typeface="Calibri"/>
              <a:ea typeface="+mn-ea"/>
              <a:cs typeface="+mn-cs"/>
            </a:endParaRPr>
          </a:p>
        </p:txBody>
      </p:sp>
      <p:sp>
        <p:nvSpPr>
          <p:cNvPr id="103" name="TextBox 102">
            <a:extLst>
              <a:ext uri="{FF2B5EF4-FFF2-40B4-BE49-F238E27FC236}">
                <a16:creationId xmlns:a16="http://schemas.microsoft.com/office/drawing/2014/main" id="{24214295-C9DC-433E-9431-EA4583701FFE}"/>
              </a:ext>
            </a:extLst>
          </p:cNvPr>
          <p:cNvSpPr txBox="1"/>
          <p:nvPr/>
        </p:nvSpPr>
        <p:spPr>
          <a:xfrm>
            <a:off x="9515619" y="4228601"/>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6</a:t>
            </a:r>
          </a:p>
        </p:txBody>
      </p:sp>
      <p:sp>
        <p:nvSpPr>
          <p:cNvPr id="104" name="TextBox 103">
            <a:extLst>
              <a:ext uri="{FF2B5EF4-FFF2-40B4-BE49-F238E27FC236}">
                <a16:creationId xmlns:a16="http://schemas.microsoft.com/office/drawing/2014/main" id="{F33FCFFA-ADA0-40B3-BE02-FC555802C4B4}"/>
              </a:ext>
            </a:extLst>
          </p:cNvPr>
          <p:cNvSpPr txBox="1"/>
          <p:nvPr/>
        </p:nvSpPr>
        <p:spPr>
          <a:xfrm>
            <a:off x="9104390" y="4221748"/>
            <a:ext cx="43829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5</a:t>
            </a:r>
          </a:p>
        </p:txBody>
      </p:sp>
      <p:sp>
        <p:nvSpPr>
          <p:cNvPr id="105" name="TextBox 104">
            <a:extLst>
              <a:ext uri="{FF2B5EF4-FFF2-40B4-BE49-F238E27FC236}">
                <a16:creationId xmlns:a16="http://schemas.microsoft.com/office/drawing/2014/main" id="{35B7924B-8D4C-4351-8371-57C65CA23044}"/>
              </a:ext>
            </a:extLst>
          </p:cNvPr>
          <p:cNvSpPr txBox="1"/>
          <p:nvPr/>
        </p:nvSpPr>
        <p:spPr>
          <a:xfrm>
            <a:off x="7541789" y="3416516"/>
            <a:ext cx="602506"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a:ea typeface="+mn-ea"/>
                <a:cs typeface="+mn-cs"/>
              </a:rPr>
              <a:t>x</a:t>
            </a:r>
          </a:p>
        </p:txBody>
      </p:sp>
      <p:sp>
        <p:nvSpPr>
          <p:cNvPr id="106" name="TextBox 105">
            <a:extLst>
              <a:ext uri="{FF2B5EF4-FFF2-40B4-BE49-F238E27FC236}">
                <a16:creationId xmlns:a16="http://schemas.microsoft.com/office/drawing/2014/main" id="{C13FD883-0352-4A0F-AC1E-17C337875696}"/>
              </a:ext>
            </a:extLst>
          </p:cNvPr>
          <p:cNvSpPr txBox="1"/>
          <p:nvPr/>
        </p:nvSpPr>
        <p:spPr>
          <a:xfrm>
            <a:off x="8621513" y="4230858"/>
            <a:ext cx="56875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8</a:t>
            </a:r>
          </a:p>
        </p:txBody>
      </p:sp>
      <p:sp>
        <p:nvSpPr>
          <p:cNvPr id="107" name="TextBox 106">
            <a:extLst>
              <a:ext uri="{FF2B5EF4-FFF2-40B4-BE49-F238E27FC236}">
                <a16:creationId xmlns:a16="http://schemas.microsoft.com/office/drawing/2014/main" id="{56C4A610-82BD-4894-B8B2-C423624BDAF3}"/>
              </a:ext>
            </a:extLst>
          </p:cNvPr>
          <p:cNvSpPr txBox="1"/>
          <p:nvPr/>
        </p:nvSpPr>
        <p:spPr>
          <a:xfrm>
            <a:off x="7987065" y="4231272"/>
            <a:ext cx="899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600" normalizeH="0" baseline="0" noProof="0" dirty="0">
                <a:ln>
                  <a:noFill/>
                </a:ln>
                <a:solidFill>
                  <a:srgbClr val="002060"/>
                </a:solidFill>
                <a:effectLst/>
                <a:uLnTx/>
                <a:uFillTx/>
                <a:latin typeface="Calibri"/>
                <a:ea typeface="+mn-ea"/>
                <a:cs typeface="+mn-cs"/>
              </a:rPr>
              <a:t>9</a:t>
            </a:r>
          </a:p>
        </p:txBody>
      </p:sp>
      <p:sp>
        <p:nvSpPr>
          <p:cNvPr id="108" name="Oval 107">
            <a:extLst>
              <a:ext uri="{FF2B5EF4-FFF2-40B4-BE49-F238E27FC236}">
                <a16:creationId xmlns:a16="http://schemas.microsoft.com/office/drawing/2014/main" id="{8C90E6F1-552A-482E-A8AD-271FAA3A8F86}"/>
              </a:ext>
            </a:extLst>
          </p:cNvPr>
          <p:cNvSpPr/>
          <p:nvPr/>
        </p:nvSpPr>
        <p:spPr>
          <a:xfrm>
            <a:off x="9237475" y="3343394"/>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Oval 108">
            <a:extLst>
              <a:ext uri="{FF2B5EF4-FFF2-40B4-BE49-F238E27FC236}">
                <a16:creationId xmlns:a16="http://schemas.microsoft.com/office/drawing/2014/main" id="{5902C77A-B1EB-47B8-836C-CB80933FFC76}"/>
              </a:ext>
            </a:extLst>
          </p:cNvPr>
          <p:cNvSpPr/>
          <p:nvPr/>
        </p:nvSpPr>
        <p:spPr>
          <a:xfrm>
            <a:off x="8065900" y="3333869"/>
            <a:ext cx="258417" cy="228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0B3D67B-E2AF-9AB7-CD16-07269497872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32890" y="4512365"/>
            <a:ext cx="2516590" cy="2516590"/>
          </a:xfrm>
          <a:prstGeom prst="rect">
            <a:avLst/>
          </a:prstGeom>
        </p:spPr>
      </p:pic>
      <p:grpSp>
        <p:nvGrpSpPr>
          <p:cNvPr id="5" name="Group 4">
            <a:extLst>
              <a:ext uri="{FF2B5EF4-FFF2-40B4-BE49-F238E27FC236}">
                <a16:creationId xmlns:a16="http://schemas.microsoft.com/office/drawing/2014/main" id="{9BE74C44-2524-0FEF-CA34-2F8C08A55132}"/>
              </a:ext>
            </a:extLst>
          </p:cNvPr>
          <p:cNvGrpSpPr/>
          <p:nvPr/>
        </p:nvGrpSpPr>
        <p:grpSpPr>
          <a:xfrm>
            <a:off x="9293087" y="5754756"/>
            <a:ext cx="825085" cy="1001061"/>
            <a:chOff x="3939112" y="4863705"/>
            <a:chExt cx="1259191" cy="1584000"/>
          </a:xfrm>
        </p:grpSpPr>
        <p:pic>
          <p:nvPicPr>
            <p:cNvPr id="6" name="Picture 5">
              <a:extLst>
                <a:ext uri="{FF2B5EF4-FFF2-40B4-BE49-F238E27FC236}">
                  <a16:creationId xmlns:a16="http://schemas.microsoft.com/office/drawing/2014/main" id="{83019D90-B92B-87F0-914F-2C8E76AA564A}"/>
                </a:ext>
              </a:extLst>
            </p:cNvPr>
            <p:cNvPicPr>
              <a:picLocks noChangeAspect="1"/>
            </p:cNvPicPr>
            <p:nvPr/>
          </p:nvPicPr>
          <p:blipFill>
            <a:blip r:embed="rId7"/>
            <a:stretch>
              <a:fillRect/>
            </a:stretch>
          </p:blipFill>
          <p:spPr>
            <a:xfrm>
              <a:off x="3939112" y="4863705"/>
              <a:ext cx="1259191" cy="1584000"/>
            </a:xfrm>
            <a:prstGeom prst="rect">
              <a:avLst/>
            </a:prstGeom>
          </p:spPr>
        </p:pic>
        <p:sp>
          <p:nvSpPr>
            <p:cNvPr id="7" name="TextBox 6">
              <a:extLst>
                <a:ext uri="{FF2B5EF4-FFF2-40B4-BE49-F238E27FC236}">
                  <a16:creationId xmlns:a16="http://schemas.microsoft.com/office/drawing/2014/main" id="{FA4A0D1A-D4AC-ED2F-DFE8-2165F339E76C}"/>
                </a:ext>
              </a:extLst>
            </p:cNvPr>
            <p:cNvSpPr txBox="1"/>
            <p:nvPr/>
          </p:nvSpPr>
          <p:spPr>
            <a:xfrm>
              <a:off x="4133112" y="5399950"/>
              <a:ext cx="871190" cy="908864"/>
            </a:xfrm>
            <a:prstGeom prst="ellipse">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LNTH-Pixie Ring" pitchFamily="2" charset="-128"/>
                <a:cs typeface="LNTH-Pixie Ring" pitchFamily="2" charset="-128"/>
              </a:endParaRPr>
            </a:p>
          </p:txBody>
        </p:sp>
      </p:grpSp>
    </p:spTree>
    <p:extLst>
      <p:ext uri="{BB962C8B-B14F-4D97-AF65-F5344CB8AC3E}">
        <p14:creationId xmlns:p14="http://schemas.microsoft.com/office/powerpoint/2010/main" val="129314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wipe(left)">
                                      <p:cBhvr>
                                        <p:cTn id="12" dur="500"/>
                                        <p:tgtEl>
                                          <p:spTgt spid="8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1"/>
                                        </p:tgtEl>
                                        <p:attrNameLst>
                                          <p:attrName>style.visibility</p:attrName>
                                        </p:attrNameLst>
                                      </p:cBhvr>
                                      <p:to>
                                        <p:strVal val="visible"/>
                                      </p:to>
                                    </p:set>
                                    <p:animEffect transition="in" filter="wipe(up)">
                                      <p:cBhvr>
                                        <p:cTn id="17" dur="500"/>
                                        <p:tgtEl>
                                          <p:spTgt spid="8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wipe(down)">
                                      <p:cBhvr>
                                        <p:cTn id="22" dur="500"/>
                                        <p:tgtEl>
                                          <p:spTgt spid="8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2"/>
                                        </p:tgtEl>
                                        <p:attrNameLst>
                                          <p:attrName>style.visibility</p:attrName>
                                        </p:attrNameLst>
                                      </p:cBhvr>
                                      <p:to>
                                        <p:strVal val="visible"/>
                                      </p:to>
                                    </p:set>
                                    <p:animEffect transition="in" filter="wipe(left)">
                                      <p:cBhvr>
                                        <p:cTn id="27" dur="500"/>
                                        <p:tgtEl>
                                          <p:spTgt spid="8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up)">
                                      <p:cBhvr>
                                        <p:cTn id="32" dur="500"/>
                                        <p:tgtEl>
                                          <p:spTgt spid="8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500"/>
                                        <p:tgtEl>
                                          <p:spTgt spid="8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wipe(up)">
                                      <p:cBhvr>
                                        <p:cTn id="42" dur="500"/>
                                        <p:tgtEl>
                                          <p:spTgt spid="8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88"/>
                                        </p:tgtEl>
                                      </p:cBhvr>
                                    </p:animEffect>
                                    <p:set>
                                      <p:cBhvr>
                                        <p:cTn id="47" dur="1" fill="hold">
                                          <p:stCondLst>
                                            <p:cond delay="499"/>
                                          </p:stCondLst>
                                        </p:cTn>
                                        <p:tgtEl>
                                          <p:spTgt spid="8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86"/>
                                        </p:tgtEl>
                                        <p:attrNameLst>
                                          <p:attrName>style.visibility</p:attrName>
                                        </p:attrNameLst>
                                      </p:cBhvr>
                                      <p:to>
                                        <p:strVal val="visible"/>
                                      </p:to>
                                    </p:set>
                                    <p:animEffect transition="in" filter="wipe(up)">
                                      <p:cBhvr>
                                        <p:cTn id="52" dur="500"/>
                                        <p:tgtEl>
                                          <p:spTgt spid="8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9"/>
                                        </p:tgtEl>
                                        <p:attrNameLst>
                                          <p:attrName>style.visibility</p:attrName>
                                        </p:attrNameLst>
                                      </p:cBhvr>
                                      <p:to>
                                        <p:strVal val="visible"/>
                                      </p:to>
                                    </p:set>
                                    <p:animEffect transition="in" filter="fade">
                                      <p:cBhvr>
                                        <p:cTn id="57" dur="500"/>
                                        <p:tgtEl>
                                          <p:spTgt spid="8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up)">
                                      <p:cBhvr>
                                        <p:cTn id="62" dur="500"/>
                                        <p:tgtEl>
                                          <p:spTgt spid="8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1" nodeType="clickEffect">
                                  <p:stCondLst>
                                    <p:cond delay="0"/>
                                  </p:stCondLst>
                                  <p:childTnLst>
                                    <p:animEffect transition="out" filter="fade">
                                      <p:cBhvr>
                                        <p:cTn id="66" dur="500"/>
                                        <p:tgtEl>
                                          <p:spTgt spid="89"/>
                                        </p:tgtEl>
                                      </p:cBhvr>
                                    </p:animEffect>
                                    <p:set>
                                      <p:cBhvr>
                                        <p:cTn id="67" dur="1" fill="hold">
                                          <p:stCondLst>
                                            <p:cond delay="499"/>
                                          </p:stCondLst>
                                        </p:cTn>
                                        <p:tgtEl>
                                          <p:spTgt spid="8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90"/>
                                        </p:tgtEl>
                                        <p:attrNameLst>
                                          <p:attrName>style.visibility</p:attrName>
                                        </p:attrNameLst>
                                      </p:cBhvr>
                                      <p:to>
                                        <p:strVal val="visible"/>
                                      </p:to>
                                    </p:set>
                                    <p:animEffect transition="in" filter="wipe(left)">
                                      <p:cBhvr>
                                        <p:cTn id="72" dur="500"/>
                                        <p:tgtEl>
                                          <p:spTgt spid="9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91"/>
                                        </p:tgtEl>
                                        <p:attrNameLst>
                                          <p:attrName>style.visibility</p:attrName>
                                        </p:attrNameLst>
                                      </p:cBhvr>
                                      <p:to>
                                        <p:strVal val="visible"/>
                                      </p:to>
                                    </p:set>
                                    <p:animEffect transition="in" filter="wipe(up)">
                                      <p:cBhvr>
                                        <p:cTn id="77" dur="500"/>
                                        <p:tgtEl>
                                          <p:spTgt spid="9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95"/>
                                        </p:tgtEl>
                                        <p:attrNameLst>
                                          <p:attrName>style.visibility</p:attrName>
                                        </p:attrNameLst>
                                      </p:cBhvr>
                                      <p:to>
                                        <p:strVal val="visible"/>
                                      </p:to>
                                    </p:set>
                                    <p:animEffect transition="in" filter="wipe(down)">
                                      <p:cBhvr>
                                        <p:cTn id="82" dur="500"/>
                                        <p:tgtEl>
                                          <p:spTgt spid="9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92"/>
                                        </p:tgtEl>
                                        <p:attrNameLst>
                                          <p:attrName>style.visibility</p:attrName>
                                        </p:attrNameLst>
                                      </p:cBhvr>
                                      <p:to>
                                        <p:strVal val="visible"/>
                                      </p:to>
                                    </p:set>
                                    <p:animEffect transition="in" filter="wipe(left)">
                                      <p:cBhvr>
                                        <p:cTn id="87" dur="500"/>
                                        <p:tgtEl>
                                          <p:spTgt spid="9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93"/>
                                        </p:tgtEl>
                                        <p:attrNameLst>
                                          <p:attrName>style.visibility</p:attrName>
                                        </p:attrNameLst>
                                      </p:cBhvr>
                                      <p:to>
                                        <p:strVal val="visible"/>
                                      </p:to>
                                    </p:set>
                                    <p:animEffect transition="in" filter="wipe(up)">
                                      <p:cBhvr>
                                        <p:cTn id="92" dur="500"/>
                                        <p:tgtEl>
                                          <p:spTgt spid="93"/>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98"/>
                                        </p:tgtEl>
                                        <p:attrNameLst>
                                          <p:attrName>style.visibility</p:attrName>
                                        </p:attrNameLst>
                                      </p:cBhvr>
                                      <p:to>
                                        <p:strVal val="visible"/>
                                      </p:to>
                                    </p:set>
                                    <p:animEffect transition="in" filter="fade">
                                      <p:cBhvr>
                                        <p:cTn id="97" dur="500"/>
                                        <p:tgtEl>
                                          <p:spTgt spid="98"/>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94"/>
                                        </p:tgtEl>
                                        <p:attrNameLst>
                                          <p:attrName>style.visibility</p:attrName>
                                        </p:attrNameLst>
                                      </p:cBhvr>
                                      <p:to>
                                        <p:strVal val="visible"/>
                                      </p:to>
                                    </p:set>
                                    <p:animEffect transition="in" filter="wipe(up)">
                                      <p:cBhvr>
                                        <p:cTn id="102" dur="500"/>
                                        <p:tgtEl>
                                          <p:spTgt spid="94"/>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500"/>
                                        <p:tgtEl>
                                          <p:spTgt spid="98"/>
                                        </p:tgtEl>
                                      </p:cBhvr>
                                    </p:animEffect>
                                    <p:set>
                                      <p:cBhvr>
                                        <p:cTn id="107" dur="1" fill="hold">
                                          <p:stCondLst>
                                            <p:cond delay="499"/>
                                          </p:stCondLst>
                                        </p:cTn>
                                        <p:tgtEl>
                                          <p:spTgt spid="98"/>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grpId="0" nodeType="clickEffect">
                                  <p:stCondLst>
                                    <p:cond delay="0"/>
                                  </p:stCondLst>
                                  <p:childTnLst>
                                    <p:set>
                                      <p:cBhvr>
                                        <p:cTn id="111" dur="1" fill="hold">
                                          <p:stCondLst>
                                            <p:cond delay="0"/>
                                          </p:stCondLst>
                                        </p:cTn>
                                        <p:tgtEl>
                                          <p:spTgt spid="96"/>
                                        </p:tgtEl>
                                        <p:attrNameLst>
                                          <p:attrName>style.visibility</p:attrName>
                                        </p:attrNameLst>
                                      </p:cBhvr>
                                      <p:to>
                                        <p:strVal val="visible"/>
                                      </p:to>
                                    </p:set>
                                    <p:animEffect transition="in" filter="wipe(up)">
                                      <p:cBhvr>
                                        <p:cTn id="112" dur="500"/>
                                        <p:tgtEl>
                                          <p:spTgt spid="9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99"/>
                                        </p:tgtEl>
                                        <p:attrNameLst>
                                          <p:attrName>style.visibility</p:attrName>
                                        </p:attrNameLst>
                                      </p:cBhvr>
                                      <p:to>
                                        <p:strVal val="visible"/>
                                      </p:to>
                                    </p:set>
                                    <p:animEffect transition="in" filter="fade">
                                      <p:cBhvr>
                                        <p:cTn id="117" dur="500"/>
                                        <p:tgtEl>
                                          <p:spTgt spid="99"/>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1" fill="hold" grpId="0" nodeType="clickEffect">
                                  <p:stCondLst>
                                    <p:cond delay="0"/>
                                  </p:stCondLst>
                                  <p:childTnLst>
                                    <p:set>
                                      <p:cBhvr>
                                        <p:cTn id="121" dur="1" fill="hold">
                                          <p:stCondLst>
                                            <p:cond delay="0"/>
                                          </p:stCondLst>
                                        </p:cTn>
                                        <p:tgtEl>
                                          <p:spTgt spid="97"/>
                                        </p:tgtEl>
                                        <p:attrNameLst>
                                          <p:attrName>style.visibility</p:attrName>
                                        </p:attrNameLst>
                                      </p:cBhvr>
                                      <p:to>
                                        <p:strVal val="visible"/>
                                      </p:to>
                                    </p:set>
                                    <p:animEffect transition="in" filter="wipe(up)">
                                      <p:cBhvr>
                                        <p:cTn id="122" dur="500"/>
                                        <p:tgtEl>
                                          <p:spTgt spid="97"/>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1" nodeType="clickEffect">
                                  <p:stCondLst>
                                    <p:cond delay="0"/>
                                  </p:stCondLst>
                                  <p:childTnLst>
                                    <p:animEffect transition="out" filter="fade">
                                      <p:cBhvr>
                                        <p:cTn id="126" dur="500"/>
                                        <p:tgtEl>
                                          <p:spTgt spid="99"/>
                                        </p:tgtEl>
                                      </p:cBhvr>
                                    </p:animEffect>
                                    <p:set>
                                      <p:cBhvr>
                                        <p:cTn id="127" dur="1" fill="hold">
                                          <p:stCondLst>
                                            <p:cond delay="499"/>
                                          </p:stCondLst>
                                        </p:cTn>
                                        <p:tgtEl>
                                          <p:spTgt spid="99"/>
                                        </p:tgtEl>
                                        <p:attrNameLst>
                                          <p:attrName>style.visibility</p:attrName>
                                        </p:attrNameLst>
                                      </p:cBhvr>
                                      <p:to>
                                        <p:strVal val="hidden"/>
                                      </p:to>
                                    </p:set>
                                  </p:childTnLst>
                                </p:cTn>
                              </p:par>
                            </p:childTnLst>
                          </p:cTn>
                        </p:par>
                      </p:childTnLst>
                    </p:cTn>
                  </p:par>
                  <p:par>
                    <p:cTn id="128" fill="hold">
                      <p:stCondLst>
                        <p:cond delay="indefinite"/>
                      </p:stCondLst>
                      <p:childTnLst>
                        <p:par>
                          <p:cTn id="129" fill="hold">
                            <p:stCondLst>
                              <p:cond delay="0"/>
                            </p:stCondLst>
                            <p:childTnLst>
                              <p:par>
                                <p:cTn id="130" presetID="22" presetClass="entr" presetSubtype="8" fill="hold" grpId="0" nodeType="clickEffect">
                                  <p:stCondLst>
                                    <p:cond delay="0"/>
                                  </p:stCondLst>
                                  <p:childTnLst>
                                    <p:set>
                                      <p:cBhvr>
                                        <p:cTn id="131" dur="1" fill="hold">
                                          <p:stCondLst>
                                            <p:cond delay="0"/>
                                          </p:stCondLst>
                                        </p:cTn>
                                        <p:tgtEl>
                                          <p:spTgt spid="100"/>
                                        </p:tgtEl>
                                        <p:attrNameLst>
                                          <p:attrName>style.visibility</p:attrName>
                                        </p:attrNameLst>
                                      </p:cBhvr>
                                      <p:to>
                                        <p:strVal val="visible"/>
                                      </p:to>
                                    </p:set>
                                    <p:animEffect transition="in" filter="wipe(left)">
                                      <p:cBhvr>
                                        <p:cTn id="132" dur="500"/>
                                        <p:tgtEl>
                                          <p:spTgt spid="100"/>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1" fill="hold" grpId="0" nodeType="clickEffect">
                                  <p:stCondLst>
                                    <p:cond delay="0"/>
                                  </p:stCondLst>
                                  <p:childTnLst>
                                    <p:set>
                                      <p:cBhvr>
                                        <p:cTn id="136" dur="1" fill="hold">
                                          <p:stCondLst>
                                            <p:cond delay="0"/>
                                          </p:stCondLst>
                                        </p:cTn>
                                        <p:tgtEl>
                                          <p:spTgt spid="101"/>
                                        </p:tgtEl>
                                        <p:attrNameLst>
                                          <p:attrName>style.visibility</p:attrName>
                                        </p:attrNameLst>
                                      </p:cBhvr>
                                      <p:to>
                                        <p:strVal val="visible"/>
                                      </p:to>
                                    </p:set>
                                    <p:animEffect transition="in" filter="wipe(up)">
                                      <p:cBhvr>
                                        <p:cTn id="137" dur="500"/>
                                        <p:tgtEl>
                                          <p:spTgt spid="101"/>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105"/>
                                        </p:tgtEl>
                                        <p:attrNameLst>
                                          <p:attrName>style.visibility</p:attrName>
                                        </p:attrNameLst>
                                      </p:cBhvr>
                                      <p:to>
                                        <p:strVal val="visible"/>
                                      </p:to>
                                    </p:set>
                                    <p:animEffect transition="in" filter="wipe(down)">
                                      <p:cBhvr>
                                        <p:cTn id="142" dur="500"/>
                                        <p:tgtEl>
                                          <p:spTgt spid="105"/>
                                        </p:tgtEl>
                                      </p:cBhvr>
                                    </p:animEffect>
                                  </p:childTnLst>
                                </p:cTn>
                              </p:par>
                            </p:childTnLst>
                          </p:cTn>
                        </p:par>
                      </p:childTnLst>
                    </p:cTn>
                  </p:par>
                  <p:par>
                    <p:cTn id="143" fill="hold">
                      <p:stCondLst>
                        <p:cond delay="indefinite"/>
                      </p:stCondLst>
                      <p:childTnLst>
                        <p:par>
                          <p:cTn id="144" fill="hold">
                            <p:stCondLst>
                              <p:cond delay="0"/>
                            </p:stCondLst>
                            <p:childTnLst>
                              <p:par>
                                <p:cTn id="145" presetID="22" presetClass="entr" presetSubtype="8" fill="hold" grpId="0" nodeType="click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wipe(left)">
                                      <p:cBhvr>
                                        <p:cTn id="147" dur="500"/>
                                        <p:tgtEl>
                                          <p:spTgt spid="102"/>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1" fill="hold" grpId="0" nodeType="click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up)">
                                      <p:cBhvr>
                                        <p:cTn id="152" dur="500"/>
                                        <p:tgtEl>
                                          <p:spTgt spid="103"/>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108"/>
                                        </p:tgtEl>
                                        <p:attrNameLst>
                                          <p:attrName>style.visibility</p:attrName>
                                        </p:attrNameLst>
                                      </p:cBhvr>
                                      <p:to>
                                        <p:strVal val="visible"/>
                                      </p:to>
                                    </p:set>
                                    <p:animEffect transition="in" filter="fade">
                                      <p:cBhvr>
                                        <p:cTn id="157" dur="500"/>
                                        <p:tgtEl>
                                          <p:spTgt spid="108"/>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1" fill="hold" grpId="0" nodeType="clickEffect">
                                  <p:stCondLst>
                                    <p:cond delay="0"/>
                                  </p:stCondLst>
                                  <p:childTnLst>
                                    <p:set>
                                      <p:cBhvr>
                                        <p:cTn id="161" dur="1" fill="hold">
                                          <p:stCondLst>
                                            <p:cond delay="0"/>
                                          </p:stCondLst>
                                        </p:cTn>
                                        <p:tgtEl>
                                          <p:spTgt spid="104"/>
                                        </p:tgtEl>
                                        <p:attrNameLst>
                                          <p:attrName>style.visibility</p:attrName>
                                        </p:attrNameLst>
                                      </p:cBhvr>
                                      <p:to>
                                        <p:strVal val="visible"/>
                                      </p:to>
                                    </p:set>
                                    <p:animEffect transition="in" filter="wipe(up)">
                                      <p:cBhvr>
                                        <p:cTn id="162" dur="500"/>
                                        <p:tgtEl>
                                          <p:spTgt spid="104"/>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xit" presetSubtype="0" fill="hold" grpId="1" nodeType="clickEffect">
                                  <p:stCondLst>
                                    <p:cond delay="0"/>
                                  </p:stCondLst>
                                  <p:childTnLst>
                                    <p:animEffect transition="out" filter="fade">
                                      <p:cBhvr>
                                        <p:cTn id="166" dur="500"/>
                                        <p:tgtEl>
                                          <p:spTgt spid="108"/>
                                        </p:tgtEl>
                                      </p:cBhvr>
                                    </p:animEffect>
                                    <p:set>
                                      <p:cBhvr>
                                        <p:cTn id="167" dur="1" fill="hold">
                                          <p:stCondLst>
                                            <p:cond delay="499"/>
                                          </p:stCondLst>
                                        </p:cTn>
                                        <p:tgtEl>
                                          <p:spTgt spid="108"/>
                                        </p:tgtEl>
                                        <p:attrNameLst>
                                          <p:attrName>style.visibility</p:attrName>
                                        </p:attrNameLst>
                                      </p:cBhvr>
                                      <p:to>
                                        <p:strVal val="hidden"/>
                                      </p:to>
                                    </p:set>
                                  </p:childTnLst>
                                </p:cTn>
                              </p:par>
                            </p:childTnLst>
                          </p:cTn>
                        </p:par>
                      </p:childTnLst>
                    </p:cTn>
                  </p:par>
                  <p:par>
                    <p:cTn id="168" fill="hold">
                      <p:stCondLst>
                        <p:cond delay="indefinite"/>
                      </p:stCondLst>
                      <p:childTnLst>
                        <p:par>
                          <p:cTn id="169" fill="hold">
                            <p:stCondLst>
                              <p:cond delay="0"/>
                            </p:stCondLst>
                            <p:childTnLst>
                              <p:par>
                                <p:cTn id="170" presetID="22" presetClass="entr" presetSubtype="1" fill="hold" grpId="0" nodeType="clickEffect">
                                  <p:stCondLst>
                                    <p:cond delay="0"/>
                                  </p:stCondLst>
                                  <p:childTnLst>
                                    <p:set>
                                      <p:cBhvr>
                                        <p:cTn id="171" dur="1" fill="hold">
                                          <p:stCondLst>
                                            <p:cond delay="0"/>
                                          </p:stCondLst>
                                        </p:cTn>
                                        <p:tgtEl>
                                          <p:spTgt spid="106"/>
                                        </p:tgtEl>
                                        <p:attrNameLst>
                                          <p:attrName>style.visibility</p:attrName>
                                        </p:attrNameLst>
                                      </p:cBhvr>
                                      <p:to>
                                        <p:strVal val="visible"/>
                                      </p:to>
                                    </p:set>
                                    <p:animEffect transition="in" filter="wipe(up)">
                                      <p:cBhvr>
                                        <p:cTn id="172" dur="500"/>
                                        <p:tgtEl>
                                          <p:spTgt spid="106"/>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109"/>
                                        </p:tgtEl>
                                        <p:attrNameLst>
                                          <p:attrName>style.visibility</p:attrName>
                                        </p:attrNameLst>
                                      </p:cBhvr>
                                      <p:to>
                                        <p:strVal val="visible"/>
                                      </p:to>
                                    </p:set>
                                    <p:animEffect transition="in" filter="fade">
                                      <p:cBhvr>
                                        <p:cTn id="177" dur="500"/>
                                        <p:tgtEl>
                                          <p:spTgt spid="109"/>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1" fill="hold" grpId="0" nodeType="clickEffect">
                                  <p:stCondLst>
                                    <p:cond delay="0"/>
                                  </p:stCondLst>
                                  <p:childTnLst>
                                    <p:set>
                                      <p:cBhvr>
                                        <p:cTn id="181" dur="1" fill="hold">
                                          <p:stCondLst>
                                            <p:cond delay="0"/>
                                          </p:stCondLst>
                                        </p:cTn>
                                        <p:tgtEl>
                                          <p:spTgt spid="107"/>
                                        </p:tgtEl>
                                        <p:attrNameLst>
                                          <p:attrName>style.visibility</p:attrName>
                                        </p:attrNameLst>
                                      </p:cBhvr>
                                      <p:to>
                                        <p:strVal val="visible"/>
                                      </p:to>
                                    </p:set>
                                    <p:animEffect transition="in" filter="wipe(up)">
                                      <p:cBhvr>
                                        <p:cTn id="182" dur="500"/>
                                        <p:tgtEl>
                                          <p:spTgt spid="107"/>
                                        </p:tgtEl>
                                      </p:cBhvr>
                                    </p:animEffect>
                                  </p:childTnLst>
                                </p:cTn>
                              </p:par>
                            </p:childTnLst>
                          </p:cTn>
                        </p:par>
                      </p:childTnLst>
                    </p:cTn>
                  </p:par>
                  <p:par>
                    <p:cTn id="183" fill="hold">
                      <p:stCondLst>
                        <p:cond delay="indefinite"/>
                      </p:stCondLst>
                      <p:childTnLst>
                        <p:par>
                          <p:cTn id="184" fill="hold">
                            <p:stCondLst>
                              <p:cond delay="0"/>
                            </p:stCondLst>
                            <p:childTnLst>
                              <p:par>
                                <p:cTn id="185" presetID="10" presetClass="exit" presetSubtype="0" fill="hold" grpId="1" nodeType="clickEffect">
                                  <p:stCondLst>
                                    <p:cond delay="0"/>
                                  </p:stCondLst>
                                  <p:childTnLst>
                                    <p:animEffect transition="out" filter="fade">
                                      <p:cBhvr>
                                        <p:cTn id="186" dur="500"/>
                                        <p:tgtEl>
                                          <p:spTgt spid="109"/>
                                        </p:tgtEl>
                                      </p:cBhvr>
                                    </p:animEffect>
                                    <p:set>
                                      <p:cBhvr>
                                        <p:cTn id="187" dur="1" fill="hold">
                                          <p:stCondLst>
                                            <p:cond delay="499"/>
                                          </p:stCondLst>
                                        </p:cTn>
                                        <p:tgtEl>
                                          <p:spTgt spid="109"/>
                                        </p:tgtEl>
                                        <p:attrNameLst>
                                          <p:attrName>style.visibility</p:attrName>
                                        </p:attrNameLst>
                                      </p:cBhvr>
                                      <p:to>
                                        <p:strVal val="hidden"/>
                                      </p:to>
                                    </p:set>
                                  </p:childTnLst>
                                </p:cTn>
                              </p:par>
                              <p:par>
                                <p:cTn id="188" presetID="57" presetClass="path" presetSubtype="0" accel="50000" decel="50000" fill="hold" nodeType="withEffect">
                                  <p:stCondLst>
                                    <p:cond delay="0"/>
                                  </p:stCondLst>
                                  <p:childTnLst>
                                    <p:animMotion origin="layout" path="M -3.75E-6 2.96296E-6 L -3.75E-6 -0.0456 C -3.75E-6 -0.06598 -0.1875 -0.09028 -0.33932 -0.09028 L -0.67864 -0.09028 " pathEditMode="relative" rAng="0" ptsTypes="AAAA">
                                      <p:cBhvr>
                                        <p:cTn id="189" dur="1250" fill="hold"/>
                                        <p:tgtEl>
                                          <p:spTgt spid="5"/>
                                        </p:tgtEl>
                                        <p:attrNameLst>
                                          <p:attrName>ppt_x</p:attrName>
                                          <p:attrName>ppt_y</p:attrName>
                                        </p:attrNameLst>
                                      </p:cBhvr>
                                      <p:rCtr x="-33932" y="-4514"/>
                                    </p:animMotion>
                                  </p:childTnLst>
                                  <p:subTnLst>
                                    <p:audio>
                                      <p:cMediaNode>
                                        <p:cTn display="0" masterRel="sameClick">
                                          <p:stCondLst>
                                            <p:cond evt="begin" delay="0">
                                              <p:tn val="188"/>
                                            </p:cond>
                                          </p:stCondLst>
                                          <p:endCondLst>
                                            <p:cond evt="onStopAudio" delay="0">
                                              <p:tgtEl>
                                                <p:sldTgt/>
                                              </p:tgtEl>
                                            </p:cond>
                                          </p:endCondLst>
                                        </p:cTn>
                                        <p:tgtEl>
                                          <p:sndTgt r:embed="rId3" name="huýt.wav"/>
                                        </p:tgtEl>
                                      </p:cMediaNode>
                                    </p:audio>
                                  </p:subTnLst>
                                </p:cTn>
                              </p:par>
                              <p:par>
                                <p:cTn id="190" presetID="6" presetClass="emph" presetSubtype="0" fill="hold" nodeType="withEffect">
                                  <p:stCondLst>
                                    <p:cond delay="0"/>
                                  </p:stCondLst>
                                  <p:childTnLst>
                                    <p:animScale>
                                      <p:cBhvr>
                                        <p:cTn id="191" dur="1250" fill="hold"/>
                                        <p:tgtEl>
                                          <p:spTgt spid="5"/>
                                        </p:tgtEl>
                                      </p:cBhvr>
                                      <p:by x="75000" y="75000"/>
                                    </p:animScale>
                                  </p:childTnLst>
                                </p:cTn>
                              </p:par>
                            </p:childTnLst>
                          </p:cTn>
                        </p:par>
                        <p:par>
                          <p:cTn id="192" fill="hold">
                            <p:stCondLst>
                              <p:cond delay="1250"/>
                            </p:stCondLst>
                            <p:childTnLst>
                              <p:par>
                                <p:cTn id="193" presetID="42" presetClass="exit" presetSubtype="0" fill="hold" nodeType="afterEffect">
                                  <p:stCondLst>
                                    <p:cond delay="0"/>
                                  </p:stCondLst>
                                  <p:childTnLst>
                                    <p:animEffect transition="out" filter="fade">
                                      <p:cBhvr>
                                        <p:cTn id="194" dur="500"/>
                                        <p:tgtEl>
                                          <p:spTgt spid="5"/>
                                        </p:tgtEl>
                                      </p:cBhvr>
                                    </p:animEffect>
                                    <p:anim calcmode="lin" valueType="num">
                                      <p:cBhvr>
                                        <p:cTn id="195" dur="500"/>
                                        <p:tgtEl>
                                          <p:spTgt spid="5"/>
                                        </p:tgtEl>
                                        <p:attrNameLst>
                                          <p:attrName>ppt_x</p:attrName>
                                        </p:attrNameLst>
                                      </p:cBhvr>
                                      <p:tavLst>
                                        <p:tav tm="0">
                                          <p:val>
                                            <p:strVal val="ppt_x"/>
                                          </p:val>
                                        </p:tav>
                                        <p:tav tm="100000">
                                          <p:val>
                                            <p:strVal val="ppt_x"/>
                                          </p:val>
                                        </p:tav>
                                      </p:tavLst>
                                    </p:anim>
                                    <p:anim calcmode="lin" valueType="num">
                                      <p:cBhvr>
                                        <p:cTn id="196" dur="500"/>
                                        <p:tgtEl>
                                          <p:spTgt spid="5"/>
                                        </p:tgtEl>
                                        <p:attrNameLst>
                                          <p:attrName>ppt_y</p:attrName>
                                        </p:attrNameLst>
                                      </p:cBhvr>
                                      <p:tavLst>
                                        <p:tav tm="0">
                                          <p:val>
                                            <p:strVal val="ppt_y"/>
                                          </p:val>
                                        </p:tav>
                                        <p:tav tm="100000">
                                          <p:val>
                                            <p:strVal val="ppt_y+.1"/>
                                          </p:val>
                                        </p:tav>
                                      </p:tavLst>
                                    </p:anim>
                                    <p:set>
                                      <p:cBhvr>
                                        <p:cTn id="19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animBg="1"/>
      <p:bldP spid="83" grpId="0"/>
      <p:bldP spid="84" grpId="0"/>
      <p:bldP spid="85" grpId="0"/>
      <p:bldP spid="86" grpId="0"/>
      <p:bldP spid="87" grpId="0"/>
      <p:bldP spid="88" grpId="0" animBg="1"/>
      <p:bldP spid="88" grpId="1" animBg="1"/>
      <p:bldP spid="89" grpId="0" animBg="1"/>
      <p:bldP spid="89" grpId="1" animBg="1"/>
      <p:bldP spid="90" grpId="0"/>
      <p:bldP spid="91" grpId="0"/>
      <p:bldP spid="92" grpId="0" animBg="1"/>
      <p:bldP spid="93" grpId="0"/>
      <p:bldP spid="94" grpId="0"/>
      <p:bldP spid="95" grpId="0"/>
      <p:bldP spid="96" grpId="0"/>
      <p:bldP spid="97" grpId="0"/>
      <p:bldP spid="98" grpId="0" animBg="1"/>
      <p:bldP spid="98" grpId="1" animBg="1"/>
      <p:bldP spid="99" grpId="0" animBg="1"/>
      <p:bldP spid="99" grpId="1" animBg="1"/>
      <p:bldP spid="100" grpId="0"/>
      <p:bldP spid="101" grpId="0"/>
      <p:bldP spid="102" grpId="0" animBg="1"/>
      <p:bldP spid="103" grpId="0"/>
      <p:bldP spid="104" grpId="0"/>
      <p:bldP spid="105" grpId="0"/>
      <p:bldP spid="106" grpId="0"/>
      <p:bldP spid="107" grpId="0"/>
      <p:bldP spid="108" grpId="0" animBg="1"/>
      <p:bldP spid="108" grpId="1" animBg="1"/>
      <p:bldP spid="109" grpId="0" animBg="1"/>
      <p:bldP spid="109"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92397" y="285751"/>
            <a:ext cx="10959199" cy="61633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36" name="图片 35">
            <a:extLst>
              <a:ext uri="{FF2B5EF4-FFF2-40B4-BE49-F238E27FC236}">
                <a16:creationId xmlns:a16="http://schemas.microsoft.com/office/drawing/2014/main" id="{8AD3495A-843E-4F19-BF65-1D2AB4E5D64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8227" y="104522"/>
            <a:ext cx="1475295" cy="1475295"/>
          </a:xfrm>
          <a:prstGeom prst="rect">
            <a:avLst/>
          </a:prstGeom>
        </p:spPr>
      </p:pic>
      <p:pic>
        <p:nvPicPr>
          <p:cNvPr id="37" name="图片 36">
            <a:extLst>
              <a:ext uri="{FF2B5EF4-FFF2-40B4-BE49-F238E27FC236}">
                <a16:creationId xmlns:a16="http://schemas.microsoft.com/office/drawing/2014/main" id="{5B668911-A1C2-4773-84AC-84CC2248D9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58634" y="-177139"/>
            <a:ext cx="1727788" cy="1727788"/>
          </a:xfrm>
          <a:prstGeom prst="rect">
            <a:avLst/>
          </a:prstGeom>
        </p:spPr>
      </p:pic>
      <p:pic>
        <p:nvPicPr>
          <p:cNvPr id="42" name="图片 41">
            <a:hlinkClick r:id="rId6" action="ppaction://hlinksldjump"/>
            <a:extLst>
              <a:ext uri="{FF2B5EF4-FFF2-40B4-BE49-F238E27FC236}">
                <a16:creationId xmlns:a16="http://schemas.microsoft.com/office/drawing/2014/main" id="{E2B0F7AB-0705-4695-8DDA-DAB640D2005B}"/>
              </a:ext>
            </a:extLst>
          </p:cNvPr>
          <p:cNvPicPr>
            <a:picLocks noChangeAspect="1"/>
          </p:cNvPicPr>
          <p:nvPr>
            <p:custDataLst>
              <p:tags r:id="rId1"/>
            </p:custDataLst>
          </p:nvPr>
        </p:nvPicPr>
        <p:blipFill rotWithShape="1">
          <a:blip r:embed="rId7" cstate="screen">
            <a:extLst>
              <a:ext uri="{28A0092B-C50C-407E-A947-70E740481C1C}">
                <a14:useLocalDpi xmlns:a14="http://schemas.microsoft.com/office/drawing/2010/main"/>
              </a:ext>
            </a:extLst>
          </a:blip>
          <a:srcRect b="-1122"/>
          <a:stretch>
            <a:fillRect/>
          </a:stretch>
        </p:blipFill>
        <p:spPr>
          <a:xfrm>
            <a:off x="10515241" y="391527"/>
            <a:ext cx="1341755" cy="1370965"/>
          </a:xfrm>
          <a:prstGeom prst="rect">
            <a:avLst/>
          </a:prstGeom>
        </p:spPr>
      </p:pic>
      <p:grpSp>
        <p:nvGrpSpPr>
          <p:cNvPr id="41" name="Nhóm 6">
            <a:extLst>
              <a:ext uri="{FF2B5EF4-FFF2-40B4-BE49-F238E27FC236}">
                <a16:creationId xmlns:a16="http://schemas.microsoft.com/office/drawing/2014/main" id="{4E72467A-4AEC-4F7C-A034-3D9086756657}"/>
              </a:ext>
            </a:extLst>
          </p:cNvPr>
          <p:cNvGrpSpPr/>
          <p:nvPr/>
        </p:nvGrpSpPr>
        <p:grpSpPr>
          <a:xfrm>
            <a:off x="768350" y="960585"/>
            <a:ext cx="5537200" cy="1052418"/>
            <a:chOff x="1203156" y="685799"/>
            <a:chExt cx="4152899" cy="789313"/>
          </a:xfrm>
        </p:grpSpPr>
        <p:grpSp>
          <p:nvGrpSpPr>
            <p:cNvPr id="45" name="Nhóm 4">
              <a:extLst>
                <a:ext uri="{FF2B5EF4-FFF2-40B4-BE49-F238E27FC236}">
                  <a16:creationId xmlns:a16="http://schemas.microsoft.com/office/drawing/2014/main" id="{0B711B78-E7F0-471F-948B-C131C891FE16}"/>
                </a:ext>
              </a:extLst>
            </p:cNvPr>
            <p:cNvGrpSpPr/>
            <p:nvPr/>
          </p:nvGrpSpPr>
          <p:grpSpPr>
            <a:xfrm>
              <a:off x="1203156" y="685799"/>
              <a:ext cx="1311443" cy="789313"/>
              <a:chOff x="1431757" y="695789"/>
              <a:chExt cx="1347538" cy="856285"/>
            </a:xfrm>
          </p:grpSpPr>
          <p:sp>
            <p:nvSpPr>
              <p:cNvPr id="52" name="Hình Bầu dục 2">
                <a:extLst>
                  <a:ext uri="{FF2B5EF4-FFF2-40B4-BE49-F238E27FC236}">
                    <a16:creationId xmlns:a16="http://schemas.microsoft.com/office/drawing/2014/main" id="{D781E0AF-2527-4C60-B62C-3234ABD1DEC1}"/>
                  </a:ext>
                </a:extLst>
              </p:cNvPr>
              <p:cNvSpPr/>
              <p:nvPr/>
            </p:nvSpPr>
            <p:spPr>
              <a:xfrm>
                <a:off x="1708484" y="721895"/>
                <a:ext cx="794084" cy="83017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D6F4FF"/>
                  </a:solidFill>
                  <a:effectLst/>
                  <a:uLnTx/>
                  <a:uFillTx/>
                  <a:latin typeface="Calibri"/>
                  <a:ea typeface="+mn-ea"/>
                  <a:cs typeface="+mn-cs"/>
                  <a:sym typeface="Arial"/>
                </a:endParaRPr>
              </a:p>
            </p:txBody>
          </p:sp>
          <p:sp>
            <p:nvSpPr>
              <p:cNvPr id="53" name="Hộp Văn bản 3">
                <a:extLst>
                  <a:ext uri="{FF2B5EF4-FFF2-40B4-BE49-F238E27FC236}">
                    <a16:creationId xmlns:a16="http://schemas.microsoft.com/office/drawing/2014/main" id="{99DE20CF-CAE1-4C93-A870-7980179F7D0B}"/>
                  </a:ext>
                </a:extLst>
              </p:cNvPr>
              <p:cNvSpPr txBox="1"/>
              <p:nvPr/>
            </p:nvSpPr>
            <p:spPr>
              <a:xfrm>
                <a:off x="1431757" y="695789"/>
                <a:ext cx="1347538" cy="80973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libri"/>
                    <a:ea typeface="+mn-ea"/>
                    <a:cs typeface="Arial"/>
                    <a:sym typeface="Arial"/>
                  </a:rPr>
                  <a:t>2</a:t>
                </a:r>
              </a:p>
            </p:txBody>
          </p:sp>
        </p:grpSp>
        <p:sp>
          <p:nvSpPr>
            <p:cNvPr id="51" name="Hộp Văn bản 5">
              <a:extLst>
                <a:ext uri="{FF2B5EF4-FFF2-40B4-BE49-F238E27FC236}">
                  <a16:creationId xmlns:a16="http://schemas.microsoft.com/office/drawing/2014/main" id="{33994D78-267B-4A0C-B8F2-BE43FBC6FDBF}"/>
                </a:ext>
              </a:extLst>
            </p:cNvPr>
            <p:cNvSpPr txBox="1"/>
            <p:nvPr/>
          </p:nvSpPr>
          <p:spPr>
            <a:xfrm>
              <a:off x="2088794" y="834349"/>
              <a:ext cx="3267261" cy="561741"/>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267" b="1" i="0" u="none" strike="noStrike" kern="0" cap="none" spc="0" normalizeH="0" baseline="0" noProof="0" dirty="0" err="1">
                  <a:ln>
                    <a:noFill/>
                  </a:ln>
                  <a:solidFill>
                    <a:srgbClr val="000000"/>
                  </a:solidFill>
                  <a:effectLst/>
                  <a:uLnTx/>
                  <a:uFillTx/>
                  <a:latin typeface="Calibri"/>
                  <a:ea typeface="+mn-ea"/>
                  <a:cs typeface="Arial"/>
                  <a:sym typeface="Arial"/>
                </a:rPr>
                <a:t>Đặt</a:t>
              </a:r>
              <a:r>
                <a:rPr kumimoji="0" lang="en-US" sz="4267"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267" b="1" i="0" u="none" strike="noStrike" kern="0" cap="none" spc="0" normalizeH="0" baseline="0" noProof="0" dirty="0" err="1">
                  <a:ln>
                    <a:noFill/>
                  </a:ln>
                  <a:solidFill>
                    <a:srgbClr val="000000"/>
                  </a:solidFill>
                  <a:effectLst/>
                  <a:uLnTx/>
                  <a:uFillTx/>
                  <a:latin typeface="Calibri"/>
                  <a:ea typeface="+mn-ea"/>
                  <a:cs typeface="Arial"/>
                  <a:sym typeface="Arial"/>
                </a:rPr>
                <a:t>tính</a:t>
              </a:r>
              <a:r>
                <a:rPr kumimoji="0" lang="en-US" sz="4267"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267" b="1" i="0" u="none" strike="noStrike" kern="0" cap="none" spc="0" normalizeH="0" baseline="0" noProof="0" dirty="0" err="1">
                  <a:ln>
                    <a:noFill/>
                  </a:ln>
                  <a:solidFill>
                    <a:srgbClr val="000000"/>
                  </a:solidFill>
                  <a:effectLst/>
                  <a:uLnTx/>
                  <a:uFillTx/>
                  <a:latin typeface="Calibri"/>
                  <a:ea typeface="+mn-ea"/>
                  <a:cs typeface="Arial"/>
                  <a:sym typeface="Arial"/>
                </a:rPr>
                <a:t>rồi</a:t>
              </a:r>
              <a:r>
                <a:rPr kumimoji="0" lang="en-US" sz="4267" b="1" i="0" u="none" strike="noStrike" kern="0" cap="none" spc="0" normalizeH="0" baseline="0" noProof="0" dirty="0">
                  <a:ln>
                    <a:noFill/>
                  </a:ln>
                  <a:solidFill>
                    <a:srgbClr val="000000"/>
                  </a:solidFill>
                  <a:effectLst/>
                  <a:uLnTx/>
                  <a:uFillTx/>
                  <a:latin typeface="Calibri"/>
                  <a:ea typeface="+mn-ea"/>
                  <a:cs typeface="Arial"/>
                  <a:sym typeface="Arial"/>
                </a:rPr>
                <a:t> </a:t>
              </a:r>
              <a:r>
                <a:rPr kumimoji="0" lang="en-US" sz="4267" b="1" i="0" u="none" strike="noStrike" kern="0" cap="none" spc="0" normalizeH="0" baseline="0" noProof="0" dirty="0" err="1">
                  <a:ln>
                    <a:noFill/>
                  </a:ln>
                  <a:solidFill>
                    <a:srgbClr val="000000"/>
                  </a:solidFill>
                  <a:effectLst/>
                  <a:uLnTx/>
                  <a:uFillTx/>
                  <a:latin typeface="Calibri"/>
                  <a:ea typeface="+mn-ea"/>
                  <a:cs typeface="Arial"/>
                  <a:sym typeface="Arial"/>
                </a:rPr>
                <a:t>tính</a:t>
              </a:r>
              <a:endParaRPr kumimoji="0" lang="en-US"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pic>
        <p:nvPicPr>
          <p:cNvPr id="4" name="Picture 3">
            <a:extLst>
              <a:ext uri="{FF2B5EF4-FFF2-40B4-BE49-F238E27FC236}">
                <a16:creationId xmlns:a16="http://schemas.microsoft.com/office/drawing/2014/main" id="{F3488DCF-7F4C-4C14-9FE1-CB44C673B217}"/>
              </a:ext>
            </a:extLst>
          </p:cNvPr>
          <p:cNvPicPr>
            <a:picLocks noChangeAspect="1"/>
          </p:cNvPicPr>
          <p:nvPr/>
        </p:nvPicPr>
        <p:blipFill>
          <a:blip r:embed="rId8"/>
          <a:stretch>
            <a:fillRect/>
          </a:stretch>
        </p:blipFill>
        <p:spPr>
          <a:xfrm>
            <a:off x="2128837" y="2252662"/>
            <a:ext cx="7634288" cy="904255"/>
          </a:xfrm>
          <a:prstGeom prst="rect">
            <a:avLst/>
          </a:prstGeom>
        </p:spPr>
      </p:pic>
    </p:spTree>
    <p:extLst>
      <p:ext uri="{BB962C8B-B14F-4D97-AF65-F5344CB8AC3E}">
        <p14:creationId xmlns:p14="http://schemas.microsoft.com/office/powerpoint/2010/main" val="196057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E754327C-BE9A-4F32-A99A-2769496854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4" name="图片 18">
            <a:extLst>
              <a:ext uri="{FF2B5EF4-FFF2-40B4-BE49-F238E27FC236}">
                <a16:creationId xmlns:a16="http://schemas.microsoft.com/office/drawing/2014/main" id="{0DFA06DC-5505-4E52-86F1-E2B4D2C1422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1971" b="5976"/>
          <a:stretch/>
        </p:blipFill>
        <p:spPr>
          <a:xfrm>
            <a:off x="0" y="-16038"/>
            <a:ext cx="8446416" cy="6930521"/>
          </a:xfrm>
          <a:prstGeom prst="rect">
            <a:avLst/>
          </a:prstGeom>
        </p:spPr>
      </p:pic>
      <p:sp>
        <p:nvSpPr>
          <p:cNvPr id="2" name="Rounded Rectangle 1"/>
          <p:cNvSpPr/>
          <p:nvPr/>
        </p:nvSpPr>
        <p:spPr>
          <a:xfrm>
            <a:off x="259276" y="728089"/>
            <a:ext cx="11673445" cy="5975399"/>
          </a:xfrm>
          <a:prstGeom prst="roundRect">
            <a:avLst/>
          </a:prstGeom>
          <a:solidFill>
            <a:schemeClr val="bg1">
              <a:alpha val="97000"/>
            </a:schemeClr>
          </a:solidFill>
          <a:ln w="381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ounded Rectangle 47"/>
          <p:cNvSpPr/>
          <p:nvPr/>
        </p:nvSpPr>
        <p:spPr>
          <a:xfrm>
            <a:off x="608609" y="464365"/>
            <a:ext cx="1925041" cy="660799"/>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2060"/>
                </a:solidFill>
                <a:effectLst/>
                <a:uLnTx/>
                <a:uFillTx/>
                <a:latin typeface="UVF Lobster12" panose="02000506000000020003" pitchFamily="2" charset="0"/>
                <a:ea typeface="+mn-ea"/>
                <a:cs typeface="+mn-cs"/>
              </a:rPr>
              <a:t>3. </a:t>
            </a:r>
            <a:r>
              <a:rPr kumimoji="0" lang="en-US" sz="4000" b="0" i="0" u="none" strike="noStrike" kern="1200" cap="none" spc="0" normalizeH="0" baseline="0" noProof="0" dirty="0" err="1">
                <a:ln>
                  <a:noFill/>
                </a:ln>
                <a:solidFill>
                  <a:srgbClr val="002060"/>
                </a:solidFill>
                <a:effectLst/>
                <a:uLnTx/>
                <a:uFillTx/>
                <a:latin typeface="UVF Lobster12" panose="02000506000000020003" pitchFamily="2" charset="0"/>
                <a:ea typeface="+mn-ea"/>
                <a:cs typeface="+mn-cs"/>
              </a:rPr>
              <a:t>Số</a:t>
            </a:r>
            <a:endParaRPr kumimoji="0" lang="en-US" sz="4000" b="0" i="0" u="none" strike="noStrike" kern="1200" cap="none" spc="0" normalizeH="0" baseline="0" noProof="0" dirty="0">
              <a:ln>
                <a:noFill/>
              </a:ln>
              <a:solidFill>
                <a:srgbClr val="002060"/>
              </a:solidFill>
              <a:effectLst/>
              <a:uLnTx/>
              <a:uFillTx/>
              <a:latin typeface="UVF Lobster12" panose="02000506000000020003" pitchFamily="2" charset="0"/>
              <a:ea typeface="+mn-ea"/>
              <a:cs typeface="+mn-cs"/>
            </a:endParaRPr>
          </a:p>
        </p:txBody>
      </p:sp>
      <p:pic>
        <p:nvPicPr>
          <p:cNvPr id="4" name="Picture 3">
            <a:extLst>
              <a:ext uri="{FF2B5EF4-FFF2-40B4-BE49-F238E27FC236}">
                <a16:creationId xmlns:a16="http://schemas.microsoft.com/office/drawing/2014/main" id="{AE9DF0CA-BE79-43DF-9EAD-97D84F3DC06F}"/>
              </a:ext>
            </a:extLst>
          </p:cNvPr>
          <p:cNvPicPr>
            <a:picLocks noChangeAspect="1"/>
          </p:cNvPicPr>
          <p:nvPr/>
        </p:nvPicPr>
        <p:blipFill>
          <a:blip r:embed="rId5"/>
          <a:stretch>
            <a:fillRect/>
          </a:stretch>
        </p:blipFill>
        <p:spPr>
          <a:xfrm>
            <a:off x="519112" y="1538287"/>
            <a:ext cx="11121648" cy="1166813"/>
          </a:xfrm>
          <a:prstGeom prst="rect">
            <a:avLst/>
          </a:prstGeom>
        </p:spPr>
      </p:pic>
      <p:sp>
        <p:nvSpPr>
          <p:cNvPr id="15" name="Rectangle: Rounded Corners 14">
            <a:extLst>
              <a:ext uri="{FF2B5EF4-FFF2-40B4-BE49-F238E27FC236}">
                <a16:creationId xmlns:a16="http://schemas.microsoft.com/office/drawing/2014/main" id="{D235CCDB-55FF-47BB-B80B-A85D63AC29B2}"/>
              </a:ext>
            </a:extLst>
          </p:cNvPr>
          <p:cNvSpPr/>
          <p:nvPr/>
        </p:nvSpPr>
        <p:spPr>
          <a:xfrm>
            <a:off x="485775" y="3048000"/>
            <a:ext cx="11172825" cy="34956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Một chú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voi</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ma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mút</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5 tuổi cân nặng 805 kg. Sau 6 năm, do thức ăn dồi dào, nên chú ấy tăng gấp đôi cân nặng. Hai năm tiếp theo đói kém, chú voi đến tuổi 13 thì giảm 200 kg cân nặng. Lại 10 năm nữa trôi qua, nhờ trời nên thức ăn đầy đủ, phong phú, chú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voi</a:t>
            </a: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ở tuổi 23 tăng gấp 3 lần cân nặng. Quá trình tăng cân của chú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voi</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ma </a:t>
            </a:r>
            <a:r>
              <a:rPr kumimoji="0" lang="en-US" sz="32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mút</a:t>
            </a:r>
            <a:r>
              <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biểu diễn bằng sơ đồ sau. Em hãy hoàn thành sơ đồ ấy nhé!”.</a:t>
            </a:r>
            <a:endParaRPr kumimoji="0" lang="en-US"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6" name="Rectangle: Rounded Corners 5">
            <a:extLst>
              <a:ext uri="{FF2B5EF4-FFF2-40B4-BE49-F238E27FC236}">
                <a16:creationId xmlns:a16="http://schemas.microsoft.com/office/drawing/2014/main" id="{C81D32BB-888A-4762-8D80-E9AA787B67D3}"/>
              </a:ext>
            </a:extLst>
          </p:cNvPr>
          <p:cNvSpPr/>
          <p:nvPr/>
        </p:nvSpPr>
        <p:spPr>
          <a:xfrm>
            <a:off x="4010025" y="1943100"/>
            <a:ext cx="1400175" cy="56197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1 610</a:t>
            </a:r>
          </a:p>
        </p:txBody>
      </p:sp>
      <p:sp>
        <p:nvSpPr>
          <p:cNvPr id="18" name="Rectangle: Rounded Corners 17">
            <a:extLst>
              <a:ext uri="{FF2B5EF4-FFF2-40B4-BE49-F238E27FC236}">
                <a16:creationId xmlns:a16="http://schemas.microsoft.com/office/drawing/2014/main" id="{EA2F4B60-44F2-436C-96F8-F278FF1B818A}"/>
              </a:ext>
            </a:extLst>
          </p:cNvPr>
          <p:cNvSpPr/>
          <p:nvPr/>
        </p:nvSpPr>
        <p:spPr>
          <a:xfrm>
            <a:off x="7010400" y="1924050"/>
            <a:ext cx="1400175" cy="56197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1 410</a:t>
            </a:r>
          </a:p>
        </p:txBody>
      </p:sp>
      <p:sp>
        <p:nvSpPr>
          <p:cNvPr id="19" name="Rectangle: Rounded Corners 18">
            <a:extLst>
              <a:ext uri="{FF2B5EF4-FFF2-40B4-BE49-F238E27FC236}">
                <a16:creationId xmlns:a16="http://schemas.microsoft.com/office/drawing/2014/main" id="{2312902A-0E10-4CEE-8784-6E1F192E025D}"/>
              </a:ext>
            </a:extLst>
          </p:cNvPr>
          <p:cNvSpPr/>
          <p:nvPr/>
        </p:nvSpPr>
        <p:spPr>
          <a:xfrm>
            <a:off x="10058400" y="1943100"/>
            <a:ext cx="1400175" cy="56197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4 230</a:t>
            </a:r>
          </a:p>
        </p:txBody>
      </p:sp>
    </p:spTree>
    <p:extLst>
      <p:ext uri="{BB962C8B-B14F-4D97-AF65-F5344CB8AC3E}">
        <p14:creationId xmlns:p14="http://schemas.microsoft.com/office/powerpoint/2010/main" val="114511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1000"/>
                                        <p:tgtEl>
                                          <p:spTgt spid="54"/>
                                        </p:tgtEl>
                                      </p:cBhvr>
                                    </p:animEffect>
                                    <p:anim calcmode="lin" valueType="num">
                                      <p:cBhvr>
                                        <p:cTn id="8" dur="1000" fill="hold"/>
                                        <p:tgtEl>
                                          <p:spTgt spid="54"/>
                                        </p:tgtEl>
                                        <p:attrNameLst>
                                          <p:attrName>ppt_x</p:attrName>
                                        </p:attrNameLst>
                                      </p:cBhvr>
                                      <p:tavLst>
                                        <p:tav tm="0">
                                          <p:val>
                                            <p:strVal val="#ppt_x"/>
                                          </p:val>
                                        </p:tav>
                                        <p:tav tm="100000">
                                          <p:val>
                                            <p:strVal val="#ppt_x"/>
                                          </p:val>
                                        </p:tav>
                                      </p:tavLst>
                                    </p:anim>
                                    <p:anim calcmode="lin" valueType="num">
                                      <p:cBhvr>
                                        <p:cTn id="9"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animEffect transition="in" filter="fade">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down)">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E754327C-BE9A-4F32-A99A-2769496854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4" name="图片 18">
            <a:extLst>
              <a:ext uri="{FF2B5EF4-FFF2-40B4-BE49-F238E27FC236}">
                <a16:creationId xmlns:a16="http://schemas.microsoft.com/office/drawing/2014/main" id="{0DFA06DC-5505-4E52-86F1-E2B4D2C1422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11971" b="5976"/>
          <a:stretch/>
        </p:blipFill>
        <p:spPr>
          <a:xfrm>
            <a:off x="0" y="-16038"/>
            <a:ext cx="8446416" cy="6930521"/>
          </a:xfrm>
          <a:prstGeom prst="rect">
            <a:avLst/>
          </a:prstGeom>
        </p:spPr>
      </p:pic>
      <p:sp>
        <p:nvSpPr>
          <p:cNvPr id="2" name="Rounded Rectangle 1"/>
          <p:cNvSpPr/>
          <p:nvPr/>
        </p:nvSpPr>
        <p:spPr>
          <a:xfrm>
            <a:off x="259276" y="728089"/>
            <a:ext cx="11673445" cy="5975399"/>
          </a:xfrm>
          <a:prstGeom prst="roundRect">
            <a:avLst/>
          </a:prstGeom>
          <a:solidFill>
            <a:schemeClr val="bg1">
              <a:alpha val="97000"/>
            </a:schemeClr>
          </a:solidFill>
          <a:ln w="38100">
            <a:solidFill>
              <a:srgbClr val="FFC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3" name="Rectangle 1"/>
          <p:cNvSpPr>
            <a:spLocks noChangeArrowheads="1"/>
          </p:cNvSpPr>
          <p:nvPr/>
        </p:nvSpPr>
        <p:spPr bwMode="auto">
          <a:xfrm>
            <a:off x="409575" y="1125012"/>
            <a:ext cx="1144904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ts val="600"/>
              </a:spcBef>
              <a:spcAft>
                <a:spcPts val="600"/>
              </a:spcAft>
              <a:buClrTx/>
              <a:buSzTx/>
              <a:buFontTx/>
              <a:buNone/>
              <a:tabLst/>
              <a:defRPr/>
            </a:pPr>
            <a:r>
              <a:rPr kumimoji="0" lang="en-US" altLang="en-US" sz="36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Bác</a:t>
            </a:r>
            <a:r>
              <a:rPr kumimoji="0" lang="en-US" altLang="en-US" sz="36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altLang="en-US" sz="36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Sáu</a:t>
            </a:r>
            <a:r>
              <a:rPr kumimoji="0" lang="en-US" altLang="en-US" sz="36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altLang="en-US" sz="36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có</a:t>
            </a:r>
            <a:r>
              <a:rPr kumimoji="0" lang="en-US" altLang="en-US" sz="36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3 </a:t>
            </a:r>
            <a:r>
              <a:rPr kumimoji="0" lang="en-US" altLang="en-US" sz="36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tàu</a:t>
            </a:r>
            <a:r>
              <a:rPr kumimoji="0" lang="en-US" altLang="en-US" sz="36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altLang="en-US" sz="36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đánh</a:t>
            </a:r>
            <a:r>
              <a:rPr kumimoji="0" lang="en-US" altLang="en-US" sz="36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altLang="en-US" sz="36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cá</a:t>
            </a:r>
            <a:r>
              <a:rPr kumimoji="0" lang="en-US" altLang="en-US" sz="36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altLang="en-US" sz="36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bác</a:t>
            </a:r>
            <a:r>
              <a:rPr kumimoji="0" lang="en-US" altLang="en-US" sz="36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altLang="en-US" sz="36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cần</a:t>
            </a:r>
            <a:r>
              <a:rPr kumimoji="0" lang="en-US" altLang="en-US" sz="36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3 050 </a:t>
            </a:r>
            <a:r>
              <a:rPr kumimoji="0" lang="en-US" altLang="en-US" sz="36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lít</a:t>
            </a:r>
            <a:r>
              <a:rPr kumimoji="0" lang="en-US" altLang="en-US" sz="36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altLang="en-US" sz="36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dầu</a:t>
            </a:r>
            <a:r>
              <a:rPr kumimoji="0" lang="en-US" altLang="en-US" sz="36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altLang="en-US" sz="36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cho</a:t>
            </a:r>
            <a:r>
              <a:rPr kumimoji="0" lang="en-US" altLang="en-US" sz="36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altLang="en-US" sz="36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mỗi</a:t>
            </a:r>
            <a:r>
              <a:rPr kumimoji="0" lang="en-US" altLang="en-US" sz="36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altLang="en-US" sz="36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tàu</a:t>
            </a:r>
            <a:r>
              <a:rPr kumimoji="0" lang="en-US" altLang="en-US" sz="36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altLang="en-US" sz="36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Hỏi</a:t>
            </a:r>
            <a:r>
              <a:rPr kumimoji="0" lang="en-US" altLang="en-US" sz="36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altLang="en-US" sz="36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bác</a:t>
            </a:r>
            <a:r>
              <a:rPr kumimoji="0" lang="en-US" altLang="en-US" sz="36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altLang="en-US" sz="36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Sáu</a:t>
            </a:r>
            <a:r>
              <a:rPr kumimoji="0" lang="en-US" altLang="en-US" sz="36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altLang="en-US" sz="36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cần</a:t>
            </a:r>
            <a:r>
              <a:rPr kumimoji="0" lang="en-US" altLang="en-US" sz="36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bao </a:t>
            </a:r>
            <a:r>
              <a:rPr kumimoji="0" lang="en-US" altLang="en-US" sz="36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nhiêu</a:t>
            </a:r>
            <a:r>
              <a:rPr kumimoji="0" lang="en-US" altLang="en-US" sz="36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altLang="en-US" sz="36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lít</a:t>
            </a:r>
            <a:r>
              <a:rPr kumimoji="0" lang="en-US" altLang="en-US" sz="36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altLang="en-US" sz="36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dầu</a:t>
            </a:r>
            <a:r>
              <a:rPr kumimoji="0" lang="en-US" altLang="en-US" sz="36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altLang="en-US" sz="36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cho</a:t>
            </a:r>
            <a:r>
              <a:rPr kumimoji="0" lang="en-US" altLang="en-US" sz="36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3 </a:t>
            </a:r>
            <a:r>
              <a:rPr kumimoji="0" lang="en-US" altLang="en-US" sz="36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tàu</a:t>
            </a:r>
            <a:r>
              <a:rPr kumimoji="0" lang="en-US" altLang="en-US" sz="36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altLang="en-US" sz="36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đánh</a:t>
            </a:r>
            <a:r>
              <a:rPr kumimoji="0" lang="en-US" altLang="en-US" sz="36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altLang="en-US" sz="36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cá</a:t>
            </a:r>
            <a:r>
              <a:rPr kumimoji="0" lang="en-US" altLang="en-US" sz="36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 </a:t>
            </a:r>
            <a:r>
              <a:rPr kumimoji="0" lang="en-US" altLang="en-US" sz="3600" b="0" i="0" u="none" strike="noStrike" kern="1200" cap="none" spc="0" normalizeH="0" baseline="0" noProof="0" dirty="0" err="1">
                <a:ln>
                  <a:noFill/>
                </a:ln>
                <a:solidFill>
                  <a:prstClr val="black"/>
                </a:solidFill>
                <a:effectLst/>
                <a:uLnTx/>
                <a:uFillTx/>
                <a:latin typeface="Calibri" panose="020F0502020204030204"/>
                <a:ea typeface="+mn-ea"/>
                <a:cs typeface="Baloo 2" pitchFamily="2" charset="0"/>
              </a:rPr>
              <a:t>đó</a:t>
            </a:r>
            <a:r>
              <a:rPr kumimoji="0" lang="en-US" altLang="en-US" sz="3600" b="0" i="0" u="none" strike="noStrike" kern="1200" cap="none" spc="0" normalizeH="0" baseline="0" noProof="0" dirty="0">
                <a:ln>
                  <a:noFill/>
                </a:ln>
                <a:solidFill>
                  <a:prstClr val="black"/>
                </a:solidFill>
                <a:effectLst/>
                <a:uLnTx/>
                <a:uFillTx/>
                <a:latin typeface="Calibri" panose="020F0502020204030204"/>
                <a:ea typeface="+mn-ea"/>
                <a:cs typeface="Baloo 2" pitchFamily="2" charset="0"/>
              </a:rPr>
              <a:t>?</a:t>
            </a:r>
          </a:p>
        </p:txBody>
      </p:sp>
      <p:sp>
        <p:nvSpPr>
          <p:cNvPr id="48" name="Rounded Rectangle 47"/>
          <p:cNvSpPr/>
          <p:nvPr/>
        </p:nvSpPr>
        <p:spPr>
          <a:xfrm>
            <a:off x="4685309" y="397690"/>
            <a:ext cx="2821381" cy="660799"/>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UVF Lobster12" panose="02000506000000020003" pitchFamily="2" charset="0"/>
                <a:ea typeface="+mn-ea"/>
                <a:cs typeface="+mn-cs"/>
              </a:rPr>
              <a:t>Bài</a:t>
            </a:r>
            <a:r>
              <a:rPr kumimoji="0" lang="en-US" sz="4000" b="1" i="0" u="none" strike="noStrike" kern="1200" cap="none" spc="0" normalizeH="0" baseline="0" noProof="0" dirty="0">
                <a:ln>
                  <a:noFill/>
                </a:ln>
                <a:solidFill>
                  <a:srgbClr val="002060"/>
                </a:solidFill>
                <a:effectLst/>
                <a:uLnTx/>
                <a:uFillTx/>
                <a:latin typeface="UVF Lobster12" panose="02000506000000020003" pitchFamily="2" charset="0"/>
                <a:ea typeface="+mn-ea"/>
                <a:cs typeface="+mn-cs"/>
              </a:rPr>
              <a:t> 4</a:t>
            </a:r>
          </a:p>
        </p:txBody>
      </p:sp>
      <p:pic>
        <p:nvPicPr>
          <p:cNvPr id="15" name="Picture 14" descr="A picture containing toy, doll, vector graphics&#10;&#10;Description automatically generated">
            <a:extLst>
              <a:ext uri="{FF2B5EF4-FFF2-40B4-BE49-F238E27FC236}">
                <a16:creationId xmlns:a16="http://schemas.microsoft.com/office/drawing/2014/main" id="{1A08D0D9-8565-4877-8D11-16FCA06FD3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052" y="4924425"/>
            <a:ext cx="1528026" cy="1844062"/>
          </a:xfrm>
          <a:prstGeom prst="rect">
            <a:avLst/>
          </a:prstGeom>
        </p:spPr>
      </p:pic>
      <p:pic>
        <p:nvPicPr>
          <p:cNvPr id="4" name="Picture 3">
            <a:extLst>
              <a:ext uri="{FF2B5EF4-FFF2-40B4-BE49-F238E27FC236}">
                <a16:creationId xmlns:a16="http://schemas.microsoft.com/office/drawing/2014/main" id="{68322C46-14C8-49FC-BCE4-579E94783A81}"/>
              </a:ext>
            </a:extLst>
          </p:cNvPr>
          <p:cNvPicPr>
            <a:picLocks noChangeAspect="1"/>
          </p:cNvPicPr>
          <p:nvPr/>
        </p:nvPicPr>
        <p:blipFill>
          <a:blip r:embed="rId6"/>
          <a:stretch>
            <a:fillRect/>
          </a:stretch>
        </p:blipFill>
        <p:spPr>
          <a:xfrm>
            <a:off x="6790931" y="2924175"/>
            <a:ext cx="4891482" cy="2914649"/>
          </a:xfrm>
          <a:prstGeom prst="rect">
            <a:avLst/>
          </a:prstGeom>
        </p:spPr>
      </p:pic>
      <p:sp>
        <p:nvSpPr>
          <p:cNvPr id="5" name="TextBox 4">
            <a:extLst>
              <a:ext uri="{FF2B5EF4-FFF2-40B4-BE49-F238E27FC236}">
                <a16:creationId xmlns:a16="http://schemas.microsoft.com/office/drawing/2014/main" id="{51C525DA-9BFA-4F44-9816-F2CDB0529D07}"/>
              </a:ext>
            </a:extLst>
          </p:cNvPr>
          <p:cNvSpPr txBox="1"/>
          <p:nvPr/>
        </p:nvSpPr>
        <p:spPr>
          <a:xfrm>
            <a:off x="447675" y="2876550"/>
            <a:ext cx="5915025" cy="29484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mn-cs"/>
              </a:rPr>
              <a:t>Bài giải</a:t>
            </a:r>
            <a:endParaRPr kumimoji="0" lang="en-US" sz="3200" b="1" i="0"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mn-cs"/>
              </a:rPr>
              <a:t>Số lít dầu bác Sáu cần chuẩn bị là:</a:t>
            </a:r>
            <a:endParaRPr kumimoji="0" lang="en-US" sz="3200" b="1" i="0"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mn-cs"/>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mn-cs"/>
              </a:rPr>
              <a:t>3 050 x 3 = 9 150 (</a:t>
            </a:r>
            <a:r>
              <a:rPr kumimoji="0" lang="nl-NL" sz="3200" b="1" i="1"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mn-cs"/>
              </a:rPr>
              <a:t>l</a:t>
            </a:r>
            <a:r>
              <a:rPr kumimoji="0" lang="nl-NL" sz="3200" b="1" i="0"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mn-cs"/>
              </a:rPr>
              <a:t>)</a:t>
            </a:r>
            <a:endParaRPr kumimoji="0" lang="en-US" sz="3200" b="1" i="0"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mn-cs"/>
            </a:endParaRPr>
          </a:p>
          <a:p>
            <a:pPr marL="0" marR="0" lvl="0" indent="0" algn="r" defTabSz="914400" rtl="0" eaLnBrk="1" fontAlgn="auto" latinLnBrk="0" hangingPunct="1">
              <a:lnSpc>
                <a:spcPct val="12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mn-cs"/>
              </a:rPr>
              <a:t>Đáp số: 9 150 </a:t>
            </a:r>
            <a:r>
              <a:rPr kumimoji="0" lang="nl-NL" sz="3200" b="1" i="1"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mn-cs"/>
              </a:rPr>
              <a:t>l</a:t>
            </a:r>
            <a:r>
              <a:rPr kumimoji="0" lang="nl-NL" sz="3200" b="1" i="0"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mn-cs"/>
              </a:rPr>
              <a:t> dầu.</a:t>
            </a:r>
            <a:endParaRPr kumimoji="0" lang="en-US" sz="3200" b="1" i="0" u="none" strike="noStrike" kern="1200" cap="none" spc="0" normalizeH="0" baseline="0" noProof="0" dirty="0">
              <a:ln>
                <a:noFill/>
              </a:ln>
              <a:solidFill>
                <a:srgbClr val="FF0000"/>
              </a:solidFill>
              <a:effectLst/>
              <a:uLnTx/>
              <a:uFillTx/>
              <a:latin typeface="Calibri" panose="020F0502020204030204"/>
              <a:ea typeface="Times New Roman" panose="02020603050405020304" pitchFamily="18"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77020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down)">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down)">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down)">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70414135357"/>
  <p:tag name="MH_LIBRARY" val="GRAPHIC"/>
  <p:tag name="MH_ORDER" val="Picture 206"/>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256</Words>
  <Application>Microsoft Office PowerPoint</Application>
  <PresentationFormat>Widescreen</PresentationFormat>
  <Paragraphs>46</Paragraphs>
  <Slides>5</Slides>
  <Notes>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vt:i4>
      </vt:variant>
    </vt:vector>
  </HeadingPairs>
  <TitlesOfParts>
    <vt:vector size="11" baseType="lpstr">
      <vt:lpstr>Arial</vt:lpstr>
      <vt:lpstr>Calibri</vt:lpstr>
      <vt:lpstr>Times New Roman</vt:lpstr>
      <vt:lpstr>UVF Lobster12</vt:lpstr>
      <vt:lpstr>3_Office Theme</vt:lpstr>
      <vt:lpstr>1_Office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1</cp:revision>
  <dcterms:created xsi:type="dcterms:W3CDTF">2026-04-11T10:50:09Z</dcterms:created>
  <dcterms:modified xsi:type="dcterms:W3CDTF">2026-04-11T10:53:28Z</dcterms:modified>
</cp:coreProperties>
</file>