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5" r:id="rId4"/>
    <p:sldId id="266" r:id="rId5"/>
    <p:sldId id="272" r:id="rId6"/>
    <p:sldId id="385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7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0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6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992C-C7A5-4DFB-8E69-7F3B9DCD3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D05A2-0EB2-4C27-B089-0D1E7659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4BC44-3758-4C77-A685-5E8045DE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EE231-8289-4D7E-BEDF-88C99D2F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25021-2600-4C8A-AF5A-ED666CA7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37CB-0638-46FF-B5E6-0DE0EEE9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11BF7-79A6-4225-8593-B8658C1FA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A7D90-D779-4D3A-A0B0-163C3A4B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E1831-E34C-47F2-8866-E01445E1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BC429-5B58-4DAC-A95F-09CE91B7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22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B2FA-8F6A-40BE-B102-36F91EDF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88766-CFAC-416F-82CA-325F0012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530FF-966A-4F4E-9508-09D377DE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0CBB8-0733-422B-8FED-FCF01EB8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3B985-312F-4400-99D9-3BDE9C89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C240-2D39-4867-9F2D-9BF69915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6998-4A57-4CA7-830D-D864BB412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20DF7-720F-4999-9648-52403EBA0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069D8-9706-433D-BB75-08D1A7EA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1176C-9F2E-4DE6-9D00-E8006DEA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486DF-307F-4CAB-B4D1-FEC5426F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01F2-AA43-4D9D-8E77-0BFBB28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83EDD-AD40-482E-B6F1-CD25D325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1479C-A530-4B10-873F-BD7D7C665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802CE-FA46-44B1-9437-5C45A2A5B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B9209-3ABF-446E-9569-FE8064055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878BC-CD11-4AD7-9DA8-23D89489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D70BC-E387-47F0-BAE3-88D39EA3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DE9BF-27DA-47C6-8001-BAC7A29D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4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C516-6D72-451C-AED9-055B9C8D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06869-0301-434B-B12C-800C1DB7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A2003-B54B-42C0-A5C1-53D62194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CCCF-EE7D-44B1-A503-D439F3F2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6A8C2-EF7D-4B37-BF50-F3C60CD3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7BAC8-149A-4015-A070-B417960B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322DC-F4A5-48EA-AF38-F37C3C64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3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7453-04CC-4BD7-86D7-ACBBD910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3CCA-32A1-4BA4-8AC3-944AFF64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95395-AD11-4E61-884E-19800C3BE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38657-786D-40AB-91FD-6397D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276A9-5674-40D0-A143-51C9366C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AD560-A6B3-406E-8AB6-3F133E6D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80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6965C-BA98-4D01-9AAD-9479D7AE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04A46-4D04-4905-8414-A043CE0D7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45A55-9433-449C-8546-7841C536A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EC0CC-E17C-4ED7-BD60-6798A288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8BCC2-0233-41A6-B1BA-FB53109C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F91A1-8510-45A0-A8BC-414CC250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84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42F2-0E6B-4E13-8F4B-B5713203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40892-F462-4A95-ABEA-FC29B644F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E5EAB-0130-4D7F-A8A9-4AD8C556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7187-F078-4975-9F65-94ECC68A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A8181-8A67-4444-A061-B714033A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25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E2353-E398-4C4E-B913-0E2700B67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846E5-9C74-4504-923A-C6C11B8D8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EC0DC-3D64-4C5B-BABA-C08F3726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BA738-E42B-43C3-8C40-2E156881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8992-9B4D-4355-AEDB-DA0B44B1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8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0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2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8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5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9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5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7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F82F0-29F1-4CA3-A3DB-C043B9A3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CBBD3-5517-4283-BF6B-96C3F6865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C4702-68CF-4843-A8FF-8448D1A7C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299E-A876-4C88-B779-2C94A8DBE4D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CFC6B-6F34-458C-9FC4-1775CDBFC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CC8B4-FCAA-4AC1-BDAF-B03C67A4D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76634-28DE-42E4-898F-AC936219A5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4E6A2E1-5B38-6E4E-8A3C-C33BD3FCE2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643" y="0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5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686143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56: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EC2F30C4-35E0-B5AD-C673-7A899862E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0"/>
            <a:ext cx="11677649" cy="6724649"/>
          </a:xfrm>
          <a:prstGeom prst="rect">
            <a:avLst/>
          </a:prstGeom>
        </p:spPr>
      </p:pic>
      <p:pic>
        <p:nvPicPr>
          <p:cNvPr id="11" name="Picture 10" descr="A picture containing vector graphics, toy&#10;&#10;Description automatically generated">
            <a:extLst>
              <a:ext uri="{FF2B5EF4-FFF2-40B4-BE49-F238E27FC236}">
                <a16:creationId xmlns:a16="http://schemas.microsoft.com/office/drawing/2014/main" id="{6A3DF6B8-A28E-B1C7-6BF7-7E4C0D496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69" y="4181475"/>
            <a:ext cx="2701844" cy="27018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67676A3-6495-5051-2C4C-733A7947BF5A}"/>
              </a:ext>
            </a:extLst>
          </p:cNvPr>
          <p:cNvGrpSpPr/>
          <p:nvPr/>
        </p:nvGrpSpPr>
        <p:grpSpPr>
          <a:xfrm>
            <a:off x="1343815" y="409788"/>
            <a:ext cx="6057110" cy="1329047"/>
            <a:chOff x="886615" y="57363"/>
            <a:chExt cx="6057110" cy="13290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B2CDB3-A3F5-146C-7E2E-DDA734C12F78}"/>
                </a:ext>
              </a:extLst>
            </p:cNvPr>
            <p:cNvGrpSpPr/>
            <p:nvPr/>
          </p:nvGrpSpPr>
          <p:grpSpPr>
            <a:xfrm>
              <a:off x="886615" y="57363"/>
              <a:ext cx="6057110" cy="1329047"/>
              <a:chOff x="886615" y="57363"/>
              <a:chExt cx="6057110" cy="132904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768220B-A70B-45AB-12F2-FE6D5BD64594}"/>
                  </a:ext>
                </a:extLst>
              </p:cNvPr>
              <p:cNvSpPr/>
              <p:nvPr/>
            </p:nvSpPr>
            <p:spPr>
              <a:xfrm>
                <a:off x="1426717" y="562363"/>
                <a:ext cx="5517008" cy="760418"/>
              </a:xfrm>
              <a:custGeom>
                <a:avLst/>
                <a:gdLst>
                  <a:gd name="connsiteX0" fmla="*/ 0 w 5517008"/>
                  <a:gd name="connsiteY0" fmla="*/ 126739 h 760418"/>
                  <a:gd name="connsiteX1" fmla="*/ 126739 w 5517008"/>
                  <a:gd name="connsiteY1" fmla="*/ 0 h 760418"/>
                  <a:gd name="connsiteX2" fmla="*/ 679410 w 5517008"/>
                  <a:gd name="connsiteY2" fmla="*/ 0 h 760418"/>
                  <a:gd name="connsiteX3" fmla="*/ 1284716 w 5517008"/>
                  <a:gd name="connsiteY3" fmla="*/ 0 h 760418"/>
                  <a:gd name="connsiteX4" fmla="*/ 1784751 w 5517008"/>
                  <a:gd name="connsiteY4" fmla="*/ 0 h 760418"/>
                  <a:gd name="connsiteX5" fmla="*/ 2442692 w 5517008"/>
                  <a:gd name="connsiteY5" fmla="*/ 0 h 760418"/>
                  <a:gd name="connsiteX6" fmla="*/ 3153269 w 5517008"/>
                  <a:gd name="connsiteY6" fmla="*/ 0 h 760418"/>
                  <a:gd name="connsiteX7" fmla="*/ 3811210 w 5517008"/>
                  <a:gd name="connsiteY7" fmla="*/ 0 h 760418"/>
                  <a:gd name="connsiteX8" fmla="*/ 4521787 w 5517008"/>
                  <a:gd name="connsiteY8" fmla="*/ 0 h 760418"/>
                  <a:gd name="connsiteX9" fmla="*/ 5390269 w 5517008"/>
                  <a:gd name="connsiteY9" fmla="*/ 0 h 760418"/>
                  <a:gd name="connsiteX10" fmla="*/ 5517008 w 5517008"/>
                  <a:gd name="connsiteY10" fmla="*/ 126739 h 760418"/>
                  <a:gd name="connsiteX11" fmla="*/ 5517008 w 5517008"/>
                  <a:gd name="connsiteY11" fmla="*/ 633679 h 760418"/>
                  <a:gd name="connsiteX12" fmla="*/ 5390269 w 5517008"/>
                  <a:gd name="connsiteY12" fmla="*/ 760418 h 760418"/>
                  <a:gd name="connsiteX13" fmla="*/ 4627057 w 5517008"/>
                  <a:gd name="connsiteY13" fmla="*/ 760418 h 760418"/>
                  <a:gd name="connsiteX14" fmla="*/ 4127022 w 5517008"/>
                  <a:gd name="connsiteY14" fmla="*/ 760418 h 760418"/>
                  <a:gd name="connsiteX15" fmla="*/ 3363810 w 5517008"/>
                  <a:gd name="connsiteY15" fmla="*/ 760418 h 760418"/>
                  <a:gd name="connsiteX16" fmla="*/ 2600598 w 5517008"/>
                  <a:gd name="connsiteY16" fmla="*/ 760418 h 760418"/>
                  <a:gd name="connsiteX17" fmla="*/ 1837386 w 5517008"/>
                  <a:gd name="connsiteY17" fmla="*/ 760418 h 760418"/>
                  <a:gd name="connsiteX18" fmla="*/ 1179445 w 5517008"/>
                  <a:gd name="connsiteY18" fmla="*/ 760418 h 760418"/>
                  <a:gd name="connsiteX19" fmla="*/ 126739 w 5517008"/>
                  <a:gd name="connsiteY19" fmla="*/ 760418 h 760418"/>
                  <a:gd name="connsiteX20" fmla="*/ 0 w 5517008"/>
                  <a:gd name="connsiteY20" fmla="*/ 633679 h 760418"/>
                  <a:gd name="connsiteX21" fmla="*/ 0 w 5517008"/>
                  <a:gd name="connsiteY21" fmla="*/ 126739 h 7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517008" h="760418" fill="none" extrusionOk="0">
                    <a:moveTo>
                      <a:pt x="0" y="126739"/>
                    </a:moveTo>
                    <a:cubicBezTo>
                      <a:pt x="1883" y="63570"/>
                      <a:pt x="60730" y="-2708"/>
                      <a:pt x="126739" y="0"/>
                    </a:cubicBezTo>
                    <a:cubicBezTo>
                      <a:pt x="254396" y="15120"/>
                      <a:pt x="547815" y="12085"/>
                      <a:pt x="679410" y="0"/>
                    </a:cubicBezTo>
                    <a:cubicBezTo>
                      <a:pt x="811005" y="-12085"/>
                      <a:pt x="1135812" y="-7721"/>
                      <a:pt x="1284716" y="0"/>
                    </a:cubicBezTo>
                    <a:cubicBezTo>
                      <a:pt x="1433620" y="7721"/>
                      <a:pt x="1642016" y="-20074"/>
                      <a:pt x="1784751" y="0"/>
                    </a:cubicBezTo>
                    <a:cubicBezTo>
                      <a:pt x="1927486" y="20074"/>
                      <a:pt x="2299921" y="28611"/>
                      <a:pt x="2442692" y="0"/>
                    </a:cubicBezTo>
                    <a:cubicBezTo>
                      <a:pt x="2585463" y="-28611"/>
                      <a:pt x="2855392" y="-3687"/>
                      <a:pt x="3153269" y="0"/>
                    </a:cubicBezTo>
                    <a:cubicBezTo>
                      <a:pt x="3451146" y="3687"/>
                      <a:pt x="3491363" y="-8324"/>
                      <a:pt x="3811210" y="0"/>
                    </a:cubicBezTo>
                    <a:cubicBezTo>
                      <a:pt x="4131057" y="8324"/>
                      <a:pt x="4225271" y="-22052"/>
                      <a:pt x="4521787" y="0"/>
                    </a:cubicBezTo>
                    <a:cubicBezTo>
                      <a:pt x="4818303" y="22052"/>
                      <a:pt x="5206129" y="-15405"/>
                      <a:pt x="5390269" y="0"/>
                    </a:cubicBezTo>
                    <a:cubicBezTo>
                      <a:pt x="5462446" y="1218"/>
                      <a:pt x="5518925" y="56077"/>
                      <a:pt x="5517008" y="126739"/>
                    </a:cubicBezTo>
                    <a:cubicBezTo>
                      <a:pt x="5518794" y="349107"/>
                      <a:pt x="5526525" y="503249"/>
                      <a:pt x="5517008" y="633679"/>
                    </a:cubicBezTo>
                    <a:cubicBezTo>
                      <a:pt x="5523144" y="692275"/>
                      <a:pt x="5446569" y="751316"/>
                      <a:pt x="5390269" y="760418"/>
                    </a:cubicBezTo>
                    <a:cubicBezTo>
                      <a:pt x="5233835" y="741551"/>
                      <a:pt x="4955423" y="794740"/>
                      <a:pt x="4627057" y="760418"/>
                    </a:cubicBezTo>
                    <a:cubicBezTo>
                      <a:pt x="4298691" y="726096"/>
                      <a:pt x="4367259" y="782063"/>
                      <a:pt x="4127022" y="760418"/>
                    </a:cubicBezTo>
                    <a:cubicBezTo>
                      <a:pt x="3886786" y="738773"/>
                      <a:pt x="3656690" y="795575"/>
                      <a:pt x="3363810" y="760418"/>
                    </a:cubicBezTo>
                    <a:cubicBezTo>
                      <a:pt x="3070930" y="725261"/>
                      <a:pt x="2856973" y="794091"/>
                      <a:pt x="2600598" y="760418"/>
                    </a:cubicBezTo>
                    <a:cubicBezTo>
                      <a:pt x="2344223" y="726745"/>
                      <a:pt x="2188833" y="750083"/>
                      <a:pt x="1837386" y="760418"/>
                    </a:cubicBezTo>
                    <a:cubicBezTo>
                      <a:pt x="1485939" y="770753"/>
                      <a:pt x="1346725" y="762273"/>
                      <a:pt x="1179445" y="760418"/>
                    </a:cubicBezTo>
                    <a:cubicBezTo>
                      <a:pt x="1012165" y="758563"/>
                      <a:pt x="476964" y="721895"/>
                      <a:pt x="126739" y="760418"/>
                    </a:cubicBezTo>
                    <a:cubicBezTo>
                      <a:pt x="60857" y="753583"/>
                      <a:pt x="5356" y="719007"/>
                      <a:pt x="0" y="633679"/>
                    </a:cubicBezTo>
                    <a:cubicBezTo>
                      <a:pt x="-9642" y="385724"/>
                      <a:pt x="18140" y="333866"/>
                      <a:pt x="0" y="126739"/>
                    </a:cubicBezTo>
                    <a:close/>
                  </a:path>
                  <a:path w="5517008" h="760418" stroke="0" extrusionOk="0">
                    <a:moveTo>
                      <a:pt x="0" y="126739"/>
                    </a:moveTo>
                    <a:cubicBezTo>
                      <a:pt x="-9858" y="59214"/>
                      <a:pt x="54740" y="15622"/>
                      <a:pt x="126739" y="0"/>
                    </a:cubicBezTo>
                    <a:cubicBezTo>
                      <a:pt x="294306" y="23110"/>
                      <a:pt x="580005" y="-16697"/>
                      <a:pt x="784680" y="0"/>
                    </a:cubicBezTo>
                    <a:cubicBezTo>
                      <a:pt x="989355" y="16697"/>
                      <a:pt x="1242525" y="-15729"/>
                      <a:pt x="1442622" y="0"/>
                    </a:cubicBezTo>
                    <a:cubicBezTo>
                      <a:pt x="1642719" y="15729"/>
                      <a:pt x="1829015" y="20687"/>
                      <a:pt x="2100563" y="0"/>
                    </a:cubicBezTo>
                    <a:cubicBezTo>
                      <a:pt x="2372111" y="-20687"/>
                      <a:pt x="2546426" y="-17980"/>
                      <a:pt x="2863775" y="0"/>
                    </a:cubicBezTo>
                    <a:cubicBezTo>
                      <a:pt x="3181124" y="17980"/>
                      <a:pt x="3302801" y="12864"/>
                      <a:pt x="3416445" y="0"/>
                    </a:cubicBezTo>
                    <a:cubicBezTo>
                      <a:pt x="3530089" y="-12864"/>
                      <a:pt x="3874264" y="15350"/>
                      <a:pt x="4127022" y="0"/>
                    </a:cubicBezTo>
                    <a:cubicBezTo>
                      <a:pt x="4379780" y="-15350"/>
                      <a:pt x="5112223" y="41556"/>
                      <a:pt x="5390269" y="0"/>
                    </a:cubicBezTo>
                    <a:cubicBezTo>
                      <a:pt x="5458212" y="-8149"/>
                      <a:pt x="5513652" y="69303"/>
                      <a:pt x="5517008" y="126739"/>
                    </a:cubicBezTo>
                    <a:cubicBezTo>
                      <a:pt x="5541065" y="228866"/>
                      <a:pt x="5526829" y="504113"/>
                      <a:pt x="5517008" y="633679"/>
                    </a:cubicBezTo>
                    <a:cubicBezTo>
                      <a:pt x="5518885" y="711464"/>
                      <a:pt x="5449860" y="773212"/>
                      <a:pt x="5390269" y="760418"/>
                    </a:cubicBezTo>
                    <a:cubicBezTo>
                      <a:pt x="5123344" y="770599"/>
                      <a:pt x="5018900" y="783051"/>
                      <a:pt x="4784963" y="760418"/>
                    </a:cubicBezTo>
                    <a:cubicBezTo>
                      <a:pt x="4551026" y="737785"/>
                      <a:pt x="4389922" y="771948"/>
                      <a:pt x="4021751" y="760418"/>
                    </a:cubicBezTo>
                    <a:cubicBezTo>
                      <a:pt x="3653580" y="748888"/>
                      <a:pt x="3662809" y="752587"/>
                      <a:pt x="3363810" y="760418"/>
                    </a:cubicBezTo>
                    <a:cubicBezTo>
                      <a:pt x="3064811" y="768249"/>
                      <a:pt x="2841827" y="770048"/>
                      <a:pt x="2705869" y="760418"/>
                    </a:cubicBezTo>
                    <a:cubicBezTo>
                      <a:pt x="2569911" y="750788"/>
                      <a:pt x="2374409" y="770582"/>
                      <a:pt x="2047927" y="760418"/>
                    </a:cubicBezTo>
                    <a:cubicBezTo>
                      <a:pt x="1721445" y="750254"/>
                      <a:pt x="1709834" y="766352"/>
                      <a:pt x="1547892" y="760418"/>
                    </a:cubicBezTo>
                    <a:cubicBezTo>
                      <a:pt x="1385951" y="754484"/>
                      <a:pt x="1069762" y="729314"/>
                      <a:pt x="889951" y="760418"/>
                    </a:cubicBezTo>
                    <a:cubicBezTo>
                      <a:pt x="710140" y="791522"/>
                      <a:pt x="340181" y="741786"/>
                      <a:pt x="126739" y="760418"/>
                    </a:cubicBezTo>
                    <a:cubicBezTo>
                      <a:pt x="54578" y="759737"/>
                      <a:pt x="-7439" y="690870"/>
                      <a:pt x="0" y="633679"/>
                    </a:cubicBezTo>
                    <a:cubicBezTo>
                      <a:pt x="20204" y="433941"/>
                      <a:pt x="25239" y="246385"/>
                      <a:pt x="0" y="126739"/>
                    </a:cubicBezTo>
                    <a:close/>
                  </a:path>
                </a:pathLst>
              </a:custGeom>
              <a:ln w="38100">
                <a:solidFill>
                  <a:srgbClr val="7030A0"/>
                </a:solidFill>
                <a:extLst>
                  <a:ext uri="{C807C97D-BFC1-408E-A445-0C87EB9F89A2}">
                    <ask:lineSketchStyleProps xmlns:ask="http://schemas.microsoft.com/office/drawing/2018/sketchyshapes" sd="1342066999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Đặt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tính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rồi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tính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0FB69CA-D9D7-1273-F09D-5CACD0CC9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615" y="57363"/>
                <a:ext cx="827885" cy="1329047"/>
              </a:xfrm>
              <a:prstGeom prst="rect">
                <a:avLst/>
              </a:prstGeom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0CBF6B-9ACE-8928-71A8-DB9691B264A5}"/>
                </a:ext>
              </a:extLst>
            </p:cNvPr>
            <p:cNvSpPr/>
            <p:nvPr/>
          </p:nvSpPr>
          <p:spPr>
            <a:xfrm>
              <a:off x="1803298" y="708090"/>
              <a:ext cx="537970" cy="508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F1647E-11DF-48F1-A218-BC848C137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787" y="2767012"/>
            <a:ext cx="8755645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66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, toy&#10;&#10;Description automatically generated">
            <a:extLst>
              <a:ext uri="{FF2B5EF4-FFF2-40B4-BE49-F238E27FC236}">
                <a16:creationId xmlns:a16="http://schemas.microsoft.com/office/drawing/2014/main" id="{0E9316FB-EF33-CF47-28CB-EBB8D8ED7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48" y="4577399"/>
            <a:ext cx="2280601" cy="22806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F453FBC-B750-AEC0-3169-4D6D02B877BE}"/>
              </a:ext>
            </a:extLst>
          </p:cNvPr>
          <p:cNvGrpSpPr/>
          <p:nvPr/>
        </p:nvGrpSpPr>
        <p:grpSpPr>
          <a:xfrm>
            <a:off x="0" y="95463"/>
            <a:ext cx="11953875" cy="1952412"/>
            <a:chOff x="886615" y="57363"/>
            <a:chExt cx="11953875" cy="195241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2565988-662C-4BD7-66F2-3DD94EC20EC4}"/>
                </a:ext>
              </a:extLst>
            </p:cNvPr>
            <p:cNvGrpSpPr/>
            <p:nvPr/>
          </p:nvGrpSpPr>
          <p:grpSpPr>
            <a:xfrm>
              <a:off x="886615" y="57363"/>
              <a:ext cx="11953875" cy="1952412"/>
              <a:chOff x="886615" y="57363"/>
              <a:chExt cx="11953875" cy="195241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FB171B11-3E60-8AE5-A265-E1B0B930F841}"/>
                  </a:ext>
                </a:extLst>
              </p:cNvPr>
              <p:cNvSpPr/>
              <p:nvPr/>
            </p:nvSpPr>
            <p:spPr>
              <a:xfrm>
                <a:off x="1426717" y="190500"/>
                <a:ext cx="11413773" cy="1819275"/>
              </a:xfrm>
              <a:custGeom>
                <a:avLst/>
                <a:gdLst>
                  <a:gd name="connsiteX0" fmla="*/ 0 w 11413773"/>
                  <a:gd name="connsiteY0" fmla="*/ 303219 h 1819275"/>
                  <a:gd name="connsiteX1" fmla="*/ 303219 w 11413773"/>
                  <a:gd name="connsiteY1" fmla="*/ 0 h 1819275"/>
                  <a:gd name="connsiteX2" fmla="*/ 1194824 w 11413773"/>
                  <a:gd name="connsiteY2" fmla="*/ 0 h 1819275"/>
                  <a:gd name="connsiteX3" fmla="*/ 1546063 w 11413773"/>
                  <a:gd name="connsiteY3" fmla="*/ 0 h 1819275"/>
                  <a:gd name="connsiteX4" fmla="*/ 1897301 w 11413773"/>
                  <a:gd name="connsiteY4" fmla="*/ 0 h 1819275"/>
                  <a:gd name="connsiteX5" fmla="*/ 2356613 w 11413773"/>
                  <a:gd name="connsiteY5" fmla="*/ 0 h 1819275"/>
                  <a:gd name="connsiteX6" fmla="*/ 3032071 w 11413773"/>
                  <a:gd name="connsiteY6" fmla="*/ 0 h 1819275"/>
                  <a:gd name="connsiteX7" fmla="*/ 3815603 w 11413773"/>
                  <a:gd name="connsiteY7" fmla="*/ 0 h 1819275"/>
                  <a:gd name="connsiteX8" fmla="*/ 4166841 w 11413773"/>
                  <a:gd name="connsiteY8" fmla="*/ 0 h 1819275"/>
                  <a:gd name="connsiteX9" fmla="*/ 4518080 w 11413773"/>
                  <a:gd name="connsiteY9" fmla="*/ 0 h 1819275"/>
                  <a:gd name="connsiteX10" fmla="*/ 5085465 w 11413773"/>
                  <a:gd name="connsiteY10" fmla="*/ 0 h 1819275"/>
                  <a:gd name="connsiteX11" fmla="*/ 5652850 w 11413773"/>
                  <a:gd name="connsiteY11" fmla="*/ 0 h 1819275"/>
                  <a:gd name="connsiteX12" fmla="*/ 6328308 w 11413773"/>
                  <a:gd name="connsiteY12" fmla="*/ 0 h 1819275"/>
                  <a:gd name="connsiteX13" fmla="*/ 7219913 w 11413773"/>
                  <a:gd name="connsiteY13" fmla="*/ 0 h 1819275"/>
                  <a:gd name="connsiteX14" fmla="*/ 7571152 w 11413773"/>
                  <a:gd name="connsiteY14" fmla="*/ 0 h 1819275"/>
                  <a:gd name="connsiteX15" fmla="*/ 8030464 w 11413773"/>
                  <a:gd name="connsiteY15" fmla="*/ 0 h 1819275"/>
                  <a:gd name="connsiteX16" fmla="*/ 8922069 w 11413773"/>
                  <a:gd name="connsiteY16" fmla="*/ 0 h 1819275"/>
                  <a:gd name="connsiteX17" fmla="*/ 9597527 w 11413773"/>
                  <a:gd name="connsiteY17" fmla="*/ 0 h 1819275"/>
                  <a:gd name="connsiteX18" fmla="*/ 10489132 w 11413773"/>
                  <a:gd name="connsiteY18" fmla="*/ 0 h 1819275"/>
                  <a:gd name="connsiteX19" fmla="*/ 11110554 w 11413773"/>
                  <a:gd name="connsiteY19" fmla="*/ 0 h 1819275"/>
                  <a:gd name="connsiteX20" fmla="*/ 11413773 w 11413773"/>
                  <a:gd name="connsiteY20" fmla="*/ 303219 h 1819275"/>
                  <a:gd name="connsiteX21" fmla="*/ 11413773 w 11413773"/>
                  <a:gd name="connsiteY21" fmla="*/ 885381 h 1819275"/>
                  <a:gd name="connsiteX22" fmla="*/ 11413773 w 11413773"/>
                  <a:gd name="connsiteY22" fmla="*/ 1516056 h 1819275"/>
                  <a:gd name="connsiteX23" fmla="*/ 11110554 w 11413773"/>
                  <a:gd name="connsiteY23" fmla="*/ 1819275 h 1819275"/>
                  <a:gd name="connsiteX24" fmla="*/ 10543169 w 11413773"/>
                  <a:gd name="connsiteY24" fmla="*/ 1819275 h 1819275"/>
                  <a:gd name="connsiteX25" fmla="*/ 9651564 w 11413773"/>
                  <a:gd name="connsiteY25" fmla="*/ 1819275 h 1819275"/>
                  <a:gd name="connsiteX26" fmla="*/ 9300325 w 11413773"/>
                  <a:gd name="connsiteY26" fmla="*/ 1819275 h 1819275"/>
                  <a:gd name="connsiteX27" fmla="*/ 8408720 w 11413773"/>
                  <a:gd name="connsiteY27" fmla="*/ 1819275 h 1819275"/>
                  <a:gd name="connsiteX28" fmla="*/ 8057482 w 11413773"/>
                  <a:gd name="connsiteY28" fmla="*/ 1819275 h 1819275"/>
                  <a:gd name="connsiteX29" fmla="*/ 7382023 w 11413773"/>
                  <a:gd name="connsiteY29" fmla="*/ 1819275 h 1819275"/>
                  <a:gd name="connsiteX30" fmla="*/ 6922712 w 11413773"/>
                  <a:gd name="connsiteY30" fmla="*/ 1819275 h 1819275"/>
                  <a:gd name="connsiteX31" fmla="*/ 6139180 w 11413773"/>
                  <a:gd name="connsiteY31" fmla="*/ 1819275 h 1819275"/>
                  <a:gd name="connsiteX32" fmla="*/ 5463721 w 11413773"/>
                  <a:gd name="connsiteY32" fmla="*/ 1819275 h 1819275"/>
                  <a:gd name="connsiteX33" fmla="*/ 4896336 w 11413773"/>
                  <a:gd name="connsiteY33" fmla="*/ 1819275 h 1819275"/>
                  <a:gd name="connsiteX34" fmla="*/ 4328951 w 11413773"/>
                  <a:gd name="connsiteY34" fmla="*/ 1819275 h 1819275"/>
                  <a:gd name="connsiteX35" fmla="*/ 3545420 w 11413773"/>
                  <a:gd name="connsiteY35" fmla="*/ 1819275 h 1819275"/>
                  <a:gd name="connsiteX36" fmla="*/ 3086108 w 11413773"/>
                  <a:gd name="connsiteY36" fmla="*/ 1819275 h 1819275"/>
                  <a:gd name="connsiteX37" fmla="*/ 2518723 w 11413773"/>
                  <a:gd name="connsiteY37" fmla="*/ 1819275 h 1819275"/>
                  <a:gd name="connsiteX38" fmla="*/ 1627118 w 11413773"/>
                  <a:gd name="connsiteY38" fmla="*/ 1819275 h 1819275"/>
                  <a:gd name="connsiteX39" fmla="*/ 951659 w 11413773"/>
                  <a:gd name="connsiteY39" fmla="*/ 1819275 h 1819275"/>
                  <a:gd name="connsiteX40" fmla="*/ 303219 w 11413773"/>
                  <a:gd name="connsiteY40" fmla="*/ 1819275 h 1819275"/>
                  <a:gd name="connsiteX41" fmla="*/ 0 w 11413773"/>
                  <a:gd name="connsiteY41" fmla="*/ 1516056 h 1819275"/>
                  <a:gd name="connsiteX42" fmla="*/ 0 w 11413773"/>
                  <a:gd name="connsiteY42" fmla="*/ 933894 h 1819275"/>
                  <a:gd name="connsiteX43" fmla="*/ 0 w 11413773"/>
                  <a:gd name="connsiteY43" fmla="*/ 303219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413773" h="1819275" fill="none" extrusionOk="0">
                    <a:moveTo>
                      <a:pt x="0" y="303219"/>
                    </a:moveTo>
                    <a:cubicBezTo>
                      <a:pt x="15008" y="142249"/>
                      <a:pt x="145666" y="11393"/>
                      <a:pt x="303219" y="0"/>
                    </a:cubicBezTo>
                    <a:cubicBezTo>
                      <a:pt x="679214" y="22121"/>
                      <a:pt x="1000426" y="-11524"/>
                      <a:pt x="1194824" y="0"/>
                    </a:cubicBezTo>
                    <a:cubicBezTo>
                      <a:pt x="1389222" y="11524"/>
                      <a:pt x="1451077" y="-8857"/>
                      <a:pt x="1546063" y="0"/>
                    </a:cubicBezTo>
                    <a:cubicBezTo>
                      <a:pt x="1641049" y="8857"/>
                      <a:pt x="1722768" y="14336"/>
                      <a:pt x="1897301" y="0"/>
                    </a:cubicBezTo>
                    <a:cubicBezTo>
                      <a:pt x="2071834" y="-14336"/>
                      <a:pt x="2162665" y="-5239"/>
                      <a:pt x="2356613" y="0"/>
                    </a:cubicBezTo>
                    <a:cubicBezTo>
                      <a:pt x="2550561" y="5239"/>
                      <a:pt x="2738086" y="16619"/>
                      <a:pt x="3032071" y="0"/>
                    </a:cubicBezTo>
                    <a:cubicBezTo>
                      <a:pt x="3326056" y="-16619"/>
                      <a:pt x="3474865" y="33593"/>
                      <a:pt x="3815603" y="0"/>
                    </a:cubicBezTo>
                    <a:cubicBezTo>
                      <a:pt x="4156341" y="-33593"/>
                      <a:pt x="4083153" y="-1357"/>
                      <a:pt x="4166841" y="0"/>
                    </a:cubicBezTo>
                    <a:cubicBezTo>
                      <a:pt x="4250529" y="1357"/>
                      <a:pt x="4418144" y="4874"/>
                      <a:pt x="4518080" y="0"/>
                    </a:cubicBezTo>
                    <a:cubicBezTo>
                      <a:pt x="4618016" y="-4874"/>
                      <a:pt x="4869010" y="13570"/>
                      <a:pt x="5085465" y="0"/>
                    </a:cubicBezTo>
                    <a:cubicBezTo>
                      <a:pt x="5301920" y="-13570"/>
                      <a:pt x="5381061" y="-3826"/>
                      <a:pt x="5652850" y="0"/>
                    </a:cubicBezTo>
                    <a:cubicBezTo>
                      <a:pt x="5924639" y="3826"/>
                      <a:pt x="6080465" y="-20451"/>
                      <a:pt x="6328308" y="0"/>
                    </a:cubicBezTo>
                    <a:cubicBezTo>
                      <a:pt x="6576151" y="20451"/>
                      <a:pt x="6945098" y="-11857"/>
                      <a:pt x="7219913" y="0"/>
                    </a:cubicBezTo>
                    <a:cubicBezTo>
                      <a:pt x="7494729" y="11857"/>
                      <a:pt x="7469858" y="12078"/>
                      <a:pt x="7571152" y="0"/>
                    </a:cubicBezTo>
                    <a:cubicBezTo>
                      <a:pt x="7672446" y="-12078"/>
                      <a:pt x="7895433" y="1644"/>
                      <a:pt x="8030464" y="0"/>
                    </a:cubicBezTo>
                    <a:cubicBezTo>
                      <a:pt x="8165495" y="-1644"/>
                      <a:pt x="8538714" y="-24555"/>
                      <a:pt x="8922069" y="0"/>
                    </a:cubicBezTo>
                    <a:cubicBezTo>
                      <a:pt x="9305425" y="24555"/>
                      <a:pt x="9406063" y="18971"/>
                      <a:pt x="9597527" y="0"/>
                    </a:cubicBezTo>
                    <a:cubicBezTo>
                      <a:pt x="9788991" y="-18971"/>
                      <a:pt x="10254886" y="-27558"/>
                      <a:pt x="10489132" y="0"/>
                    </a:cubicBezTo>
                    <a:cubicBezTo>
                      <a:pt x="10723379" y="27558"/>
                      <a:pt x="10954538" y="-431"/>
                      <a:pt x="11110554" y="0"/>
                    </a:cubicBezTo>
                    <a:cubicBezTo>
                      <a:pt x="11290080" y="11713"/>
                      <a:pt x="11399858" y="119258"/>
                      <a:pt x="11413773" y="303219"/>
                    </a:cubicBezTo>
                    <a:cubicBezTo>
                      <a:pt x="11389556" y="557450"/>
                      <a:pt x="11407824" y="682469"/>
                      <a:pt x="11413773" y="885381"/>
                    </a:cubicBezTo>
                    <a:cubicBezTo>
                      <a:pt x="11419722" y="1088293"/>
                      <a:pt x="11399087" y="1389101"/>
                      <a:pt x="11413773" y="1516056"/>
                    </a:cubicBezTo>
                    <a:cubicBezTo>
                      <a:pt x="11432248" y="1700609"/>
                      <a:pt x="11245539" y="1805861"/>
                      <a:pt x="11110554" y="1819275"/>
                    </a:cubicBezTo>
                    <a:cubicBezTo>
                      <a:pt x="10905610" y="1814126"/>
                      <a:pt x="10757385" y="1822213"/>
                      <a:pt x="10543169" y="1819275"/>
                    </a:cubicBezTo>
                    <a:cubicBezTo>
                      <a:pt x="10328954" y="1816337"/>
                      <a:pt x="10056011" y="1841430"/>
                      <a:pt x="9651564" y="1819275"/>
                    </a:cubicBezTo>
                    <a:cubicBezTo>
                      <a:pt x="9247117" y="1797120"/>
                      <a:pt x="9406564" y="1809942"/>
                      <a:pt x="9300325" y="1819275"/>
                    </a:cubicBezTo>
                    <a:cubicBezTo>
                      <a:pt x="9194086" y="1828608"/>
                      <a:pt x="8743588" y="1839561"/>
                      <a:pt x="8408720" y="1819275"/>
                    </a:cubicBezTo>
                    <a:cubicBezTo>
                      <a:pt x="8073853" y="1798989"/>
                      <a:pt x="8195120" y="1814090"/>
                      <a:pt x="8057482" y="1819275"/>
                    </a:cubicBezTo>
                    <a:cubicBezTo>
                      <a:pt x="7919844" y="1824460"/>
                      <a:pt x="7658273" y="1788093"/>
                      <a:pt x="7382023" y="1819275"/>
                    </a:cubicBezTo>
                    <a:cubicBezTo>
                      <a:pt x="7105773" y="1850457"/>
                      <a:pt x="7069339" y="1834144"/>
                      <a:pt x="6922712" y="1819275"/>
                    </a:cubicBezTo>
                    <a:cubicBezTo>
                      <a:pt x="6776085" y="1804406"/>
                      <a:pt x="6477890" y="1803836"/>
                      <a:pt x="6139180" y="1819275"/>
                    </a:cubicBezTo>
                    <a:cubicBezTo>
                      <a:pt x="5800470" y="1834714"/>
                      <a:pt x="5773161" y="1802585"/>
                      <a:pt x="5463721" y="1819275"/>
                    </a:cubicBezTo>
                    <a:cubicBezTo>
                      <a:pt x="5154281" y="1835965"/>
                      <a:pt x="5119574" y="1813653"/>
                      <a:pt x="4896336" y="1819275"/>
                    </a:cubicBezTo>
                    <a:cubicBezTo>
                      <a:pt x="4673099" y="1824897"/>
                      <a:pt x="4511636" y="1816247"/>
                      <a:pt x="4328951" y="1819275"/>
                    </a:cubicBezTo>
                    <a:cubicBezTo>
                      <a:pt x="4146266" y="1822303"/>
                      <a:pt x="3816166" y="1822502"/>
                      <a:pt x="3545420" y="1819275"/>
                    </a:cubicBezTo>
                    <a:cubicBezTo>
                      <a:pt x="3274674" y="1816048"/>
                      <a:pt x="3202741" y="1813959"/>
                      <a:pt x="3086108" y="1819275"/>
                    </a:cubicBezTo>
                    <a:cubicBezTo>
                      <a:pt x="2969475" y="1824591"/>
                      <a:pt x="2795237" y="1810260"/>
                      <a:pt x="2518723" y="1819275"/>
                    </a:cubicBezTo>
                    <a:cubicBezTo>
                      <a:pt x="2242210" y="1828290"/>
                      <a:pt x="1914673" y="1814463"/>
                      <a:pt x="1627118" y="1819275"/>
                    </a:cubicBezTo>
                    <a:cubicBezTo>
                      <a:pt x="1339563" y="1824087"/>
                      <a:pt x="1137660" y="1827198"/>
                      <a:pt x="951659" y="1819275"/>
                    </a:cubicBezTo>
                    <a:cubicBezTo>
                      <a:pt x="765658" y="1811352"/>
                      <a:pt x="599168" y="1793559"/>
                      <a:pt x="303219" y="1819275"/>
                    </a:cubicBezTo>
                    <a:cubicBezTo>
                      <a:pt x="116430" y="1785832"/>
                      <a:pt x="16122" y="1656193"/>
                      <a:pt x="0" y="1516056"/>
                    </a:cubicBezTo>
                    <a:cubicBezTo>
                      <a:pt x="-6164" y="1395590"/>
                      <a:pt x="25003" y="1142139"/>
                      <a:pt x="0" y="933894"/>
                    </a:cubicBezTo>
                    <a:cubicBezTo>
                      <a:pt x="-25003" y="725649"/>
                      <a:pt x="2313" y="455213"/>
                      <a:pt x="0" y="303219"/>
                    </a:cubicBezTo>
                    <a:close/>
                  </a:path>
                  <a:path w="11413773" h="1819275" stroke="0" extrusionOk="0">
                    <a:moveTo>
                      <a:pt x="0" y="303219"/>
                    </a:moveTo>
                    <a:cubicBezTo>
                      <a:pt x="-8874" y="137980"/>
                      <a:pt x="134849" y="7077"/>
                      <a:pt x="303219" y="0"/>
                    </a:cubicBezTo>
                    <a:cubicBezTo>
                      <a:pt x="485323" y="-27148"/>
                      <a:pt x="725264" y="-14714"/>
                      <a:pt x="978677" y="0"/>
                    </a:cubicBezTo>
                    <a:cubicBezTo>
                      <a:pt x="1232090" y="14714"/>
                      <a:pt x="1392757" y="3193"/>
                      <a:pt x="1654136" y="0"/>
                    </a:cubicBezTo>
                    <a:cubicBezTo>
                      <a:pt x="1915515" y="-3193"/>
                      <a:pt x="2009534" y="12040"/>
                      <a:pt x="2329594" y="0"/>
                    </a:cubicBezTo>
                    <a:cubicBezTo>
                      <a:pt x="2649654" y="-12040"/>
                      <a:pt x="2900315" y="23717"/>
                      <a:pt x="3221199" y="0"/>
                    </a:cubicBezTo>
                    <a:cubicBezTo>
                      <a:pt x="3542083" y="-23717"/>
                      <a:pt x="3492662" y="2845"/>
                      <a:pt x="3680511" y="0"/>
                    </a:cubicBezTo>
                    <a:cubicBezTo>
                      <a:pt x="3868360" y="-2845"/>
                      <a:pt x="4262352" y="-11254"/>
                      <a:pt x="4464043" y="0"/>
                    </a:cubicBezTo>
                    <a:cubicBezTo>
                      <a:pt x="4665734" y="11254"/>
                      <a:pt x="4963627" y="34068"/>
                      <a:pt x="5247575" y="0"/>
                    </a:cubicBezTo>
                    <a:cubicBezTo>
                      <a:pt x="5531523" y="-34068"/>
                      <a:pt x="5835213" y="-22417"/>
                      <a:pt x="6031107" y="0"/>
                    </a:cubicBezTo>
                    <a:cubicBezTo>
                      <a:pt x="6227001" y="22417"/>
                      <a:pt x="6500527" y="-7499"/>
                      <a:pt x="6706565" y="0"/>
                    </a:cubicBezTo>
                    <a:cubicBezTo>
                      <a:pt x="6912603" y="7499"/>
                      <a:pt x="6915393" y="-11692"/>
                      <a:pt x="7057803" y="0"/>
                    </a:cubicBezTo>
                    <a:cubicBezTo>
                      <a:pt x="7200213" y="11692"/>
                      <a:pt x="7667688" y="20489"/>
                      <a:pt x="7841335" y="0"/>
                    </a:cubicBezTo>
                    <a:cubicBezTo>
                      <a:pt x="8014982" y="-20489"/>
                      <a:pt x="8103564" y="-13476"/>
                      <a:pt x="8300647" y="0"/>
                    </a:cubicBezTo>
                    <a:cubicBezTo>
                      <a:pt x="8497730" y="13476"/>
                      <a:pt x="8574622" y="-1114"/>
                      <a:pt x="8651885" y="0"/>
                    </a:cubicBezTo>
                    <a:cubicBezTo>
                      <a:pt x="8729148" y="1114"/>
                      <a:pt x="9317547" y="29305"/>
                      <a:pt x="9543490" y="0"/>
                    </a:cubicBezTo>
                    <a:cubicBezTo>
                      <a:pt x="9769434" y="-29305"/>
                      <a:pt x="9979928" y="-15119"/>
                      <a:pt x="10218949" y="0"/>
                    </a:cubicBezTo>
                    <a:cubicBezTo>
                      <a:pt x="10457970" y="15119"/>
                      <a:pt x="10736249" y="-21288"/>
                      <a:pt x="11110554" y="0"/>
                    </a:cubicBezTo>
                    <a:cubicBezTo>
                      <a:pt x="11275019" y="39207"/>
                      <a:pt x="11419478" y="143459"/>
                      <a:pt x="11413773" y="303219"/>
                    </a:cubicBezTo>
                    <a:cubicBezTo>
                      <a:pt x="11409529" y="458104"/>
                      <a:pt x="11420909" y="771756"/>
                      <a:pt x="11413773" y="909638"/>
                    </a:cubicBezTo>
                    <a:cubicBezTo>
                      <a:pt x="11406637" y="1047520"/>
                      <a:pt x="11392627" y="1214827"/>
                      <a:pt x="11413773" y="1516056"/>
                    </a:cubicBezTo>
                    <a:cubicBezTo>
                      <a:pt x="11407908" y="1681675"/>
                      <a:pt x="11271466" y="1807998"/>
                      <a:pt x="11110554" y="1819275"/>
                    </a:cubicBezTo>
                    <a:cubicBezTo>
                      <a:pt x="10867355" y="1823765"/>
                      <a:pt x="10687963" y="1822303"/>
                      <a:pt x="10435096" y="1819275"/>
                    </a:cubicBezTo>
                    <a:cubicBezTo>
                      <a:pt x="10182229" y="1816247"/>
                      <a:pt x="9909279" y="1797831"/>
                      <a:pt x="9759637" y="1819275"/>
                    </a:cubicBezTo>
                    <a:cubicBezTo>
                      <a:pt x="9609995" y="1840719"/>
                      <a:pt x="9498035" y="1824551"/>
                      <a:pt x="9408399" y="1819275"/>
                    </a:cubicBezTo>
                    <a:cubicBezTo>
                      <a:pt x="9318763" y="1813999"/>
                      <a:pt x="8832010" y="1801705"/>
                      <a:pt x="8516794" y="1819275"/>
                    </a:cubicBezTo>
                    <a:cubicBezTo>
                      <a:pt x="8201579" y="1836845"/>
                      <a:pt x="8073475" y="1806866"/>
                      <a:pt x="7949409" y="1819275"/>
                    </a:cubicBezTo>
                    <a:cubicBezTo>
                      <a:pt x="7825343" y="1831684"/>
                      <a:pt x="7728843" y="1826082"/>
                      <a:pt x="7598170" y="1819275"/>
                    </a:cubicBezTo>
                    <a:cubicBezTo>
                      <a:pt x="7467497" y="1812468"/>
                      <a:pt x="7243325" y="1844178"/>
                      <a:pt x="6922712" y="1819275"/>
                    </a:cubicBezTo>
                    <a:cubicBezTo>
                      <a:pt x="6602099" y="1794372"/>
                      <a:pt x="6463666" y="1824854"/>
                      <a:pt x="6139180" y="1819275"/>
                    </a:cubicBezTo>
                    <a:cubicBezTo>
                      <a:pt x="5814694" y="1813696"/>
                      <a:pt x="5636488" y="1824713"/>
                      <a:pt x="5463721" y="1819275"/>
                    </a:cubicBezTo>
                    <a:cubicBezTo>
                      <a:pt x="5290954" y="1813837"/>
                      <a:pt x="5012136" y="1826881"/>
                      <a:pt x="4680190" y="1819275"/>
                    </a:cubicBezTo>
                    <a:cubicBezTo>
                      <a:pt x="4348244" y="1811669"/>
                      <a:pt x="4159899" y="1850779"/>
                      <a:pt x="4004731" y="1819275"/>
                    </a:cubicBezTo>
                    <a:cubicBezTo>
                      <a:pt x="3849563" y="1787771"/>
                      <a:pt x="3649691" y="1820898"/>
                      <a:pt x="3545420" y="1819275"/>
                    </a:cubicBezTo>
                    <a:cubicBezTo>
                      <a:pt x="3441149" y="1817652"/>
                      <a:pt x="2888648" y="1813127"/>
                      <a:pt x="2653814" y="1819275"/>
                    </a:cubicBezTo>
                    <a:cubicBezTo>
                      <a:pt x="2418980" y="1825423"/>
                      <a:pt x="2009208" y="1792514"/>
                      <a:pt x="1762209" y="1819275"/>
                    </a:cubicBezTo>
                    <a:cubicBezTo>
                      <a:pt x="1515210" y="1846036"/>
                      <a:pt x="845597" y="1862782"/>
                      <a:pt x="303219" y="1819275"/>
                    </a:cubicBezTo>
                    <a:cubicBezTo>
                      <a:pt x="117366" y="1811481"/>
                      <a:pt x="-3731" y="1688344"/>
                      <a:pt x="0" y="1516056"/>
                    </a:cubicBezTo>
                    <a:cubicBezTo>
                      <a:pt x="-13654" y="1388098"/>
                      <a:pt x="-2239" y="1044028"/>
                      <a:pt x="0" y="897509"/>
                    </a:cubicBezTo>
                    <a:cubicBezTo>
                      <a:pt x="2239" y="750990"/>
                      <a:pt x="-26192" y="555902"/>
                      <a:pt x="0" y="303219"/>
                    </a:cubicBezTo>
                    <a:close/>
                  </a:path>
                </a:pathLst>
              </a:custGeom>
              <a:ln w="38100">
                <a:solidFill>
                  <a:srgbClr val="7030A0"/>
                </a:solidFill>
                <a:extLst>
                  <a:ext uri="{C807C97D-BFC1-408E-A445-0C87EB9F89A2}">
                    <ask:lineSketchStyleProps xmlns:ask="http://schemas.microsoft.com/office/drawing/2018/sketchyshapes" sd="1342066999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6C43FAE-E846-91FA-3043-EB3294A89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615" y="57363"/>
                <a:ext cx="827885" cy="1329047"/>
              </a:xfrm>
              <a:prstGeom prst="rect">
                <a:avLst/>
              </a:prstGeom>
            </p:spPr>
          </p:pic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6F5321B-A159-A26A-EF5F-1B4415708C33}"/>
                </a:ext>
              </a:extLst>
            </p:cNvPr>
            <p:cNvSpPr/>
            <p:nvPr/>
          </p:nvSpPr>
          <p:spPr>
            <a:xfrm>
              <a:off x="1669948" y="288990"/>
              <a:ext cx="537970" cy="508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4C31B7-2C55-48F2-913F-18CD5569D487}"/>
              </a:ext>
            </a:extLst>
          </p:cNvPr>
          <p:cNvSpPr txBox="1"/>
          <p:nvPr/>
        </p:nvSpPr>
        <p:spPr>
          <a:xfrm>
            <a:off x="1390650" y="323850"/>
            <a:ext cx="1017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sư đoàn có 4 trung đoàn, mỗi trung đoàn có 1300 người. Sau đó sư đoàn được bổ sung thêm 450 người. Hỏi lúc này, sư đoàn có tất cả bao nhiêu người?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ACF0C-1307-41A1-A635-3DAE9AE41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562" y="2314575"/>
            <a:ext cx="5876925" cy="25908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FFE0A-8258-4307-AF07-324626A0C4E7}"/>
              </a:ext>
            </a:extLst>
          </p:cNvPr>
          <p:cNvSpPr/>
          <p:nvPr/>
        </p:nvSpPr>
        <p:spPr>
          <a:xfrm>
            <a:off x="447675" y="2400300"/>
            <a:ext cx="5219700" cy="41814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15072F-728D-46F4-9732-F6D93E5FC4DE}"/>
              </a:ext>
            </a:extLst>
          </p:cNvPr>
          <p:cNvSpPr txBox="1"/>
          <p:nvPr/>
        </p:nvSpPr>
        <p:spPr>
          <a:xfrm>
            <a:off x="542925" y="2705100"/>
            <a:ext cx="48958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giải: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 trung đoàn có tất cả số người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300 x 4 = 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 (người)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 khi thêm 450 người, cả sư đoàn có tất cả số người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 + 450 = 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650 (người)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 số: 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650 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6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2F6D1BAA-A444-8B26-59F7-AC9FAC3177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3" y="3130590"/>
            <a:ext cx="3685307" cy="389799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54AB8B6-A877-F96B-25EE-5B4E78FE9A6B}"/>
              </a:ext>
            </a:extLst>
          </p:cNvPr>
          <p:cNvSpPr/>
          <p:nvPr/>
        </p:nvSpPr>
        <p:spPr>
          <a:xfrm>
            <a:off x="4665519" y="250306"/>
            <a:ext cx="5345778" cy="1016520"/>
          </a:xfrm>
          <a:custGeom>
            <a:avLst/>
            <a:gdLst>
              <a:gd name="connsiteX0" fmla="*/ 0 w 5345778"/>
              <a:gd name="connsiteY0" fmla="*/ 169423 h 1016520"/>
              <a:gd name="connsiteX1" fmla="*/ 169423 w 5345778"/>
              <a:gd name="connsiteY1" fmla="*/ 0 h 1016520"/>
              <a:gd name="connsiteX2" fmla="*/ 522978 w 5345778"/>
              <a:gd name="connsiteY2" fmla="*/ 0 h 1016520"/>
              <a:gd name="connsiteX3" fmla="*/ 890963 w 5345778"/>
              <a:gd name="connsiteY3" fmla="*/ 0 h 1016520"/>
              <a:gd name="connsiteX4" fmla="*/ 890963 w 5345778"/>
              <a:gd name="connsiteY4" fmla="*/ 0 h 1016520"/>
              <a:gd name="connsiteX5" fmla="*/ 1336445 w 5345778"/>
              <a:gd name="connsiteY5" fmla="*/ 0 h 1016520"/>
              <a:gd name="connsiteX6" fmla="*/ 1808655 w 5345778"/>
              <a:gd name="connsiteY6" fmla="*/ 0 h 1016520"/>
              <a:gd name="connsiteX7" fmla="*/ 2227408 w 5345778"/>
              <a:gd name="connsiteY7" fmla="*/ 0 h 1016520"/>
              <a:gd name="connsiteX8" fmla="*/ 2728729 w 5345778"/>
              <a:gd name="connsiteY8" fmla="*/ 0 h 1016520"/>
              <a:gd name="connsiteX9" fmla="*/ 3377497 w 5345778"/>
              <a:gd name="connsiteY9" fmla="*/ 0 h 1016520"/>
              <a:gd name="connsiteX10" fmla="*/ 3996776 w 5345778"/>
              <a:gd name="connsiteY10" fmla="*/ 0 h 1016520"/>
              <a:gd name="connsiteX11" fmla="*/ 4527587 w 5345778"/>
              <a:gd name="connsiteY11" fmla="*/ 0 h 1016520"/>
              <a:gd name="connsiteX12" fmla="*/ 5176355 w 5345778"/>
              <a:gd name="connsiteY12" fmla="*/ 0 h 1016520"/>
              <a:gd name="connsiteX13" fmla="*/ 5345778 w 5345778"/>
              <a:gd name="connsiteY13" fmla="*/ 169423 h 1016520"/>
              <a:gd name="connsiteX14" fmla="*/ 5345778 w 5345778"/>
              <a:gd name="connsiteY14" fmla="*/ 592970 h 1016520"/>
              <a:gd name="connsiteX15" fmla="*/ 5345778 w 5345778"/>
              <a:gd name="connsiteY15" fmla="*/ 592970 h 1016520"/>
              <a:gd name="connsiteX16" fmla="*/ 5345778 w 5345778"/>
              <a:gd name="connsiteY16" fmla="*/ 847100 h 1016520"/>
              <a:gd name="connsiteX17" fmla="*/ 5345778 w 5345778"/>
              <a:gd name="connsiteY17" fmla="*/ 847097 h 1016520"/>
              <a:gd name="connsiteX18" fmla="*/ 5176355 w 5345778"/>
              <a:gd name="connsiteY18" fmla="*/ 1016520 h 1016520"/>
              <a:gd name="connsiteX19" fmla="*/ 4527587 w 5345778"/>
              <a:gd name="connsiteY19" fmla="*/ 1016520 h 1016520"/>
              <a:gd name="connsiteX20" fmla="*/ 3908308 w 5345778"/>
              <a:gd name="connsiteY20" fmla="*/ 1016520 h 1016520"/>
              <a:gd name="connsiteX21" fmla="*/ 3348008 w 5345778"/>
              <a:gd name="connsiteY21" fmla="*/ 1016520 h 1016520"/>
              <a:gd name="connsiteX22" fmla="*/ 2787708 w 5345778"/>
              <a:gd name="connsiteY22" fmla="*/ 1016520 h 1016520"/>
              <a:gd name="connsiteX23" fmla="*/ 2227408 w 5345778"/>
              <a:gd name="connsiteY23" fmla="*/ 1016520 h 1016520"/>
              <a:gd name="connsiteX24" fmla="*/ 1781926 w 5345778"/>
              <a:gd name="connsiteY24" fmla="*/ 1016520 h 1016520"/>
              <a:gd name="connsiteX25" fmla="*/ 1336445 w 5345778"/>
              <a:gd name="connsiteY25" fmla="*/ 1016520 h 1016520"/>
              <a:gd name="connsiteX26" fmla="*/ 890963 w 5345778"/>
              <a:gd name="connsiteY26" fmla="*/ 1016520 h 1016520"/>
              <a:gd name="connsiteX27" fmla="*/ 890963 w 5345778"/>
              <a:gd name="connsiteY27" fmla="*/ 1016520 h 1016520"/>
              <a:gd name="connsiteX28" fmla="*/ 522978 w 5345778"/>
              <a:gd name="connsiteY28" fmla="*/ 1016520 h 1016520"/>
              <a:gd name="connsiteX29" fmla="*/ 169423 w 5345778"/>
              <a:gd name="connsiteY29" fmla="*/ 1016520 h 1016520"/>
              <a:gd name="connsiteX30" fmla="*/ 0 w 5345778"/>
              <a:gd name="connsiteY30" fmla="*/ 847097 h 1016520"/>
              <a:gd name="connsiteX31" fmla="*/ 0 w 5345778"/>
              <a:gd name="connsiteY31" fmla="*/ 847100 h 1016520"/>
              <a:gd name="connsiteX32" fmla="*/ -542276 w 5345778"/>
              <a:gd name="connsiteY32" fmla="*/ 1010157 h 1016520"/>
              <a:gd name="connsiteX33" fmla="*/ -287406 w 5345778"/>
              <a:gd name="connsiteY33" fmla="*/ 814079 h 1016520"/>
              <a:gd name="connsiteX34" fmla="*/ 0 w 5345778"/>
              <a:gd name="connsiteY34" fmla="*/ 592970 h 1016520"/>
              <a:gd name="connsiteX35" fmla="*/ 0 w 5345778"/>
              <a:gd name="connsiteY35" fmla="*/ 169423 h 101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45778" h="1016520" fill="none" extrusionOk="0">
                <a:moveTo>
                  <a:pt x="0" y="169423"/>
                </a:moveTo>
                <a:cubicBezTo>
                  <a:pt x="2682" y="51321"/>
                  <a:pt x="50052" y="-7548"/>
                  <a:pt x="169423" y="0"/>
                </a:cubicBezTo>
                <a:cubicBezTo>
                  <a:pt x="275414" y="-6274"/>
                  <a:pt x="445774" y="444"/>
                  <a:pt x="522978" y="0"/>
                </a:cubicBezTo>
                <a:cubicBezTo>
                  <a:pt x="600182" y="-444"/>
                  <a:pt x="799629" y="20921"/>
                  <a:pt x="890963" y="0"/>
                </a:cubicBezTo>
                <a:lnTo>
                  <a:pt x="890963" y="0"/>
                </a:lnTo>
                <a:cubicBezTo>
                  <a:pt x="1008473" y="-38562"/>
                  <a:pt x="1146070" y="36342"/>
                  <a:pt x="1336445" y="0"/>
                </a:cubicBezTo>
                <a:cubicBezTo>
                  <a:pt x="1526820" y="-36342"/>
                  <a:pt x="1672284" y="34066"/>
                  <a:pt x="1808655" y="0"/>
                </a:cubicBezTo>
                <a:cubicBezTo>
                  <a:pt x="1945026" y="-34066"/>
                  <a:pt x="2130433" y="29995"/>
                  <a:pt x="2227408" y="0"/>
                </a:cubicBezTo>
                <a:cubicBezTo>
                  <a:pt x="2423404" y="-34916"/>
                  <a:pt x="2554108" y="45641"/>
                  <a:pt x="2728729" y="0"/>
                </a:cubicBezTo>
                <a:cubicBezTo>
                  <a:pt x="2903350" y="-45641"/>
                  <a:pt x="3166637" y="50587"/>
                  <a:pt x="3377497" y="0"/>
                </a:cubicBezTo>
                <a:cubicBezTo>
                  <a:pt x="3588357" y="-50587"/>
                  <a:pt x="3794530" y="25207"/>
                  <a:pt x="3996776" y="0"/>
                </a:cubicBezTo>
                <a:cubicBezTo>
                  <a:pt x="4199022" y="-25207"/>
                  <a:pt x="4329026" y="6767"/>
                  <a:pt x="4527587" y="0"/>
                </a:cubicBezTo>
                <a:cubicBezTo>
                  <a:pt x="4726148" y="-6767"/>
                  <a:pt x="4910873" y="1824"/>
                  <a:pt x="5176355" y="0"/>
                </a:cubicBezTo>
                <a:cubicBezTo>
                  <a:pt x="5270656" y="-25476"/>
                  <a:pt x="5353236" y="50070"/>
                  <a:pt x="5345778" y="169423"/>
                </a:cubicBezTo>
                <a:cubicBezTo>
                  <a:pt x="5379293" y="270331"/>
                  <a:pt x="5309035" y="391233"/>
                  <a:pt x="5345778" y="592970"/>
                </a:cubicBezTo>
                <a:lnTo>
                  <a:pt x="5345778" y="592970"/>
                </a:lnTo>
                <a:cubicBezTo>
                  <a:pt x="5355715" y="711572"/>
                  <a:pt x="5331714" y="753744"/>
                  <a:pt x="5345778" y="847100"/>
                </a:cubicBezTo>
                <a:lnTo>
                  <a:pt x="5345778" y="847097"/>
                </a:lnTo>
                <a:cubicBezTo>
                  <a:pt x="5330457" y="918888"/>
                  <a:pt x="5277346" y="1017006"/>
                  <a:pt x="5176355" y="1016520"/>
                </a:cubicBezTo>
                <a:cubicBezTo>
                  <a:pt x="4893020" y="1056300"/>
                  <a:pt x="4663429" y="1007093"/>
                  <a:pt x="4527587" y="1016520"/>
                </a:cubicBezTo>
                <a:cubicBezTo>
                  <a:pt x="4391745" y="1025947"/>
                  <a:pt x="4147175" y="1001473"/>
                  <a:pt x="3908308" y="1016520"/>
                </a:cubicBezTo>
                <a:cubicBezTo>
                  <a:pt x="3669441" y="1031567"/>
                  <a:pt x="3601037" y="994770"/>
                  <a:pt x="3348008" y="1016520"/>
                </a:cubicBezTo>
                <a:cubicBezTo>
                  <a:pt x="3094979" y="1038270"/>
                  <a:pt x="2963247" y="953868"/>
                  <a:pt x="2787708" y="1016520"/>
                </a:cubicBezTo>
                <a:cubicBezTo>
                  <a:pt x="2612169" y="1079172"/>
                  <a:pt x="2365620" y="950464"/>
                  <a:pt x="2227408" y="1016520"/>
                </a:cubicBezTo>
                <a:cubicBezTo>
                  <a:pt x="2045643" y="1032193"/>
                  <a:pt x="1967267" y="999238"/>
                  <a:pt x="1781926" y="1016520"/>
                </a:cubicBezTo>
                <a:cubicBezTo>
                  <a:pt x="1596585" y="1033802"/>
                  <a:pt x="1465271" y="965441"/>
                  <a:pt x="1336445" y="1016520"/>
                </a:cubicBezTo>
                <a:cubicBezTo>
                  <a:pt x="1207619" y="1067599"/>
                  <a:pt x="1093104" y="974438"/>
                  <a:pt x="890963" y="1016520"/>
                </a:cubicBezTo>
                <a:lnTo>
                  <a:pt x="890963" y="1016520"/>
                </a:lnTo>
                <a:cubicBezTo>
                  <a:pt x="787315" y="1058839"/>
                  <a:pt x="643586" y="1013285"/>
                  <a:pt x="522978" y="1016520"/>
                </a:cubicBezTo>
                <a:cubicBezTo>
                  <a:pt x="402371" y="1019755"/>
                  <a:pt x="295728" y="1010973"/>
                  <a:pt x="169423" y="1016520"/>
                </a:cubicBezTo>
                <a:cubicBezTo>
                  <a:pt x="69695" y="1011866"/>
                  <a:pt x="-9479" y="956537"/>
                  <a:pt x="0" y="847097"/>
                </a:cubicBezTo>
                <a:lnTo>
                  <a:pt x="0" y="847100"/>
                </a:lnTo>
                <a:cubicBezTo>
                  <a:pt x="-256531" y="949624"/>
                  <a:pt x="-439162" y="914597"/>
                  <a:pt x="-542276" y="1010157"/>
                </a:cubicBezTo>
                <a:cubicBezTo>
                  <a:pt x="-473869" y="918494"/>
                  <a:pt x="-380306" y="914091"/>
                  <a:pt x="-287406" y="814079"/>
                </a:cubicBezTo>
                <a:cubicBezTo>
                  <a:pt x="-194506" y="714067"/>
                  <a:pt x="-107447" y="702090"/>
                  <a:pt x="0" y="592970"/>
                </a:cubicBezTo>
                <a:cubicBezTo>
                  <a:pt x="-37697" y="464632"/>
                  <a:pt x="2902" y="362210"/>
                  <a:pt x="0" y="169423"/>
                </a:cubicBezTo>
                <a:close/>
              </a:path>
              <a:path w="5345778" h="1016520" stroke="0" extrusionOk="0">
                <a:moveTo>
                  <a:pt x="0" y="169423"/>
                </a:moveTo>
                <a:cubicBezTo>
                  <a:pt x="1551" y="80412"/>
                  <a:pt x="76221" y="7921"/>
                  <a:pt x="169423" y="0"/>
                </a:cubicBezTo>
                <a:cubicBezTo>
                  <a:pt x="293991" y="-21528"/>
                  <a:pt x="377685" y="25818"/>
                  <a:pt x="537408" y="0"/>
                </a:cubicBezTo>
                <a:cubicBezTo>
                  <a:pt x="697132" y="-25818"/>
                  <a:pt x="787968" y="36687"/>
                  <a:pt x="890963" y="0"/>
                </a:cubicBezTo>
                <a:lnTo>
                  <a:pt x="890963" y="0"/>
                </a:lnTo>
                <a:cubicBezTo>
                  <a:pt x="995644" y="-47773"/>
                  <a:pt x="1156400" y="32085"/>
                  <a:pt x="1309716" y="0"/>
                </a:cubicBezTo>
                <a:cubicBezTo>
                  <a:pt x="1463032" y="-32085"/>
                  <a:pt x="1548152" y="34921"/>
                  <a:pt x="1741833" y="0"/>
                </a:cubicBezTo>
                <a:cubicBezTo>
                  <a:pt x="1935514" y="-34921"/>
                  <a:pt x="2057703" y="33280"/>
                  <a:pt x="2227408" y="0"/>
                </a:cubicBezTo>
                <a:cubicBezTo>
                  <a:pt x="2442472" y="-61199"/>
                  <a:pt x="2538641" y="7120"/>
                  <a:pt x="2758218" y="0"/>
                </a:cubicBezTo>
                <a:cubicBezTo>
                  <a:pt x="2977795" y="-7120"/>
                  <a:pt x="3111535" y="49729"/>
                  <a:pt x="3348008" y="0"/>
                </a:cubicBezTo>
                <a:cubicBezTo>
                  <a:pt x="3584481" y="-49729"/>
                  <a:pt x="3676036" y="14590"/>
                  <a:pt x="3908308" y="0"/>
                </a:cubicBezTo>
                <a:cubicBezTo>
                  <a:pt x="4140580" y="-14590"/>
                  <a:pt x="4188571" y="44363"/>
                  <a:pt x="4439118" y="0"/>
                </a:cubicBezTo>
                <a:cubicBezTo>
                  <a:pt x="4689665" y="-44363"/>
                  <a:pt x="4969833" y="74125"/>
                  <a:pt x="5176355" y="0"/>
                </a:cubicBezTo>
                <a:cubicBezTo>
                  <a:pt x="5255512" y="2978"/>
                  <a:pt x="5319999" y="76925"/>
                  <a:pt x="5345778" y="169423"/>
                </a:cubicBezTo>
                <a:cubicBezTo>
                  <a:pt x="5361753" y="370717"/>
                  <a:pt x="5334030" y="434334"/>
                  <a:pt x="5345778" y="592970"/>
                </a:cubicBezTo>
                <a:lnTo>
                  <a:pt x="5345778" y="592970"/>
                </a:lnTo>
                <a:cubicBezTo>
                  <a:pt x="5371359" y="659280"/>
                  <a:pt x="5329406" y="741992"/>
                  <a:pt x="5345778" y="847100"/>
                </a:cubicBezTo>
                <a:lnTo>
                  <a:pt x="5345778" y="847097"/>
                </a:lnTo>
                <a:cubicBezTo>
                  <a:pt x="5357968" y="939082"/>
                  <a:pt x="5270497" y="1004390"/>
                  <a:pt x="5176355" y="1016520"/>
                </a:cubicBezTo>
                <a:cubicBezTo>
                  <a:pt x="5023498" y="1072747"/>
                  <a:pt x="4747998" y="962908"/>
                  <a:pt x="4616055" y="1016520"/>
                </a:cubicBezTo>
                <a:cubicBezTo>
                  <a:pt x="4484112" y="1070132"/>
                  <a:pt x="4298957" y="1001460"/>
                  <a:pt x="4055755" y="1016520"/>
                </a:cubicBezTo>
                <a:cubicBezTo>
                  <a:pt x="3812553" y="1031580"/>
                  <a:pt x="3721185" y="958469"/>
                  <a:pt x="3495455" y="1016520"/>
                </a:cubicBezTo>
                <a:cubicBezTo>
                  <a:pt x="3269725" y="1074571"/>
                  <a:pt x="3056923" y="1014421"/>
                  <a:pt x="2876176" y="1016520"/>
                </a:cubicBezTo>
                <a:cubicBezTo>
                  <a:pt x="2695429" y="1018619"/>
                  <a:pt x="2514225" y="978279"/>
                  <a:pt x="2227408" y="1016520"/>
                </a:cubicBezTo>
                <a:cubicBezTo>
                  <a:pt x="2123408" y="1042723"/>
                  <a:pt x="1963506" y="1012474"/>
                  <a:pt x="1781926" y="1016520"/>
                </a:cubicBezTo>
                <a:cubicBezTo>
                  <a:pt x="1600346" y="1020566"/>
                  <a:pt x="1485948" y="1016163"/>
                  <a:pt x="1336445" y="1016520"/>
                </a:cubicBezTo>
                <a:cubicBezTo>
                  <a:pt x="1186942" y="1016877"/>
                  <a:pt x="1013423" y="992816"/>
                  <a:pt x="890963" y="1016520"/>
                </a:cubicBezTo>
                <a:lnTo>
                  <a:pt x="890963" y="1016520"/>
                </a:lnTo>
                <a:cubicBezTo>
                  <a:pt x="754432" y="1020538"/>
                  <a:pt x="596524" y="1007680"/>
                  <a:pt x="515762" y="1016520"/>
                </a:cubicBezTo>
                <a:cubicBezTo>
                  <a:pt x="435000" y="1025360"/>
                  <a:pt x="263594" y="988997"/>
                  <a:pt x="169423" y="1016520"/>
                </a:cubicBezTo>
                <a:cubicBezTo>
                  <a:pt x="100744" y="1005396"/>
                  <a:pt x="-8118" y="959519"/>
                  <a:pt x="0" y="847097"/>
                </a:cubicBezTo>
                <a:lnTo>
                  <a:pt x="0" y="847100"/>
                </a:lnTo>
                <a:cubicBezTo>
                  <a:pt x="-261748" y="927415"/>
                  <a:pt x="-386823" y="906020"/>
                  <a:pt x="-542276" y="1010157"/>
                </a:cubicBezTo>
                <a:cubicBezTo>
                  <a:pt x="-487591" y="919712"/>
                  <a:pt x="-375381" y="883142"/>
                  <a:pt x="-271138" y="801564"/>
                </a:cubicBezTo>
                <a:cubicBezTo>
                  <a:pt x="-166895" y="719986"/>
                  <a:pt x="-52986" y="642319"/>
                  <a:pt x="0" y="592970"/>
                </a:cubicBezTo>
                <a:cubicBezTo>
                  <a:pt x="-22009" y="428828"/>
                  <a:pt x="33625" y="274004"/>
                  <a:pt x="0" y="169423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380770337">
                  <a:prstGeom prst="wedgeRoundRectCallout">
                    <a:avLst>
                      <a:gd name="adj1" fmla="val -60144"/>
                      <a:gd name="adj2" fmla="val 49374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mèo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rùa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8E34AF-EE88-625E-AB0C-28D78D73EE39}"/>
              </a:ext>
            </a:extLst>
          </p:cNvPr>
          <p:cNvGrpSpPr/>
          <p:nvPr/>
        </p:nvGrpSpPr>
        <p:grpSpPr>
          <a:xfrm>
            <a:off x="852400" y="155055"/>
            <a:ext cx="3251932" cy="1333037"/>
            <a:chOff x="852400" y="155055"/>
            <a:chExt cx="3251932" cy="133303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671340-3F30-875F-8F26-C494AEC1FC07}"/>
                </a:ext>
              </a:extLst>
            </p:cNvPr>
            <p:cNvGrpSpPr/>
            <p:nvPr/>
          </p:nvGrpSpPr>
          <p:grpSpPr>
            <a:xfrm>
              <a:off x="852400" y="155055"/>
              <a:ext cx="3251932" cy="1333037"/>
              <a:chOff x="852400" y="155055"/>
              <a:chExt cx="3251932" cy="1333037"/>
            </a:xfrm>
          </p:grpSpPr>
          <p:sp>
            <p:nvSpPr>
              <p:cNvPr id="3" name="Rectangle: Diagonal Corners Rounded 2">
                <a:extLst>
                  <a:ext uri="{FF2B5EF4-FFF2-40B4-BE49-F238E27FC236}">
                    <a16:creationId xmlns:a16="http://schemas.microsoft.com/office/drawing/2014/main" id="{D9C237D6-89BD-3012-44F9-5962890ADFB8}"/>
                  </a:ext>
                </a:extLst>
              </p:cNvPr>
              <p:cNvSpPr/>
              <p:nvPr/>
            </p:nvSpPr>
            <p:spPr>
              <a:xfrm>
                <a:off x="1169323" y="471978"/>
                <a:ext cx="2674637" cy="847667"/>
              </a:xfrm>
              <a:prstGeom prst="round2DiagRect">
                <a:avLst/>
              </a:prstGeom>
              <a:ln w="38100">
                <a:solidFill>
                  <a:srgbClr val="FF99C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</a:t>
                </a:r>
                <a:r>
                  <a:rPr kumimoji="0" lang="en-US" sz="3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Số</a:t>
                </a:r>
                <a:r>
                  <a:rPr kumimoji="0" lang="en-US" sz="3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  <p:pic>
            <p:nvPicPr>
              <p:cNvPr id="4" name="Picture 3" descr="Icon&#10;&#10;Description automatically generated">
                <a:extLst>
                  <a:ext uri="{FF2B5EF4-FFF2-40B4-BE49-F238E27FC236}">
                    <a16:creationId xmlns:a16="http://schemas.microsoft.com/office/drawing/2014/main" id="{6927BC6F-EE4A-164A-B913-849771C1E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400" y="854247"/>
                <a:ext cx="633845" cy="633845"/>
              </a:xfrm>
              <a:prstGeom prst="rect">
                <a:avLst/>
              </a:prstGeom>
            </p:spPr>
          </p:pic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89756B62-5790-94E2-C33F-40A4CDE43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487" y="155055"/>
                <a:ext cx="633845" cy="633845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2E2842-28BA-E4C4-52E2-BCB84E364B1E}"/>
                </a:ext>
              </a:extLst>
            </p:cNvPr>
            <p:cNvSpPr/>
            <p:nvPr/>
          </p:nvSpPr>
          <p:spPr>
            <a:xfrm>
              <a:off x="1471835" y="578888"/>
              <a:ext cx="729097" cy="6338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EC2DE6E-E64D-4678-9999-FB9D563B4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37" y="1924050"/>
            <a:ext cx="6595918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8CAA277-5F16-423C-9B67-7A4A14C1C975}"/>
              </a:ext>
            </a:extLst>
          </p:cNvPr>
          <p:cNvSpPr/>
          <p:nvPr/>
        </p:nvSpPr>
        <p:spPr>
          <a:xfrm>
            <a:off x="371475" y="4567729"/>
            <a:ext cx="8077199" cy="1547322"/>
          </a:xfrm>
          <a:prstGeom prst="round2DiagRect">
            <a:avLst/>
          </a:prstGeom>
          <a:ln w="38100">
            <a:solidFill>
              <a:srgbClr val="FF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CD38D6-819C-42AE-A8A9-9101EC2FADC6}"/>
              </a:ext>
            </a:extLst>
          </p:cNvPr>
          <p:cNvGrpSpPr/>
          <p:nvPr/>
        </p:nvGrpSpPr>
        <p:grpSpPr>
          <a:xfrm>
            <a:off x="428624" y="4714875"/>
            <a:ext cx="7934325" cy="461665"/>
            <a:chOff x="428624" y="4714875"/>
            <a:chExt cx="7934325" cy="4616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23A890-463F-4205-B4D4-3B7ED90CBC1B}"/>
                </a:ext>
              </a:extLst>
            </p:cNvPr>
            <p:cNvSpPr txBox="1"/>
            <p:nvPr/>
          </p:nvSpPr>
          <p:spPr>
            <a:xfrm>
              <a:off x="428624" y="4714875"/>
              <a:ext cx="7934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a) Mỗi bên tạ của mèo cân nặng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g. Mèo nâng được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86C4BB7-90AA-417B-B19D-269F762C573B}"/>
                </a:ext>
              </a:extLst>
            </p:cNvPr>
            <p:cNvSpPr/>
            <p:nvPr/>
          </p:nvSpPr>
          <p:spPr>
            <a:xfrm>
              <a:off x="4543425" y="4800600"/>
              <a:ext cx="533400" cy="3714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5F7A1C0-712F-4732-AC57-695AB2DD4BF3}"/>
                </a:ext>
              </a:extLst>
            </p:cNvPr>
            <p:cNvSpPr/>
            <p:nvPr/>
          </p:nvSpPr>
          <p:spPr>
            <a:xfrm>
              <a:off x="7477125" y="4781550"/>
              <a:ext cx="533400" cy="3714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0F50B8-B26F-4A7B-9813-4A4458FE30D5}"/>
              </a:ext>
            </a:extLst>
          </p:cNvPr>
          <p:cNvGrpSpPr/>
          <p:nvPr/>
        </p:nvGrpSpPr>
        <p:grpSpPr>
          <a:xfrm>
            <a:off x="447674" y="5400675"/>
            <a:ext cx="7934325" cy="461665"/>
            <a:chOff x="428624" y="4714875"/>
            <a:chExt cx="7934325" cy="4616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9C3BF0-50A7-4C35-877C-B38150889A15}"/>
                </a:ext>
              </a:extLst>
            </p:cNvPr>
            <p:cNvSpPr txBox="1"/>
            <p:nvPr/>
          </p:nvSpPr>
          <p:spPr>
            <a:xfrm>
              <a:off x="428624" y="4714875"/>
              <a:ext cx="7934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a) Mỗi bên tạ của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rùa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cân nặng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g. Mèo nâng được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6141009-2BE4-4B18-9AEF-0FBD75E390A4}"/>
                </a:ext>
              </a:extLst>
            </p:cNvPr>
            <p:cNvSpPr/>
            <p:nvPr/>
          </p:nvSpPr>
          <p:spPr>
            <a:xfrm>
              <a:off x="4419600" y="4800600"/>
              <a:ext cx="533400" cy="3714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961D91C-51DF-468E-9B3D-A69D2D5F745C}"/>
                </a:ext>
              </a:extLst>
            </p:cNvPr>
            <p:cNvSpPr/>
            <p:nvPr/>
          </p:nvSpPr>
          <p:spPr>
            <a:xfrm>
              <a:off x="7324725" y="4752975"/>
              <a:ext cx="533400" cy="3714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4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8CAA277-5F16-423C-9B67-7A4A14C1C975}"/>
              </a:ext>
            </a:extLst>
          </p:cNvPr>
          <p:cNvSpPr/>
          <p:nvPr/>
        </p:nvSpPr>
        <p:spPr>
          <a:xfrm>
            <a:off x="790575" y="180975"/>
            <a:ext cx="10591800" cy="6505575"/>
          </a:xfrm>
          <a:prstGeom prst="round2DiagRect">
            <a:avLst/>
          </a:prstGeom>
          <a:ln w="38100">
            <a:solidFill>
              <a:srgbClr val="FF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DD4049-B7CE-4863-98BF-11C7A4D60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7" y="257175"/>
            <a:ext cx="5986463" cy="2005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78C500-F1F9-41E4-A014-9D6C02D96297}"/>
              </a:ext>
            </a:extLst>
          </p:cNvPr>
          <p:cNvSpPr txBox="1"/>
          <p:nvPr/>
        </p:nvSpPr>
        <p:spPr>
          <a:xfrm>
            <a:off x="2590800" y="2333625"/>
            <a:ext cx="6438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 bên tạ của mèo nặng số gam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000 x 2 + 500 x 2 + 100 = 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 (g)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 nâng được số gam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 x 2 = 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 (g)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 số: 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 gam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 bên tạ của rùa nặng số gam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000 + 500 + 100 =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600 (g)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Rùa nâng được số gam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600 x 2 = 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 (g)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 số: 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 gam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8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285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2026-04-11T10:53:41Z</dcterms:created>
  <dcterms:modified xsi:type="dcterms:W3CDTF">2026-04-11T10:55:22Z</dcterms:modified>
</cp:coreProperties>
</file>