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57" r:id="rId4"/>
    <p:sldId id="260" r:id="rId5"/>
    <p:sldId id="261" r:id="rId6"/>
    <p:sldId id="510" r:id="rId7"/>
    <p:sldId id="540" r:id="rId8"/>
    <p:sldId id="26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124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782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450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545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545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311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E5A63-084E-6FD2-4FCB-16711021E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45B636-5F3F-21F3-106E-77DB7A9328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FC4B5-B240-77C2-E4CB-C85A7D654B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11/4/2026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CE7F6-FCED-5AB9-1C49-EE2134591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1262C-5E0A-4D45-19AC-3FAAF555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8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56EE4-4F4B-E1AB-D451-302D7D9FE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473FA-546A-0240-D42E-438C9CF9F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5DACC-D05E-49F2-8E22-C74CECB2C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11/4/2026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F2095-B371-1693-98DA-841728263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8D5331-5A6E-67DA-388B-5F59C87F3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60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0BC34-AD01-933A-9A17-91FEE6647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5C5A3C-DF7B-CA62-FF14-B3F5834D6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0D9CE-68FD-7370-93CB-EA95C5B8B2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11/4/2026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1FD0D-9E41-734E-9A69-12BA58659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2E2AC-4D16-0159-7FAB-519167A88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2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5625D-E2BE-4704-B3C0-9A522B75B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3207A-A9AF-279E-B3E4-C53B797ED7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832F70-5C74-BD45-6B90-82F3A6286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1F59D-BECA-CB7B-49EE-FC0ED2D97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11/4/2026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97EA14-0FAB-C9F7-19C0-F856F9954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BAD922-5F1E-6868-F1CD-DF73DEFC0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4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2DDA5-B2B5-A5A5-C408-831C9A913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0051A-4ED4-B79D-F8D2-ACE087563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1FF595-F914-899B-24E1-9FED0CDFC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E0F335-6573-7D75-7895-93464EB6E1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DF8D16-7196-340B-0CB7-48B433FADA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884E9A-F4DB-5E7C-CFDA-6162FE5086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11/4/2026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CA5F23-4373-2355-0D9B-9FDAC489D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7E6F8F-E131-0C0A-1349-2C49E00A7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43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BA0C0-2549-6967-E274-E5391C6CB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E1A3E0-F986-E38F-7219-F8F1513F14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11/4/2026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61D44E-A01D-6A52-78BE-D80D9641C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4EB9E-5F28-B1E3-0EE1-01B13C1A1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5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6A4BD3-D90C-337C-4BBD-971778484E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11/4/2026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7A6069-1A16-A437-78CB-1D6ACCBAC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CBAFF0-25AC-77B0-0837-8D0C33B56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63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46F08-2049-6787-FE52-C410BCF84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8E1D7-8AE6-D96A-CC15-73E5CFBFE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FF5A4C-E828-F409-A0AE-767217BCD8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C9C1A0-DFED-5B47-EEEE-E626729C9F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11/4/2026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CDD387-908F-DC5F-DD2D-4694154AF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39C54-0C58-EF52-AF48-9236E66A6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47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4326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3327A-BBC3-810B-FA78-499ACF1B4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5931B-CC56-BBF5-C609-845076199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0602FE-5ED2-E4A8-C12E-2C7F7E0F1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DFF73-55E3-DC00-F8F7-E94CAE63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11/4/2026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23A679-3A6D-761E-C830-D7BCB06D0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31DD29-DFF7-4AF0-C93F-B8D086E21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8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67D38-6522-F869-9E2C-092D37E53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676F8B-8E19-C81F-BE3B-D0580AA43D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07183E-37F9-456F-BE9B-112D702B05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11/4/2026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8B042-3192-35FE-4BCE-A74E5584D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A0E98-5D72-12FC-C306-75F44AE72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8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64BE3E-53E1-F5C1-2940-4A0653AAB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7DDB92-BE1F-734C-0685-F9991B1BCB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2B5B8-FAA8-2332-1072-E4664882B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11/4/2026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ABED9-5080-EC70-5307-99B0766C7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FE503-1C2E-D0FF-3607-8F31B3C9E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19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21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953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213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5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1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017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7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778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38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910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91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133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894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573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86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8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15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141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8150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874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7164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7164"/>
            <a:ext cx="3860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7164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213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9CA64A1-57D3-6D46-7222-45B389D06D3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082" y="91605"/>
            <a:ext cx="1445531" cy="14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88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724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8414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0166" y="686143"/>
            <a:ext cx="11380763" cy="3777428"/>
          </a:xfrm>
          <a:prstGeom prst="rect">
            <a:avLst/>
          </a:prstGeom>
        </p:spPr>
        <p:txBody>
          <a:bodyPr wrap="square" lIns="91426" tIns="45712" rIns="91426" bIns="45712">
            <a:spAutoFit/>
            <a:scene3d>
              <a:camera prst="perspectiveFront"/>
              <a:lightRig rig="threePt" dir="t"/>
            </a:scene3d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PHƯỜNG HƯNG ĐẠO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ĐA PHÚC</a:t>
            </a:r>
            <a:endParaRPr kumimoji="0" lang="en-US" sz="1900" b="1" i="0" u="none" strike="noStrike" kern="10" cap="none" spc="0" normalizeH="0" baseline="0" noProof="0" dirty="0">
              <a:ln w="9525">
                <a:round/>
                <a:headEnd/>
                <a:tailEnd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0" cap="none" spc="0" normalizeH="0" baseline="0" noProof="0" dirty="0">
              <a:ln w="9525">
                <a:round/>
                <a:headEnd/>
                <a:tailEnd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: </a:t>
            </a:r>
            <a:r>
              <a:rPr kumimoji="0" lang="vi-VN" sz="4000" b="1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 nhiên và xã hội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vi-VN" sz="4000" b="1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21:</a:t>
            </a:r>
            <a:r>
              <a:rPr kumimoji="0" lang="en-US" sz="4000" b="1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sóc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bảo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vệ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quan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tuần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hoàn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)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 dirty="0" err="1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4000" b="1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viên thực hiện: Đào Thị Nhung</a:t>
            </a:r>
          </a:p>
        </p:txBody>
      </p:sp>
    </p:spTree>
    <p:extLst>
      <p:ext uri="{BB962C8B-B14F-4D97-AF65-F5344CB8AC3E}">
        <p14:creationId xmlns:p14="http://schemas.microsoft.com/office/powerpoint/2010/main" val="12650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26656D-B96F-18B2-2841-41A75BAD3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08B6E00-2276-E9F5-F1FC-21AC33199180}"/>
              </a:ext>
            </a:extLst>
          </p:cNvPr>
          <p:cNvSpPr/>
          <p:nvPr/>
        </p:nvSpPr>
        <p:spPr>
          <a:xfrm>
            <a:off x="238539" y="172278"/>
            <a:ext cx="11714922" cy="6506817"/>
          </a:xfrm>
          <a:prstGeom prst="roundRect">
            <a:avLst>
              <a:gd name="adj" fmla="val 10113"/>
            </a:avLst>
          </a:prstGeom>
          <a:solidFill>
            <a:schemeClr val="bg1">
              <a:alpha val="82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F054F4-E0A2-4D89-ADF7-DC9F0EC0D7D5}"/>
              </a:ext>
            </a:extLst>
          </p:cNvPr>
          <p:cNvGrpSpPr/>
          <p:nvPr/>
        </p:nvGrpSpPr>
        <p:grpSpPr>
          <a:xfrm>
            <a:off x="513418" y="0"/>
            <a:ext cx="10802282" cy="1771651"/>
            <a:chOff x="3092880" y="0"/>
            <a:chExt cx="5699569" cy="158222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6CF7523-FDDD-4497-BFA7-A1D02BE5D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contrast="40000"/>
            </a:blip>
            <a:stretch>
              <a:fillRect/>
            </a:stretch>
          </p:blipFill>
          <p:spPr>
            <a:xfrm>
              <a:off x="3092880" y="0"/>
              <a:ext cx="5699569" cy="158222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D2E4F21-E526-4509-AB6A-0A8C33D0430D}"/>
                </a:ext>
              </a:extLst>
            </p:cNvPr>
            <p:cNvSpPr txBox="1"/>
            <p:nvPr/>
          </p:nvSpPr>
          <p:spPr>
            <a:xfrm>
              <a:off x="3769186" y="376132"/>
              <a:ext cx="4346954" cy="8795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1. Những thức ăn, đồ uống nào có lợi, không có lợi đối với cơ quan tuần hoàn?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95F785B-C8AC-48FF-B7DA-F582EE0F8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762" y="1762125"/>
            <a:ext cx="9520238" cy="445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678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26656D-B96F-18B2-2841-41A75BAD3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08B6E00-2276-E9F5-F1FC-21AC33199180}"/>
              </a:ext>
            </a:extLst>
          </p:cNvPr>
          <p:cNvSpPr/>
          <p:nvPr/>
        </p:nvSpPr>
        <p:spPr>
          <a:xfrm>
            <a:off x="238539" y="172278"/>
            <a:ext cx="11714922" cy="6506817"/>
          </a:xfrm>
          <a:prstGeom prst="roundRect">
            <a:avLst>
              <a:gd name="adj" fmla="val 10113"/>
            </a:avLst>
          </a:prstGeom>
          <a:solidFill>
            <a:schemeClr val="bg1">
              <a:alpha val="82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B35D2AD-FB87-49AB-B6AC-5E36E0E1BEC5}"/>
              </a:ext>
            </a:extLst>
          </p:cNvPr>
          <p:cNvSpPr/>
          <p:nvPr/>
        </p:nvSpPr>
        <p:spPr>
          <a:xfrm>
            <a:off x="860673" y="540811"/>
            <a:ext cx="10407402" cy="1983314"/>
          </a:xfrm>
          <a:custGeom>
            <a:avLst/>
            <a:gdLst>
              <a:gd name="connsiteX0" fmla="*/ 0 w 10407402"/>
              <a:gd name="connsiteY0" fmla="*/ 330559 h 1983314"/>
              <a:gd name="connsiteX1" fmla="*/ 330559 w 10407402"/>
              <a:gd name="connsiteY1" fmla="*/ 0 h 1983314"/>
              <a:gd name="connsiteX2" fmla="*/ 10076843 w 10407402"/>
              <a:gd name="connsiteY2" fmla="*/ 0 h 1983314"/>
              <a:gd name="connsiteX3" fmla="*/ 10407402 w 10407402"/>
              <a:gd name="connsiteY3" fmla="*/ 330559 h 1983314"/>
              <a:gd name="connsiteX4" fmla="*/ 10407402 w 10407402"/>
              <a:gd name="connsiteY4" fmla="*/ 1652755 h 1983314"/>
              <a:gd name="connsiteX5" fmla="*/ 10076843 w 10407402"/>
              <a:gd name="connsiteY5" fmla="*/ 1983314 h 1983314"/>
              <a:gd name="connsiteX6" fmla="*/ 330559 w 10407402"/>
              <a:gd name="connsiteY6" fmla="*/ 1983314 h 1983314"/>
              <a:gd name="connsiteX7" fmla="*/ 0 w 10407402"/>
              <a:gd name="connsiteY7" fmla="*/ 1652755 h 1983314"/>
              <a:gd name="connsiteX8" fmla="*/ 0 w 10407402"/>
              <a:gd name="connsiteY8" fmla="*/ 330559 h 198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07402" h="1983314" fill="none" extrusionOk="0">
                <a:moveTo>
                  <a:pt x="0" y="330559"/>
                </a:moveTo>
                <a:cubicBezTo>
                  <a:pt x="-24093" y="126496"/>
                  <a:pt x="127614" y="13028"/>
                  <a:pt x="330559" y="0"/>
                </a:cubicBezTo>
                <a:cubicBezTo>
                  <a:pt x="4057820" y="-30893"/>
                  <a:pt x="6013759" y="99340"/>
                  <a:pt x="10076843" y="0"/>
                </a:cubicBezTo>
                <a:cubicBezTo>
                  <a:pt x="10263608" y="6299"/>
                  <a:pt x="10397958" y="162090"/>
                  <a:pt x="10407402" y="330559"/>
                </a:cubicBezTo>
                <a:cubicBezTo>
                  <a:pt x="10332657" y="968174"/>
                  <a:pt x="10507072" y="1442358"/>
                  <a:pt x="10407402" y="1652755"/>
                </a:cubicBezTo>
                <a:cubicBezTo>
                  <a:pt x="10393507" y="1840298"/>
                  <a:pt x="10245408" y="1972479"/>
                  <a:pt x="10076843" y="1983314"/>
                </a:cubicBezTo>
                <a:cubicBezTo>
                  <a:pt x="6759032" y="2027382"/>
                  <a:pt x="2998379" y="1993580"/>
                  <a:pt x="330559" y="1983314"/>
                </a:cubicBezTo>
                <a:cubicBezTo>
                  <a:pt x="142034" y="1991432"/>
                  <a:pt x="7176" y="1830641"/>
                  <a:pt x="0" y="1652755"/>
                </a:cubicBezTo>
                <a:cubicBezTo>
                  <a:pt x="89592" y="1191749"/>
                  <a:pt x="-35641" y="739119"/>
                  <a:pt x="0" y="330559"/>
                </a:cubicBezTo>
                <a:close/>
              </a:path>
              <a:path w="10407402" h="1983314" stroke="0" extrusionOk="0">
                <a:moveTo>
                  <a:pt x="0" y="330559"/>
                </a:moveTo>
                <a:cubicBezTo>
                  <a:pt x="15837" y="160393"/>
                  <a:pt x="141402" y="-30230"/>
                  <a:pt x="330559" y="0"/>
                </a:cubicBezTo>
                <a:cubicBezTo>
                  <a:pt x="2348930" y="55113"/>
                  <a:pt x="6841526" y="-40744"/>
                  <a:pt x="10076843" y="0"/>
                </a:cubicBezTo>
                <a:cubicBezTo>
                  <a:pt x="10260777" y="-29361"/>
                  <a:pt x="10408021" y="140903"/>
                  <a:pt x="10407402" y="330559"/>
                </a:cubicBezTo>
                <a:cubicBezTo>
                  <a:pt x="10295732" y="533990"/>
                  <a:pt x="10399782" y="1442021"/>
                  <a:pt x="10407402" y="1652755"/>
                </a:cubicBezTo>
                <a:cubicBezTo>
                  <a:pt x="10407273" y="1808823"/>
                  <a:pt x="10249215" y="1961229"/>
                  <a:pt x="10076843" y="1983314"/>
                </a:cubicBezTo>
                <a:cubicBezTo>
                  <a:pt x="7276585" y="1826189"/>
                  <a:pt x="2502588" y="1842811"/>
                  <a:pt x="330559" y="1983314"/>
                </a:cubicBezTo>
                <a:cubicBezTo>
                  <a:pt x="128282" y="2000589"/>
                  <a:pt x="-10498" y="1837978"/>
                  <a:pt x="0" y="1652755"/>
                </a:cubicBezTo>
                <a:cubicBezTo>
                  <a:pt x="55722" y="1266113"/>
                  <a:pt x="64388" y="937408"/>
                  <a:pt x="0" y="330559"/>
                </a:cubicBezTo>
                <a:close/>
              </a:path>
            </a:pathLst>
          </a:custGeom>
          <a:solidFill>
            <a:srgbClr val="FFFF00"/>
          </a:solidFill>
          <a:ln w="76200">
            <a:solidFill>
              <a:srgbClr val="ED7D3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01944153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 thức ăn, đồ uống có lợi cho cơ quan tuần hoàn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dầu ăn, lạc, cà rốt, dưa hấu, thịt bò, súp lơ trắng, bắp cải, sửa, đậu Hà Lan, trứng, cá, nước lọc, cam, phô mai,..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D6B9679-D4A4-4F7B-9EF4-C38A9A52E6E8}"/>
              </a:ext>
            </a:extLst>
          </p:cNvPr>
          <p:cNvSpPr/>
          <p:nvPr/>
        </p:nvSpPr>
        <p:spPr>
          <a:xfrm>
            <a:off x="927348" y="3141136"/>
            <a:ext cx="10407402" cy="1983314"/>
          </a:xfrm>
          <a:custGeom>
            <a:avLst/>
            <a:gdLst>
              <a:gd name="connsiteX0" fmla="*/ 0 w 10407402"/>
              <a:gd name="connsiteY0" fmla="*/ 330559 h 1983314"/>
              <a:gd name="connsiteX1" fmla="*/ 330559 w 10407402"/>
              <a:gd name="connsiteY1" fmla="*/ 0 h 1983314"/>
              <a:gd name="connsiteX2" fmla="*/ 10076843 w 10407402"/>
              <a:gd name="connsiteY2" fmla="*/ 0 h 1983314"/>
              <a:gd name="connsiteX3" fmla="*/ 10407402 w 10407402"/>
              <a:gd name="connsiteY3" fmla="*/ 330559 h 1983314"/>
              <a:gd name="connsiteX4" fmla="*/ 10407402 w 10407402"/>
              <a:gd name="connsiteY4" fmla="*/ 1652755 h 1983314"/>
              <a:gd name="connsiteX5" fmla="*/ 10076843 w 10407402"/>
              <a:gd name="connsiteY5" fmla="*/ 1983314 h 1983314"/>
              <a:gd name="connsiteX6" fmla="*/ 330559 w 10407402"/>
              <a:gd name="connsiteY6" fmla="*/ 1983314 h 1983314"/>
              <a:gd name="connsiteX7" fmla="*/ 0 w 10407402"/>
              <a:gd name="connsiteY7" fmla="*/ 1652755 h 1983314"/>
              <a:gd name="connsiteX8" fmla="*/ 0 w 10407402"/>
              <a:gd name="connsiteY8" fmla="*/ 330559 h 198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07402" h="1983314" fill="none" extrusionOk="0">
                <a:moveTo>
                  <a:pt x="0" y="330559"/>
                </a:moveTo>
                <a:cubicBezTo>
                  <a:pt x="-24093" y="126496"/>
                  <a:pt x="127614" y="13028"/>
                  <a:pt x="330559" y="0"/>
                </a:cubicBezTo>
                <a:cubicBezTo>
                  <a:pt x="4057820" y="-30893"/>
                  <a:pt x="6013759" y="99340"/>
                  <a:pt x="10076843" y="0"/>
                </a:cubicBezTo>
                <a:cubicBezTo>
                  <a:pt x="10263608" y="6299"/>
                  <a:pt x="10397958" y="162090"/>
                  <a:pt x="10407402" y="330559"/>
                </a:cubicBezTo>
                <a:cubicBezTo>
                  <a:pt x="10332657" y="968174"/>
                  <a:pt x="10507072" y="1442358"/>
                  <a:pt x="10407402" y="1652755"/>
                </a:cubicBezTo>
                <a:cubicBezTo>
                  <a:pt x="10393507" y="1840298"/>
                  <a:pt x="10245408" y="1972479"/>
                  <a:pt x="10076843" y="1983314"/>
                </a:cubicBezTo>
                <a:cubicBezTo>
                  <a:pt x="6759032" y="2027382"/>
                  <a:pt x="2998379" y="1993580"/>
                  <a:pt x="330559" y="1983314"/>
                </a:cubicBezTo>
                <a:cubicBezTo>
                  <a:pt x="142034" y="1991432"/>
                  <a:pt x="7176" y="1830641"/>
                  <a:pt x="0" y="1652755"/>
                </a:cubicBezTo>
                <a:cubicBezTo>
                  <a:pt x="89592" y="1191749"/>
                  <a:pt x="-35641" y="739119"/>
                  <a:pt x="0" y="330559"/>
                </a:cubicBezTo>
                <a:close/>
              </a:path>
              <a:path w="10407402" h="1983314" stroke="0" extrusionOk="0">
                <a:moveTo>
                  <a:pt x="0" y="330559"/>
                </a:moveTo>
                <a:cubicBezTo>
                  <a:pt x="15837" y="160393"/>
                  <a:pt x="141402" y="-30230"/>
                  <a:pt x="330559" y="0"/>
                </a:cubicBezTo>
                <a:cubicBezTo>
                  <a:pt x="2348930" y="55113"/>
                  <a:pt x="6841526" y="-40744"/>
                  <a:pt x="10076843" y="0"/>
                </a:cubicBezTo>
                <a:cubicBezTo>
                  <a:pt x="10260777" y="-29361"/>
                  <a:pt x="10408021" y="140903"/>
                  <a:pt x="10407402" y="330559"/>
                </a:cubicBezTo>
                <a:cubicBezTo>
                  <a:pt x="10295732" y="533990"/>
                  <a:pt x="10399782" y="1442021"/>
                  <a:pt x="10407402" y="1652755"/>
                </a:cubicBezTo>
                <a:cubicBezTo>
                  <a:pt x="10407273" y="1808823"/>
                  <a:pt x="10249215" y="1961229"/>
                  <a:pt x="10076843" y="1983314"/>
                </a:cubicBezTo>
                <a:cubicBezTo>
                  <a:pt x="7276585" y="1826189"/>
                  <a:pt x="2502588" y="1842811"/>
                  <a:pt x="330559" y="1983314"/>
                </a:cubicBezTo>
                <a:cubicBezTo>
                  <a:pt x="128282" y="2000589"/>
                  <a:pt x="-10498" y="1837978"/>
                  <a:pt x="0" y="1652755"/>
                </a:cubicBezTo>
                <a:cubicBezTo>
                  <a:pt x="55722" y="1266113"/>
                  <a:pt x="64388" y="937408"/>
                  <a:pt x="0" y="330559"/>
                </a:cubicBezTo>
                <a:close/>
              </a:path>
            </a:pathLst>
          </a:custGeom>
          <a:solidFill>
            <a:srgbClr val="FFFF00"/>
          </a:solidFill>
          <a:ln w="76200">
            <a:solidFill>
              <a:srgbClr val="ED7D3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01944153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 thức ăn, đồ uống không có lợi cho cơ quan tuần hoàn: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rượu, bia, nước ngọt, khoai tây chiên, gà tây, đường,…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1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3753B882-32F8-0AB8-D9B3-F9374F934DFA}"/>
              </a:ext>
            </a:extLst>
          </p:cNvPr>
          <p:cNvSpPr/>
          <p:nvPr/>
        </p:nvSpPr>
        <p:spPr>
          <a:xfrm>
            <a:off x="557464" y="0"/>
            <a:ext cx="11732347" cy="1270720"/>
          </a:xfrm>
          <a:custGeom>
            <a:avLst/>
            <a:gdLst>
              <a:gd name="connsiteX0" fmla="*/ 0 w 11732347"/>
              <a:gd name="connsiteY0" fmla="*/ 635360 h 1270720"/>
              <a:gd name="connsiteX1" fmla="*/ 635360 w 11732347"/>
              <a:gd name="connsiteY1" fmla="*/ 0 h 1270720"/>
              <a:gd name="connsiteX2" fmla="*/ 11096987 w 11732347"/>
              <a:gd name="connsiteY2" fmla="*/ 0 h 1270720"/>
              <a:gd name="connsiteX3" fmla="*/ 11732347 w 11732347"/>
              <a:gd name="connsiteY3" fmla="*/ 635360 h 1270720"/>
              <a:gd name="connsiteX4" fmla="*/ 11732347 w 11732347"/>
              <a:gd name="connsiteY4" fmla="*/ 635360 h 1270720"/>
              <a:gd name="connsiteX5" fmla="*/ 11096987 w 11732347"/>
              <a:gd name="connsiteY5" fmla="*/ 1270720 h 1270720"/>
              <a:gd name="connsiteX6" fmla="*/ 635360 w 11732347"/>
              <a:gd name="connsiteY6" fmla="*/ 1270720 h 1270720"/>
              <a:gd name="connsiteX7" fmla="*/ 0 w 11732347"/>
              <a:gd name="connsiteY7" fmla="*/ 635360 h 1270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32347" h="1270720" fill="none" extrusionOk="0">
                <a:moveTo>
                  <a:pt x="0" y="635360"/>
                </a:moveTo>
                <a:cubicBezTo>
                  <a:pt x="-3383" y="262838"/>
                  <a:pt x="293302" y="-18353"/>
                  <a:pt x="635360" y="0"/>
                </a:cubicBezTo>
                <a:cubicBezTo>
                  <a:pt x="2972945" y="82930"/>
                  <a:pt x="8268054" y="28335"/>
                  <a:pt x="11096987" y="0"/>
                </a:cubicBezTo>
                <a:cubicBezTo>
                  <a:pt x="11448586" y="5101"/>
                  <a:pt x="11706692" y="249394"/>
                  <a:pt x="11732347" y="635360"/>
                </a:cubicBezTo>
                <a:lnTo>
                  <a:pt x="11732347" y="635360"/>
                </a:lnTo>
                <a:cubicBezTo>
                  <a:pt x="11707930" y="1014943"/>
                  <a:pt x="11489960" y="1326703"/>
                  <a:pt x="11096987" y="1270720"/>
                </a:cubicBezTo>
                <a:cubicBezTo>
                  <a:pt x="9779345" y="1227393"/>
                  <a:pt x="5009359" y="1245024"/>
                  <a:pt x="635360" y="1270720"/>
                </a:cubicBezTo>
                <a:cubicBezTo>
                  <a:pt x="249818" y="1256400"/>
                  <a:pt x="10780" y="1029845"/>
                  <a:pt x="0" y="635360"/>
                </a:cubicBezTo>
                <a:close/>
              </a:path>
              <a:path w="11732347" h="1270720" stroke="0" extrusionOk="0">
                <a:moveTo>
                  <a:pt x="0" y="635360"/>
                </a:moveTo>
                <a:cubicBezTo>
                  <a:pt x="-22893" y="277783"/>
                  <a:pt x="290085" y="-39499"/>
                  <a:pt x="635360" y="0"/>
                </a:cubicBezTo>
                <a:cubicBezTo>
                  <a:pt x="3603763" y="158897"/>
                  <a:pt x="7791184" y="6292"/>
                  <a:pt x="11096987" y="0"/>
                </a:cubicBezTo>
                <a:cubicBezTo>
                  <a:pt x="11419305" y="-50913"/>
                  <a:pt x="11769103" y="306552"/>
                  <a:pt x="11732347" y="635360"/>
                </a:cubicBezTo>
                <a:lnTo>
                  <a:pt x="11732347" y="635360"/>
                </a:lnTo>
                <a:cubicBezTo>
                  <a:pt x="11718910" y="992801"/>
                  <a:pt x="11459593" y="1287257"/>
                  <a:pt x="11096987" y="1270720"/>
                </a:cubicBezTo>
                <a:cubicBezTo>
                  <a:pt x="8140812" y="1333102"/>
                  <a:pt x="2952633" y="1315289"/>
                  <a:pt x="635360" y="1270720"/>
                </a:cubicBezTo>
                <a:cubicBezTo>
                  <a:pt x="270955" y="1296039"/>
                  <a:pt x="41124" y="1014282"/>
                  <a:pt x="0" y="63536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 hãy kể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thêm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những thực phẩm có lợi cho cơ quan tuần hoàn mà em biết?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6667" r="100000">
                        <a14:foregroundMark x1="18167" y1="23000" x2="89333" y2="72000"/>
                        <a14:foregroundMark x1="78667" y1="20500" x2="15833" y2="77667"/>
                        <a14:foregroundMark x1="57333" y1="14333" x2="52333" y2="85167"/>
                        <a14:foregroundMark x1="14000" y1="49667" x2="93500" y2="52833"/>
                        <a14:backgroundMark x1="78667" y1="76833" x2="99000" y2="98167"/>
                        <a14:backgroundMark x1="62333" y1="82000" x2="70500" y2="99333"/>
                        <a14:backgroundMark x1="25667" y1="76833" x2="29667" y2="99333"/>
                        <a14:backgroundMark x1="43000" y1="81000" x2="44000" y2="92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839" y="-41886"/>
            <a:ext cx="1204625" cy="1312606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" y="1499320"/>
            <a:ext cx="12192000" cy="5150605"/>
            <a:chOff x="-1" y="1495031"/>
            <a:chExt cx="12225433" cy="515060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1495031"/>
              <a:ext cx="3975116" cy="223631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62469" y="1495031"/>
              <a:ext cx="3783387" cy="223631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79372" y="1495031"/>
              <a:ext cx="4046060" cy="223631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0" y="4189832"/>
              <a:ext cx="12195396" cy="2455804"/>
              <a:chOff x="0" y="4189832"/>
              <a:chExt cx="12195396" cy="2455804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62469" y="4189832"/>
                <a:ext cx="3935203" cy="2455804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4189832"/>
                <a:ext cx="3975115" cy="2455804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85026" y="4189832"/>
                <a:ext cx="3910370" cy="245580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7575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3753B882-32F8-0AB8-D9B3-F9374F934DFA}"/>
              </a:ext>
            </a:extLst>
          </p:cNvPr>
          <p:cNvSpPr/>
          <p:nvPr/>
        </p:nvSpPr>
        <p:spPr>
          <a:xfrm>
            <a:off x="557464" y="0"/>
            <a:ext cx="11732347" cy="1270720"/>
          </a:xfrm>
          <a:custGeom>
            <a:avLst/>
            <a:gdLst>
              <a:gd name="connsiteX0" fmla="*/ 0 w 11732347"/>
              <a:gd name="connsiteY0" fmla="*/ 635360 h 1270720"/>
              <a:gd name="connsiteX1" fmla="*/ 635360 w 11732347"/>
              <a:gd name="connsiteY1" fmla="*/ 0 h 1270720"/>
              <a:gd name="connsiteX2" fmla="*/ 11096987 w 11732347"/>
              <a:gd name="connsiteY2" fmla="*/ 0 h 1270720"/>
              <a:gd name="connsiteX3" fmla="*/ 11732347 w 11732347"/>
              <a:gd name="connsiteY3" fmla="*/ 635360 h 1270720"/>
              <a:gd name="connsiteX4" fmla="*/ 11732347 w 11732347"/>
              <a:gd name="connsiteY4" fmla="*/ 635360 h 1270720"/>
              <a:gd name="connsiteX5" fmla="*/ 11096987 w 11732347"/>
              <a:gd name="connsiteY5" fmla="*/ 1270720 h 1270720"/>
              <a:gd name="connsiteX6" fmla="*/ 635360 w 11732347"/>
              <a:gd name="connsiteY6" fmla="*/ 1270720 h 1270720"/>
              <a:gd name="connsiteX7" fmla="*/ 0 w 11732347"/>
              <a:gd name="connsiteY7" fmla="*/ 635360 h 1270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32347" h="1270720" fill="none" extrusionOk="0">
                <a:moveTo>
                  <a:pt x="0" y="635360"/>
                </a:moveTo>
                <a:cubicBezTo>
                  <a:pt x="-3383" y="262838"/>
                  <a:pt x="293302" y="-18353"/>
                  <a:pt x="635360" y="0"/>
                </a:cubicBezTo>
                <a:cubicBezTo>
                  <a:pt x="2972945" y="82930"/>
                  <a:pt x="8268054" y="28335"/>
                  <a:pt x="11096987" y="0"/>
                </a:cubicBezTo>
                <a:cubicBezTo>
                  <a:pt x="11448586" y="5101"/>
                  <a:pt x="11706692" y="249394"/>
                  <a:pt x="11732347" y="635360"/>
                </a:cubicBezTo>
                <a:lnTo>
                  <a:pt x="11732347" y="635360"/>
                </a:lnTo>
                <a:cubicBezTo>
                  <a:pt x="11707930" y="1014943"/>
                  <a:pt x="11489960" y="1326703"/>
                  <a:pt x="11096987" y="1270720"/>
                </a:cubicBezTo>
                <a:cubicBezTo>
                  <a:pt x="9779345" y="1227393"/>
                  <a:pt x="5009359" y="1245024"/>
                  <a:pt x="635360" y="1270720"/>
                </a:cubicBezTo>
                <a:cubicBezTo>
                  <a:pt x="249818" y="1256400"/>
                  <a:pt x="10780" y="1029845"/>
                  <a:pt x="0" y="635360"/>
                </a:cubicBezTo>
                <a:close/>
              </a:path>
              <a:path w="11732347" h="1270720" stroke="0" extrusionOk="0">
                <a:moveTo>
                  <a:pt x="0" y="635360"/>
                </a:moveTo>
                <a:cubicBezTo>
                  <a:pt x="-22893" y="277783"/>
                  <a:pt x="290085" y="-39499"/>
                  <a:pt x="635360" y="0"/>
                </a:cubicBezTo>
                <a:cubicBezTo>
                  <a:pt x="3603763" y="158897"/>
                  <a:pt x="7791184" y="6292"/>
                  <a:pt x="11096987" y="0"/>
                </a:cubicBezTo>
                <a:cubicBezTo>
                  <a:pt x="11419305" y="-50913"/>
                  <a:pt x="11769103" y="306552"/>
                  <a:pt x="11732347" y="635360"/>
                </a:cubicBezTo>
                <a:lnTo>
                  <a:pt x="11732347" y="635360"/>
                </a:lnTo>
                <a:cubicBezTo>
                  <a:pt x="11718910" y="992801"/>
                  <a:pt x="11459593" y="1287257"/>
                  <a:pt x="11096987" y="1270720"/>
                </a:cubicBezTo>
                <a:cubicBezTo>
                  <a:pt x="8140812" y="1333102"/>
                  <a:pt x="2952633" y="1315289"/>
                  <a:pt x="635360" y="1270720"/>
                </a:cubicBezTo>
                <a:cubicBezTo>
                  <a:pt x="270955" y="1296039"/>
                  <a:pt x="41124" y="1014282"/>
                  <a:pt x="0" y="63536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3.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 hãy kể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thêm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những thực phẩm không có lợi cho cơ quan tuần hoàn mà em biết?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667" r="94333">
                        <a14:foregroundMark x1="18167" y1="23000" x2="89333" y2="72000"/>
                        <a14:foregroundMark x1="78667" y1="20500" x2="15833" y2="77667"/>
                        <a14:foregroundMark x1="57333" y1="14333" x2="52333" y2="85167"/>
                        <a14:foregroundMark x1="14000" y1="49667" x2="93500" y2="52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33" y="-1"/>
            <a:ext cx="1284175" cy="128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8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26656D-B96F-18B2-2841-41A75BAD3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08B6E00-2276-E9F5-F1FC-21AC33199180}"/>
              </a:ext>
            </a:extLst>
          </p:cNvPr>
          <p:cNvSpPr/>
          <p:nvPr/>
        </p:nvSpPr>
        <p:spPr>
          <a:xfrm>
            <a:off x="238539" y="172278"/>
            <a:ext cx="11714922" cy="6506817"/>
          </a:xfrm>
          <a:prstGeom prst="roundRect">
            <a:avLst>
              <a:gd name="adj" fmla="val 8451"/>
            </a:avLst>
          </a:prstGeom>
          <a:solidFill>
            <a:schemeClr val="bg1">
              <a:alpha val="82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43AFFEF-16CE-49A0-9F03-C84B18F4BD88}"/>
              </a:ext>
            </a:extLst>
          </p:cNvPr>
          <p:cNvGrpSpPr>
            <a:grpSpLocks/>
          </p:cNvGrpSpPr>
          <p:nvPr/>
        </p:nvGrpSpPr>
        <p:grpSpPr bwMode="auto">
          <a:xfrm>
            <a:off x="1730375" y="3287713"/>
            <a:ext cx="8353425" cy="3597275"/>
            <a:chOff x="1759251" y="2816761"/>
            <a:chExt cx="8352605" cy="3596061"/>
          </a:xfrm>
        </p:grpSpPr>
        <p:pic>
          <p:nvPicPr>
            <p:cNvPr id="12" name="Graphic 2">
              <a:extLst>
                <a:ext uri="{FF2B5EF4-FFF2-40B4-BE49-F238E27FC236}">
                  <a16:creationId xmlns:a16="http://schemas.microsoft.com/office/drawing/2014/main" id="{E2094BB2-026B-49D5-9FBD-D7971EB91B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9251" y="2816761"/>
              <a:ext cx="3455649" cy="3596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Speech Bubble: Oval 14">
              <a:extLst>
                <a:ext uri="{FF2B5EF4-FFF2-40B4-BE49-F238E27FC236}">
                  <a16:creationId xmlns:a16="http://schemas.microsoft.com/office/drawing/2014/main" id="{41DDF308-4C4A-48D4-8DE1-462474DB1011}"/>
                </a:ext>
              </a:extLst>
            </p:cNvPr>
            <p:cNvSpPr/>
            <p:nvPr/>
          </p:nvSpPr>
          <p:spPr>
            <a:xfrm>
              <a:off x="5656181" y="2823109"/>
              <a:ext cx="4455675" cy="2178901"/>
            </a:xfrm>
            <a:custGeom>
              <a:avLst/>
              <a:gdLst>
                <a:gd name="connsiteX0" fmla="*/ -371017 w 4456123"/>
                <a:gd name="connsiteY0" fmla="*/ 1367365 h 2178756"/>
                <a:gd name="connsiteX1" fmla="*/ 609 w 4456123"/>
                <a:gd name="connsiteY1" fmla="*/ 1114839 h 2178756"/>
                <a:gd name="connsiteX2" fmla="*/ 2162047 w 4456123"/>
                <a:gd name="connsiteY2" fmla="*/ 478 h 2178756"/>
                <a:gd name="connsiteX3" fmla="*/ 4401682 w 4456123"/>
                <a:gd name="connsiteY3" fmla="*/ 850029 h 2178756"/>
                <a:gd name="connsiteX4" fmla="*/ 2401988 w 4456123"/>
                <a:gd name="connsiteY4" fmla="*/ 2175432 h 2178756"/>
                <a:gd name="connsiteX5" fmla="*/ 182312 w 4456123"/>
                <a:gd name="connsiteY5" fmla="*/ 1520962 h 2178756"/>
                <a:gd name="connsiteX6" fmla="*/ -371017 w 4456123"/>
                <a:gd name="connsiteY6" fmla="*/ 1367365 h 2178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56123" h="2178756" fill="none" extrusionOk="0">
                  <a:moveTo>
                    <a:pt x="-371017" y="1367365"/>
                  </a:moveTo>
                  <a:cubicBezTo>
                    <a:pt x="-236734" y="1277258"/>
                    <a:pt x="-127399" y="1223377"/>
                    <a:pt x="609" y="1114839"/>
                  </a:cubicBezTo>
                  <a:cubicBezTo>
                    <a:pt x="-71823" y="633461"/>
                    <a:pt x="770677" y="16609"/>
                    <a:pt x="2162047" y="478"/>
                  </a:cubicBezTo>
                  <a:cubicBezTo>
                    <a:pt x="3183174" y="-85859"/>
                    <a:pt x="4136426" y="343792"/>
                    <a:pt x="4401682" y="850029"/>
                  </a:cubicBezTo>
                  <a:cubicBezTo>
                    <a:pt x="4771000" y="1418562"/>
                    <a:pt x="3477403" y="2163905"/>
                    <a:pt x="2401988" y="2175432"/>
                  </a:cubicBezTo>
                  <a:cubicBezTo>
                    <a:pt x="1363281" y="2241175"/>
                    <a:pt x="684043" y="1996686"/>
                    <a:pt x="182312" y="1520962"/>
                  </a:cubicBezTo>
                  <a:cubicBezTo>
                    <a:pt x="20496" y="1447359"/>
                    <a:pt x="-125560" y="1412106"/>
                    <a:pt x="-371017" y="1367365"/>
                  </a:cubicBezTo>
                  <a:close/>
                </a:path>
                <a:path w="4456123" h="2178756" stroke="0" extrusionOk="0">
                  <a:moveTo>
                    <a:pt x="-371017" y="1367365"/>
                  </a:moveTo>
                  <a:cubicBezTo>
                    <a:pt x="-185010" y="1245773"/>
                    <a:pt x="-89913" y="1157906"/>
                    <a:pt x="609" y="1114839"/>
                  </a:cubicBezTo>
                  <a:cubicBezTo>
                    <a:pt x="27652" y="336538"/>
                    <a:pt x="864995" y="-86297"/>
                    <a:pt x="2162047" y="478"/>
                  </a:cubicBezTo>
                  <a:cubicBezTo>
                    <a:pt x="3306001" y="-76131"/>
                    <a:pt x="4164231" y="269221"/>
                    <a:pt x="4401682" y="850029"/>
                  </a:cubicBezTo>
                  <a:cubicBezTo>
                    <a:pt x="4663005" y="1487447"/>
                    <a:pt x="3986886" y="2036975"/>
                    <a:pt x="2401988" y="2175432"/>
                  </a:cubicBezTo>
                  <a:cubicBezTo>
                    <a:pt x="1466514" y="2229991"/>
                    <a:pt x="497942" y="1976737"/>
                    <a:pt x="182312" y="1520962"/>
                  </a:cubicBezTo>
                  <a:cubicBezTo>
                    <a:pt x="60958" y="1457688"/>
                    <a:pt x="-198866" y="1413294"/>
                    <a:pt x="-371017" y="1367365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THẢO LUẬN NHÓM BỐN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73F342-C712-4BBC-9485-AD2F0865CFAB}"/>
              </a:ext>
            </a:extLst>
          </p:cNvPr>
          <p:cNvGrpSpPr>
            <a:grpSpLocks/>
          </p:cNvGrpSpPr>
          <p:nvPr/>
        </p:nvGrpSpPr>
        <p:grpSpPr bwMode="auto">
          <a:xfrm>
            <a:off x="236538" y="88900"/>
            <a:ext cx="11718925" cy="3106738"/>
            <a:chOff x="237067" y="132645"/>
            <a:chExt cx="11717864" cy="2575274"/>
          </a:xfrm>
        </p:grpSpPr>
        <p:sp>
          <p:nvSpPr>
            <p:cNvPr id="15" name="Rectangle: Rounded Corners 28">
              <a:extLst>
                <a:ext uri="{FF2B5EF4-FFF2-40B4-BE49-F238E27FC236}">
                  <a16:creationId xmlns:a16="http://schemas.microsoft.com/office/drawing/2014/main" id="{6F316EC4-BB4C-49AF-B709-8A5100A89691}"/>
                </a:ext>
              </a:extLst>
            </p:cNvPr>
            <p:cNvSpPr/>
            <p:nvPr/>
          </p:nvSpPr>
          <p:spPr>
            <a:xfrm>
              <a:off x="819626" y="291873"/>
              <a:ext cx="11135305" cy="2416046"/>
            </a:xfrm>
            <a:custGeom>
              <a:avLst/>
              <a:gdLst>
                <a:gd name="connsiteX0" fmla="*/ 0 w 11357772"/>
                <a:gd name="connsiteY0" fmla="*/ 402645 h 2415822"/>
                <a:gd name="connsiteX1" fmla="*/ 402645 w 11357772"/>
                <a:gd name="connsiteY1" fmla="*/ 0 h 2415822"/>
                <a:gd name="connsiteX2" fmla="*/ 10955127 w 11357772"/>
                <a:gd name="connsiteY2" fmla="*/ 0 h 2415822"/>
                <a:gd name="connsiteX3" fmla="*/ 11357772 w 11357772"/>
                <a:gd name="connsiteY3" fmla="*/ 402645 h 2415822"/>
                <a:gd name="connsiteX4" fmla="*/ 11357772 w 11357772"/>
                <a:gd name="connsiteY4" fmla="*/ 2013177 h 2415822"/>
                <a:gd name="connsiteX5" fmla="*/ 10955127 w 11357772"/>
                <a:gd name="connsiteY5" fmla="*/ 2415822 h 2415822"/>
                <a:gd name="connsiteX6" fmla="*/ 402645 w 11357772"/>
                <a:gd name="connsiteY6" fmla="*/ 2415822 h 2415822"/>
                <a:gd name="connsiteX7" fmla="*/ 0 w 11357772"/>
                <a:gd name="connsiteY7" fmla="*/ 2013177 h 2415822"/>
                <a:gd name="connsiteX8" fmla="*/ 0 w 11357772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7772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2331059" y="72427"/>
                    <a:pt x="9247997" y="61419"/>
                    <a:pt x="10955127" y="0"/>
                  </a:cubicBezTo>
                  <a:cubicBezTo>
                    <a:pt x="11174034" y="-23872"/>
                    <a:pt x="11323723" y="169971"/>
                    <a:pt x="11357772" y="402645"/>
                  </a:cubicBezTo>
                  <a:cubicBezTo>
                    <a:pt x="11383058" y="586196"/>
                    <a:pt x="11304305" y="1330971"/>
                    <a:pt x="11357772" y="2013177"/>
                  </a:cubicBezTo>
                  <a:cubicBezTo>
                    <a:pt x="11365962" y="2193987"/>
                    <a:pt x="11157369" y="2393253"/>
                    <a:pt x="10955127" y="2415822"/>
                  </a:cubicBezTo>
                  <a:cubicBezTo>
                    <a:pt x="8142051" y="2445649"/>
                    <a:pt x="1917556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11357772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421658" y="123000"/>
                    <a:pt x="9335647" y="-96860"/>
                    <a:pt x="10955127" y="0"/>
                  </a:cubicBezTo>
                  <a:cubicBezTo>
                    <a:pt x="11157298" y="-15398"/>
                    <a:pt x="11360411" y="174949"/>
                    <a:pt x="11357772" y="402645"/>
                  </a:cubicBezTo>
                  <a:cubicBezTo>
                    <a:pt x="11432564" y="646164"/>
                    <a:pt x="11408055" y="1219674"/>
                    <a:pt x="11357772" y="2013177"/>
                  </a:cubicBezTo>
                  <a:cubicBezTo>
                    <a:pt x="11351622" y="2237780"/>
                    <a:pt x="11134651" y="2408809"/>
                    <a:pt x="10955127" y="2415822"/>
                  </a:cubicBezTo>
                  <a:cubicBezTo>
                    <a:pt x="6242061" y="2255115"/>
                    <a:pt x="3898268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đang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lợi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việc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việc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vệ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tuần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  <p:pic>
          <p:nvPicPr>
            <p:cNvPr id="16" name="Picture 29">
              <a:extLst>
                <a:ext uri="{FF2B5EF4-FFF2-40B4-BE49-F238E27FC236}">
                  <a16:creationId xmlns:a16="http://schemas.microsoft.com/office/drawing/2014/main" id="{CE0113BF-6C77-45F8-B90B-C843E29B48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0131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237</Words>
  <Application>Microsoft Office PowerPoint</Application>
  <PresentationFormat>Widescreen</PresentationFormat>
  <Paragraphs>15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</vt:lpstr>
      <vt:lpstr>Calibri</vt:lpstr>
      <vt:lpstr>Cambria</vt:lpstr>
      <vt:lpstr>Times New Roman</vt:lpstr>
      <vt:lpstr>UTM Cookies</vt:lpstr>
      <vt:lpstr>3_Office Theme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2</cp:revision>
  <dcterms:created xsi:type="dcterms:W3CDTF">2026-04-11T09:42:07Z</dcterms:created>
  <dcterms:modified xsi:type="dcterms:W3CDTF">2026-04-11T10:16:37Z</dcterms:modified>
</cp:coreProperties>
</file>