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10"/>
  </p:notesMasterIdLst>
  <p:sldIdLst>
    <p:sldId id="257" r:id="rId4"/>
    <p:sldId id="310" r:id="rId5"/>
    <p:sldId id="312" r:id="rId6"/>
    <p:sldId id="313" r:id="rId7"/>
    <p:sldId id="266" r:id="rId8"/>
    <p:sldId id="33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2910B-14DC-472C-900E-6C99A443EC80}"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5091D-4AEB-4F7D-9891-B9AB02279789}" type="slidenum">
              <a:rPr lang="en-US" smtClean="0"/>
              <a:t>‹#›</a:t>
            </a:fld>
            <a:endParaRPr lang="en-US"/>
          </a:p>
        </p:txBody>
      </p:sp>
    </p:spTree>
    <p:extLst>
      <p:ext uri="{BB962C8B-B14F-4D97-AF65-F5344CB8AC3E}">
        <p14:creationId xmlns:p14="http://schemas.microsoft.com/office/powerpoint/2010/main" val="8564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9B402-EB4E-4F1B-ABDA-469B162CF5B9}"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cs typeface="+mn-cs"/>
            </a:endParaRPr>
          </a:p>
        </p:txBody>
      </p:sp>
    </p:spTree>
    <p:extLst>
      <p:ext uri="{BB962C8B-B14F-4D97-AF65-F5344CB8AC3E}">
        <p14:creationId xmlns:p14="http://schemas.microsoft.com/office/powerpoint/2010/main" val="287510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4B377-8C60-4990-B433-F8E7BBE6A8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1130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20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25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4" name="图片 3" descr="60cf32826ef58----"/>
          <p:cNvPicPr>
            <a:picLocks noChangeAspect="1"/>
          </p:cNvPicPr>
          <p:nvPr userDrawn="1"/>
        </p:nvPicPr>
        <p:blipFill>
          <a:blip r:embed="rId3"/>
          <a:srcRect l="74829" t="58057"/>
          <a:stretch>
            <a:fillRect/>
          </a:stretch>
        </p:blipFill>
        <p:spPr>
          <a:xfrm>
            <a:off x="9123045" y="3987801"/>
            <a:ext cx="3068955" cy="2880995"/>
          </a:xfrm>
          <a:prstGeom prst="rect">
            <a:avLst/>
          </a:prstGeom>
        </p:spPr>
      </p:pic>
    </p:spTree>
    <p:extLst>
      <p:ext uri="{BB962C8B-B14F-4D97-AF65-F5344CB8AC3E}">
        <p14:creationId xmlns:p14="http://schemas.microsoft.com/office/powerpoint/2010/main" val="380011431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3" name="图片 2" descr="C:/Users/ADMINI~1/AppData/Local/Temp/picturecompress_20210629202014/output_1.pngoutput_1"/>
          <p:cNvPicPr>
            <a:picLocks noChangeAspect="1"/>
          </p:cNvPicPr>
          <p:nvPr userDrawn="1"/>
        </p:nvPicPr>
        <p:blipFill>
          <a:blip r:embed="rId3"/>
          <a:stretch>
            <a:fillRect/>
          </a:stretch>
        </p:blipFill>
        <p:spPr>
          <a:xfrm>
            <a:off x="0" y="0"/>
            <a:ext cx="12192000" cy="6542405"/>
          </a:xfrm>
          <a:prstGeom prst="rect">
            <a:avLst/>
          </a:prstGeom>
        </p:spPr>
      </p:pic>
      <p:pic>
        <p:nvPicPr>
          <p:cNvPr id="4" name="图片 3" descr="60cf32826ef58----"/>
          <p:cNvPicPr>
            <a:picLocks noChangeAspect="1"/>
          </p:cNvPicPr>
          <p:nvPr userDrawn="1"/>
        </p:nvPicPr>
        <p:blipFill>
          <a:blip r:embed="rId4"/>
          <a:srcRect l="74829" t="58057"/>
          <a:stretch>
            <a:fillRect/>
          </a:stretch>
        </p:blipFill>
        <p:spPr>
          <a:xfrm>
            <a:off x="9123045" y="3987801"/>
            <a:ext cx="3068955" cy="2880995"/>
          </a:xfrm>
          <a:prstGeom prst="rect">
            <a:avLst/>
          </a:prstGeom>
        </p:spPr>
      </p:pic>
      <p:sp>
        <p:nvSpPr>
          <p:cNvPr id="5" name="缺角矩形 4"/>
          <p:cNvSpPr/>
          <p:nvPr userDrawn="1"/>
        </p:nvSpPr>
        <p:spPr>
          <a:xfrm>
            <a:off x="259080" y="224156"/>
            <a:ext cx="11672571" cy="6410325"/>
          </a:xfrm>
          <a:prstGeom prst="plaque">
            <a:avLst>
              <a:gd name="adj" fmla="val 950"/>
            </a:avLst>
          </a:prstGeom>
          <a:solidFill>
            <a:schemeClr val="bg1"/>
          </a:solidFill>
          <a:ln>
            <a:solidFill>
              <a:srgbClr val="F8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49558839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3" name="图片 2" descr="C:/Users/ADMINI~1/AppData/Local/Temp/picturecompress_20210629202014/output_1.pngoutput_1"/>
          <p:cNvPicPr>
            <a:picLocks noChangeAspect="1"/>
          </p:cNvPicPr>
          <p:nvPr userDrawn="1"/>
        </p:nvPicPr>
        <p:blipFill>
          <a:blip r:embed="rId3"/>
          <a:stretch>
            <a:fillRect/>
          </a:stretch>
        </p:blipFill>
        <p:spPr>
          <a:xfrm>
            <a:off x="0" y="0"/>
            <a:ext cx="12192000" cy="6542405"/>
          </a:xfrm>
          <a:prstGeom prst="rect">
            <a:avLst/>
          </a:prstGeom>
        </p:spPr>
      </p:pic>
      <p:pic>
        <p:nvPicPr>
          <p:cNvPr id="4" name="图片 3" descr="60cf32826ef58----"/>
          <p:cNvPicPr>
            <a:picLocks noChangeAspect="1"/>
          </p:cNvPicPr>
          <p:nvPr userDrawn="1"/>
        </p:nvPicPr>
        <p:blipFill>
          <a:blip r:embed="rId4"/>
          <a:srcRect l="74829" t="58057"/>
          <a:stretch>
            <a:fillRect/>
          </a:stretch>
        </p:blipFill>
        <p:spPr>
          <a:xfrm>
            <a:off x="9123045" y="3987801"/>
            <a:ext cx="3068955" cy="2880995"/>
          </a:xfrm>
          <a:prstGeom prst="rect">
            <a:avLst/>
          </a:prstGeom>
        </p:spPr>
      </p:pic>
      <p:sp>
        <p:nvSpPr>
          <p:cNvPr id="5" name="缺角矩形 4"/>
          <p:cNvSpPr/>
          <p:nvPr userDrawn="1"/>
        </p:nvSpPr>
        <p:spPr>
          <a:xfrm>
            <a:off x="259080" y="224156"/>
            <a:ext cx="11672571" cy="6410325"/>
          </a:xfrm>
          <a:prstGeom prst="plaque">
            <a:avLst>
              <a:gd name="adj" fmla="val 950"/>
            </a:avLst>
          </a:prstGeom>
          <a:solidFill>
            <a:schemeClr val="bg1"/>
          </a:solidFill>
          <a:ln>
            <a:solidFill>
              <a:srgbClr val="F8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userDrawn="1"/>
        </p:nvSpPr>
        <p:spPr>
          <a:xfrm>
            <a:off x="452755" y="434341"/>
            <a:ext cx="5563871" cy="646331"/>
          </a:xfrm>
          <a:prstGeom prst="rect">
            <a:avLst/>
          </a:prstGeom>
        </p:spPr>
        <p:txBody>
          <a:bodyPr wrap="square">
            <a:spAutoFit/>
          </a:bodyPr>
          <a:lstStyle/>
          <a:p>
            <a:pPr marL="0" marR="0" lvl="0" indent="0" algn="dist" defTabSz="914377"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86C53"/>
                </a:solidFill>
                <a:effectLst/>
                <a:uLnTx/>
                <a:uFillTx/>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rPr>
              <a:t>03</a:t>
            </a:r>
            <a:r>
              <a:rPr kumimoji="0" lang="zh-CN" altLang="en-US" sz="3600" b="1" i="0" u="none" strike="noStrike" kern="1200" cap="none" spc="0" normalizeH="0" baseline="0" noProof="0" dirty="0">
                <a:ln>
                  <a:noFill/>
                </a:ln>
                <a:solidFill>
                  <a:srgbClr val="F86C53"/>
                </a:solidFill>
                <a:effectLst/>
                <a:uLnTx/>
                <a:uFillTx/>
                <a:latin typeface="字魂58号-创中黑" panose="00000500000000000000" charset="-122"/>
                <a:ea typeface="字魂58号-创中黑" panose="00000500000000000000" charset="-122"/>
                <a:cs typeface="字魂58号-创中黑" panose="00000500000000000000" charset="-122"/>
                <a:sym typeface="字魂58号-创中黑" panose="00000500000000000000" charset="-122"/>
              </a:rPr>
              <a:t>、解决苦恼的一些方法</a:t>
            </a:r>
          </a:p>
        </p:txBody>
      </p:sp>
    </p:spTree>
    <p:extLst>
      <p:ext uri="{BB962C8B-B14F-4D97-AF65-F5344CB8AC3E}">
        <p14:creationId xmlns:p14="http://schemas.microsoft.com/office/powerpoint/2010/main" val="32725848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4F2CFAC5-EF1D-4526-B6C5-07B6C83F99E0}" type="datetimeFigureOut">
              <a:rPr lang="zh-CN" altLang="en-US" smtClean="0"/>
              <a:t>2026/4/11</a:t>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15930160-2BCF-4E93-8737-9C5CB8E57A40}" type="slidenum">
              <a:rPr lang="zh-CN" altLang="en-US" smtClean="0"/>
              <a:t>‹#›</a:t>
            </a:fld>
            <a:endParaRPr lang="zh-CN" altLang="en-US"/>
          </a:p>
        </p:txBody>
      </p:sp>
    </p:spTree>
    <p:extLst>
      <p:ext uri="{BB962C8B-B14F-4D97-AF65-F5344CB8AC3E}">
        <p14:creationId xmlns:p14="http://schemas.microsoft.com/office/powerpoint/2010/main" val="299646918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387471825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421502332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214327570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126044213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42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2531519632"/>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340652440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162019889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1103203919"/>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193656463"/>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215759569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3E65B62-663A-4EB7-968A-2D3CCD27B3DC}" type="datetimeFigureOut">
              <a:rPr lang="zh-CN" altLang="en-US" smtClean="0"/>
              <a:t>2026/4/11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9AB077-1824-4471-947E-D87089083163}" type="slidenum">
              <a:rPr lang="zh-CN" altLang="en-US" smtClean="0"/>
              <a:t>‹#›</a:t>
            </a:fld>
            <a:endParaRPr lang="zh-CN" altLang="en-US"/>
          </a:p>
        </p:txBody>
      </p:sp>
    </p:spTree>
    <p:extLst>
      <p:ext uri="{BB962C8B-B14F-4D97-AF65-F5344CB8AC3E}">
        <p14:creationId xmlns:p14="http://schemas.microsoft.com/office/powerpoint/2010/main" val="386889619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70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3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17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16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82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29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84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584971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233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p:random/>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C89D7A1F-148A-401A-82F9-0935318B68B8}"/>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65B62-663A-4EB7-968A-2D3CCD27B3DC}" type="datetimeFigureOut">
              <a:rPr lang="zh-CN" altLang="en-US" smtClean="0"/>
              <a:t>2026/4/11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AB077-1824-4471-947E-D87089083163}"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61A483BD-B714-5119-376C-5F5D57E216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39291" y="0"/>
            <a:ext cx="1706583" cy="1706583"/>
          </a:xfrm>
          <a:prstGeom prst="rect">
            <a:avLst/>
          </a:prstGeom>
        </p:spPr>
      </p:pic>
    </p:spTree>
    <p:extLst>
      <p:ext uri="{BB962C8B-B14F-4D97-AF65-F5344CB8AC3E}">
        <p14:creationId xmlns:p14="http://schemas.microsoft.com/office/powerpoint/2010/main" val="21765010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random/>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20" Type="http://schemas.microsoft.com/office/2007/relationships/hdphoto" Target="../media/hdphoto1.wdp"/><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841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166" y="686143"/>
            <a:ext cx="11380763" cy="3777428"/>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Tự nhiên và xã hội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21:</a:t>
            </a: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Chăm</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sóc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bảo</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vệ</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cơ</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quan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tuần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hoàn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tiết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E6D5376-BEA4-44B9-B511-AE829451E100}"/>
              </a:ext>
            </a:extLst>
          </p:cNvPr>
          <p:cNvSpPr txBox="1"/>
          <p:nvPr/>
        </p:nvSpPr>
        <p:spPr>
          <a:xfrm>
            <a:off x="533676" y="421280"/>
            <a:ext cx="11257368" cy="9131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H</a:t>
            </a:r>
            <a:r>
              <a:rPr kumimoji="0" lang="vi-VN" sz="26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oàn thành bảng chăm sóc và bảo vệ cơ quan tuần hoàn vào </a:t>
            </a:r>
            <a:r>
              <a:rPr kumimoji="0" lang="en-US" sz="2667"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phiếu</a:t>
            </a:r>
            <a:r>
              <a:rPr kumimoji="0" lang="en-US" sz="26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667"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học</a:t>
            </a:r>
            <a:r>
              <a:rPr kumimoji="0" lang="en-US" sz="26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667"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tập</a:t>
            </a:r>
            <a:endPar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F3C6771-0C41-4B98-9988-C85F83AC8B81}"/>
              </a:ext>
            </a:extLst>
          </p:cNvPr>
          <p:cNvPicPr>
            <a:picLocks noChangeAspect="1"/>
          </p:cNvPicPr>
          <p:nvPr/>
        </p:nvPicPr>
        <p:blipFill>
          <a:blip r:embed="rId4"/>
          <a:stretch>
            <a:fillRect/>
          </a:stretch>
        </p:blipFill>
        <p:spPr>
          <a:xfrm>
            <a:off x="1719262" y="1581149"/>
            <a:ext cx="8796338" cy="2971059"/>
          </a:xfrm>
          <a:prstGeom prst="rect">
            <a:avLst/>
          </a:prstGeom>
        </p:spPr>
      </p:pic>
      <p:pic>
        <p:nvPicPr>
          <p:cNvPr id="2" name="Picture 1">
            <a:extLst>
              <a:ext uri="{FF2B5EF4-FFF2-40B4-BE49-F238E27FC236}">
                <a16:creationId xmlns:a16="http://schemas.microsoft.com/office/drawing/2014/main" id="{98B4A02D-ED3D-4EA8-BBB7-CB5257DA9B79}"/>
              </a:ext>
            </a:extLst>
          </p:cNvPr>
          <p:cNvPicPr>
            <a:picLocks noChangeAspect="1"/>
          </p:cNvPicPr>
          <p:nvPr/>
        </p:nvPicPr>
        <p:blipFill>
          <a:blip r:embed="rId5"/>
          <a:stretch>
            <a:fillRect/>
          </a:stretch>
        </p:blipFill>
        <p:spPr>
          <a:xfrm>
            <a:off x="4048124" y="3771900"/>
            <a:ext cx="3770703" cy="2746486"/>
          </a:xfrm>
          <a:prstGeom prst="rect">
            <a:avLst/>
          </a:prstGeom>
        </p:spPr>
      </p:pic>
    </p:spTree>
    <p:custDataLst>
      <p:tags r:id="rId1"/>
    </p:custDataLst>
    <p:extLst>
      <p:ext uri="{BB962C8B-B14F-4D97-AF65-F5344CB8AC3E}">
        <p14:creationId xmlns:p14="http://schemas.microsoft.com/office/powerpoint/2010/main" val="30154467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A98382-78D1-4D7A-8B0D-1D0D5B73F191}"/>
              </a:ext>
            </a:extLst>
          </p:cNvPr>
          <p:cNvGraphicFramePr>
            <a:graphicFrameLocks noGrp="1"/>
          </p:cNvGraphicFramePr>
          <p:nvPr/>
        </p:nvGraphicFramePr>
        <p:xfrm>
          <a:off x="1038225" y="1362075"/>
          <a:ext cx="10182225" cy="3542189"/>
        </p:xfrm>
        <a:graphic>
          <a:graphicData uri="http://schemas.openxmlformats.org/drawingml/2006/table">
            <a:tbl>
              <a:tblPr firstRow="1" firstCol="1" bandRow="1"/>
              <a:tblGrid>
                <a:gridCol w="4874766">
                  <a:extLst>
                    <a:ext uri="{9D8B030D-6E8A-4147-A177-3AD203B41FA5}">
                      <a16:colId xmlns:a16="http://schemas.microsoft.com/office/drawing/2014/main" val="3982795592"/>
                    </a:ext>
                  </a:extLst>
                </a:gridCol>
                <a:gridCol w="5307459">
                  <a:extLst>
                    <a:ext uri="{9D8B030D-6E8A-4147-A177-3AD203B41FA5}">
                      <a16:colId xmlns:a16="http://schemas.microsoft.com/office/drawing/2014/main" val="794497930"/>
                    </a:ext>
                  </a:extLst>
                </a:gridCol>
              </a:tblGrid>
              <a:tr h="787153">
                <a:tc>
                  <a:txBody>
                    <a:bodyPr/>
                    <a:lstStyle/>
                    <a:p>
                      <a:pPr marL="0" marR="0" algn="ctr">
                        <a:spcBef>
                          <a:spcPts val="0"/>
                        </a:spcBef>
                        <a:spcAft>
                          <a:spcPts val="0"/>
                        </a:spcAft>
                      </a:pP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marL="0" marR="0" algn="ctr">
                        <a:spcBef>
                          <a:spcPts val="0"/>
                        </a:spcBef>
                        <a:spcAft>
                          <a:spcPts val="0"/>
                        </a:spcAft>
                      </a:pP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3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3434389064"/>
                  </a:ext>
                </a:extLst>
              </a:tr>
              <a:tr h="787153">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 thể dục</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Chạy nhảy quá mạnh</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34821099"/>
                  </a:ext>
                </a:extLst>
              </a:tr>
              <a:tr h="787153">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Tránh xúc động mạnh</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Ngồi lâu</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21228439"/>
                  </a:ext>
                </a:extLst>
              </a:tr>
              <a:tr h="1180730">
                <a:tc>
                  <a:txBody>
                    <a:bodyPr/>
                    <a:lstStyle/>
                    <a:p>
                      <a:pPr marL="0" marR="0" algn="ctr">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Chơi thể thao đều đặn</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Thức</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khuya</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47391790"/>
                  </a:ext>
                </a:extLst>
              </a:tr>
            </a:tbl>
          </a:graphicData>
        </a:graphic>
      </p:graphicFrame>
    </p:spTree>
    <p:extLst>
      <p:ext uri="{BB962C8B-B14F-4D97-AF65-F5344CB8AC3E}">
        <p14:creationId xmlns:p14="http://schemas.microsoft.com/office/powerpoint/2010/main" val="31495736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12">
            <a:extLst>
              <a:ext uri="{FF2B5EF4-FFF2-40B4-BE49-F238E27FC236}">
                <a16:creationId xmlns:a16="http://schemas.microsoft.com/office/drawing/2014/main" id="{062112C7-7F27-41A2-A647-CCE779491208}"/>
              </a:ext>
            </a:extLst>
          </p:cNvPr>
          <p:cNvGrpSpPr/>
          <p:nvPr/>
        </p:nvGrpSpPr>
        <p:grpSpPr>
          <a:xfrm>
            <a:off x="790575" y="146912"/>
            <a:ext cx="10896600" cy="1348750"/>
            <a:chOff x="1282890" y="168664"/>
            <a:chExt cx="744093" cy="934588"/>
          </a:xfrm>
        </p:grpSpPr>
        <p:sp>
          <p:nvSpPr>
            <p:cNvPr id="10" name="Hình chữ nhật: Góc Tròn 13">
              <a:extLst>
                <a:ext uri="{FF2B5EF4-FFF2-40B4-BE49-F238E27FC236}">
                  <a16:creationId xmlns:a16="http://schemas.microsoft.com/office/drawing/2014/main" id="{7CE1AFA9-275F-4393-98B2-E59492627D8F}"/>
                </a:ext>
              </a:extLst>
            </p:cNvPr>
            <p:cNvSpPr/>
            <p:nvPr/>
          </p:nvSpPr>
          <p:spPr>
            <a:xfrm>
              <a:off x="1282890" y="177421"/>
              <a:ext cx="744093" cy="92583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11" name="Hộp Văn bản 14">
              <a:extLst>
                <a:ext uri="{FF2B5EF4-FFF2-40B4-BE49-F238E27FC236}">
                  <a16:creationId xmlns:a16="http://schemas.microsoft.com/office/drawing/2014/main" id="{FF225B06-2096-43CE-B2C3-5EE8F5131730}"/>
                </a:ext>
              </a:extLst>
            </p:cNvPr>
            <p:cNvSpPr txBox="1"/>
            <p:nvPr/>
          </p:nvSpPr>
          <p:spPr>
            <a:xfrm>
              <a:off x="1282898" y="168664"/>
              <a:ext cx="742134" cy="917049"/>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Chia sẻ ý kiến về những việc nên làm hoặc không nên làm để bảo vệ cơ quan tuần hoàn</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2" name="To_video_hot_202601221011_6xfsn">
            <a:hlinkClick r:id="" action="ppaction://media"/>
            <a:extLst>
              <a:ext uri="{FF2B5EF4-FFF2-40B4-BE49-F238E27FC236}">
                <a16:creationId xmlns:a16="http://schemas.microsoft.com/office/drawing/2014/main" id="{87CB72D4-7E7F-9B04-DDC6-48EF78447E4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6714" y="1841157"/>
            <a:ext cx="8358660" cy="4701746"/>
          </a:xfrm>
          <a:prstGeom prst="rect">
            <a:avLst/>
          </a:prstGeom>
        </p:spPr>
      </p:pic>
    </p:spTree>
    <p:extLst>
      <p:ext uri="{BB962C8B-B14F-4D97-AF65-F5344CB8AC3E}">
        <p14:creationId xmlns:p14="http://schemas.microsoft.com/office/powerpoint/2010/main" val="10961149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EF3094-66C5-437D-B727-235FFE27B3C2}"/>
              </a:ext>
            </a:extLst>
          </p:cNvPr>
          <p:cNvPicPr>
            <a:picLocks noChangeAspect="1"/>
          </p:cNvPicPr>
          <p:nvPr/>
        </p:nvPicPr>
        <p:blipFill>
          <a:blip r:embed="rId3"/>
          <a:stretch>
            <a:fillRect/>
          </a:stretch>
        </p:blipFill>
        <p:spPr>
          <a:xfrm>
            <a:off x="-527" y="-1314"/>
            <a:ext cx="12193057" cy="6860627"/>
          </a:xfrm>
          <a:prstGeom prst="rect">
            <a:avLst/>
          </a:prstGeom>
        </p:spPr>
      </p:pic>
      <p:pic>
        <p:nvPicPr>
          <p:cNvPr id="5" name="图片 4">
            <a:extLst>
              <a:ext uri="{FF2B5EF4-FFF2-40B4-BE49-F238E27FC236}">
                <a16:creationId xmlns:a16="http://schemas.microsoft.com/office/drawing/2014/main" id="{B2201085-C01F-4979-905D-01E22FF47880}"/>
              </a:ext>
            </a:extLst>
          </p:cNvPr>
          <p:cNvPicPr>
            <a:picLocks noChangeAspect="1"/>
          </p:cNvPicPr>
          <p:nvPr/>
        </p:nvPicPr>
        <p:blipFill>
          <a:blip r:embed="rId4"/>
          <a:stretch>
            <a:fillRect/>
          </a:stretch>
        </p:blipFill>
        <p:spPr>
          <a:xfrm>
            <a:off x="1728843" y="495960"/>
            <a:ext cx="8734315" cy="4883472"/>
          </a:xfrm>
          <a:prstGeom prst="rect">
            <a:avLst/>
          </a:prstGeom>
        </p:spPr>
      </p:pic>
      <p:pic>
        <p:nvPicPr>
          <p:cNvPr id="6" name="图片 5">
            <a:extLst>
              <a:ext uri="{FF2B5EF4-FFF2-40B4-BE49-F238E27FC236}">
                <a16:creationId xmlns:a16="http://schemas.microsoft.com/office/drawing/2014/main" id="{1793098C-A5FA-41A7-8D75-91D3CBF4E3F1}"/>
              </a:ext>
            </a:extLst>
          </p:cNvPr>
          <p:cNvPicPr>
            <a:picLocks noChangeAspect="1"/>
          </p:cNvPicPr>
          <p:nvPr/>
        </p:nvPicPr>
        <p:blipFill>
          <a:blip r:embed="rId5"/>
          <a:stretch>
            <a:fillRect/>
          </a:stretch>
        </p:blipFill>
        <p:spPr>
          <a:xfrm>
            <a:off x="2442191" y="13202"/>
            <a:ext cx="777219" cy="397057"/>
          </a:xfrm>
          <a:prstGeom prst="rect">
            <a:avLst/>
          </a:prstGeom>
        </p:spPr>
      </p:pic>
      <p:pic>
        <p:nvPicPr>
          <p:cNvPr id="7" name="图片 6">
            <a:extLst>
              <a:ext uri="{FF2B5EF4-FFF2-40B4-BE49-F238E27FC236}">
                <a16:creationId xmlns:a16="http://schemas.microsoft.com/office/drawing/2014/main" id="{5FF7E7F1-673B-4F49-972F-F4DAEA0EA5DB}"/>
              </a:ext>
            </a:extLst>
          </p:cNvPr>
          <p:cNvPicPr>
            <a:picLocks noChangeAspect="1"/>
          </p:cNvPicPr>
          <p:nvPr/>
        </p:nvPicPr>
        <p:blipFill>
          <a:blip r:embed="rId6"/>
          <a:stretch>
            <a:fillRect/>
          </a:stretch>
        </p:blipFill>
        <p:spPr>
          <a:xfrm>
            <a:off x="10929507" y="211730"/>
            <a:ext cx="1235563" cy="707197"/>
          </a:xfrm>
          <a:prstGeom prst="rect">
            <a:avLst/>
          </a:prstGeom>
        </p:spPr>
      </p:pic>
      <p:pic>
        <p:nvPicPr>
          <p:cNvPr id="8" name="图片 7">
            <a:extLst>
              <a:ext uri="{FF2B5EF4-FFF2-40B4-BE49-F238E27FC236}">
                <a16:creationId xmlns:a16="http://schemas.microsoft.com/office/drawing/2014/main" id="{9620CBEB-70AA-4CE8-A2BF-38325901C561}"/>
              </a:ext>
            </a:extLst>
          </p:cNvPr>
          <p:cNvPicPr>
            <a:picLocks noChangeAspect="1"/>
          </p:cNvPicPr>
          <p:nvPr/>
        </p:nvPicPr>
        <p:blipFill>
          <a:blip r:embed="rId7"/>
          <a:stretch>
            <a:fillRect/>
          </a:stretch>
        </p:blipFill>
        <p:spPr>
          <a:xfrm>
            <a:off x="471637" y="4975699"/>
            <a:ext cx="1430652" cy="1113632"/>
          </a:xfrm>
          <a:prstGeom prst="rect">
            <a:avLst/>
          </a:prstGeom>
        </p:spPr>
      </p:pic>
      <p:pic>
        <p:nvPicPr>
          <p:cNvPr id="9" name="图片 8">
            <a:extLst>
              <a:ext uri="{FF2B5EF4-FFF2-40B4-BE49-F238E27FC236}">
                <a16:creationId xmlns:a16="http://schemas.microsoft.com/office/drawing/2014/main" id="{34BC195A-162E-4BEC-A4A7-6BF27B647E01}"/>
              </a:ext>
            </a:extLst>
          </p:cNvPr>
          <p:cNvPicPr>
            <a:picLocks noChangeAspect="1"/>
          </p:cNvPicPr>
          <p:nvPr/>
        </p:nvPicPr>
        <p:blipFill>
          <a:blip r:embed="rId8"/>
          <a:stretch>
            <a:fillRect/>
          </a:stretch>
        </p:blipFill>
        <p:spPr>
          <a:xfrm>
            <a:off x="3805106" y="5139373"/>
            <a:ext cx="2292295" cy="1097375"/>
          </a:xfrm>
          <a:prstGeom prst="rect">
            <a:avLst/>
          </a:prstGeom>
        </p:spPr>
      </p:pic>
      <p:pic>
        <p:nvPicPr>
          <p:cNvPr id="10" name="图片 9">
            <a:extLst>
              <a:ext uri="{FF2B5EF4-FFF2-40B4-BE49-F238E27FC236}">
                <a16:creationId xmlns:a16="http://schemas.microsoft.com/office/drawing/2014/main" id="{2087DF76-6846-43D4-9517-E903FFEBE543}"/>
              </a:ext>
            </a:extLst>
          </p:cNvPr>
          <p:cNvPicPr>
            <a:picLocks noChangeAspect="1"/>
          </p:cNvPicPr>
          <p:nvPr/>
        </p:nvPicPr>
        <p:blipFill>
          <a:blip r:embed="rId9"/>
          <a:stretch>
            <a:fillRect/>
          </a:stretch>
        </p:blipFill>
        <p:spPr>
          <a:xfrm>
            <a:off x="11645226" y="5221917"/>
            <a:ext cx="520237" cy="902287"/>
          </a:xfrm>
          <a:prstGeom prst="rect">
            <a:avLst/>
          </a:prstGeom>
        </p:spPr>
      </p:pic>
      <p:pic>
        <p:nvPicPr>
          <p:cNvPr id="11" name="图片 10">
            <a:extLst>
              <a:ext uri="{FF2B5EF4-FFF2-40B4-BE49-F238E27FC236}">
                <a16:creationId xmlns:a16="http://schemas.microsoft.com/office/drawing/2014/main" id="{80E51249-CE66-420E-9F1D-CC306524C90F}"/>
              </a:ext>
            </a:extLst>
          </p:cNvPr>
          <p:cNvPicPr>
            <a:picLocks noChangeAspect="1"/>
          </p:cNvPicPr>
          <p:nvPr/>
        </p:nvPicPr>
        <p:blipFill>
          <a:blip r:embed="rId10"/>
          <a:stretch>
            <a:fillRect/>
          </a:stretch>
        </p:blipFill>
        <p:spPr>
          <a:xfrm>
            <a:off x="360" y="1721"/>
            <a:ext cx="951059" cy="512108"/>
          </a:xfrm>
          <a:prstGeom prst="rect">
            <a:avLst/>
          </a:prstGeom>
        </p:spPr>
      </p:pic>
      <p:pic>
        <p:nvPicPr>
          <p:cNvPr id="12" name="图片 11">
            <a:extLst>
              <a:ext uri="{FF2B5EF4-FFF2-40B4-BE49-F238E27FC236}">
                <a16:creationId xmlns:a16="http://schemas.microsoft.com/office/drawing/2014/main" id="{EDAFE36A-94E6-489B-AF65-42C7952D88EA}"/>
              </a:ext>
            </a:extLst>
          </p:cNvPr>
          <p:cNvPicPr>
            <a:picLocks noChangeAspect="1"/>
          </p:cNvPicPr>
          <p:nvPr/>
        </p:nvPicPr>
        <p:blipFill>
          <a:blip r:embed="rId11"/>
          <a:stretch>
            <a:fillRect/>
          </a:stretch>
        </p:blipFill>
        <p:spPr>
          <a:xfrm>
            <a:off x="11647390" y="2131649"/>
            <a:ext cx="569009" cy="2292295"/>
          </a:xfrm>
          <a:prstGeom prst="rect">
            <a:avLst/>
          </a:prstGeom>
        </p:spPr>
      </p:pic>
      <p:pic>
        <p:nvPicPr>
          <p:cNvPr id="13" name="图片 12">
            <a:extLst>
              <a:ext uri="{FF2B5EF4-FFF2-40B4-BE49-F238E27FC236}">
                <a16:creationId xmlns:a16="http://schemas.microsoft.com/office/drawing/2014/main" id="{433C20CD-2917-4D42-9516-B9D40664CD17}"/>
              </a:ext>
            </a:extLst>
          </p:cNvPr>
          <p:cNvPicPr>
            <a:picLocks noChangeAspect="1"/>
          </p:cNvPicPr>
          <p:nvPr/>
        </p:nvPicPr>
        <p:blipFill>
          <a:blip r:embed="rId12"/>
          <a:stretch>
            <a:fillRect/>
          </a:stretch>
        </p:blipFill>
        <p:spPr>
          <a:xfrm>
            <a:off x="-16785" y="5947894"/>
            <a:ext cx="12225572" cy="910415"/>
          </a:xfrm>
          <a:prstGeom prst="rect">
            <a:avLst/>
          </a:prstGeom>
        </p:spPr>
      </p:pic>
      <p:pic>
        <p:nvPicPr>
          <p:cNvPr id="18" name="图片 17">
            <a:extLst>
              <a:ext uri="{FF2B5EF4-FFF2-40B4-BE49-F238E27FC236}">
                <a16:creationId xmlns:a16="http://schemas.microsoft.com/office/drawing/2014/main" id="{25E8816D-6FE6-4545-8F0B-2CAE4E4736D6}"/>
              </a:ext>
            </a:extLst>
          </p:cNvPr>
          <p:cNvPicPr>
            <a:picLocks noChangeAspect="1"/>
          </p:cNvPicPr>
          <p:nvPr/>
        </p:nvPicPr>
        <p:blipFill>
          <a:blip r:embed="rId13"/>
          <a:stretch>
            <a:fillRect/>
          </a:stretch>
        </p:blipFill>
        <p:spPr>
          <a:xfrm>
            <a:off x="10151705" y="2683462"/>
            <a:ext cx="1056732" cy="609653"/>
          </a:xfrm>
          <a:prstGeom prst="rect">
            <a:avLst/>
          </a:prstGeom>
        </p:spPr>
      </p:pic>
      <p:grpSp>
        <p:nvGrpSpPr>
          <p:cNvPr id="19" name="组合 18">
            <a:extLst>
              <a:ext uri="{FF2B5EF4-FFF2-40B4-BE49-F238E27FC236}">
                <a16:creationId xmlns:a16="http://schemas.microsoft.com/office/drawing/2014/main" id="{F0D03683-4FB3-4B2D-8301-C9F8785B3A30}"/>
              </a:ext>
            </a:extLst>
          </p:cNvPr>
          <p:cNvGrpSpPr/>
          <p:nvPr/>
        </p:nvGrpSpPr>
        <p:grpSpPr>
          <a:xfrm>
            <a:off x="7929478" y="3712237"/>
            <a:ext cx="3198641" cy="2463456"/>
            <a:chOff x="5571854" y="2365410"/>
            <a:chExt cx="2926334" cy="2253737"/>
          </a:xfrm>
        </p:grpSpPr>
        <p:pic>
          <p:nvPicPr>
            <p:cNvPr id="14" name="图片 13">
              <a:extLst>
                <a:ext uri="{FF2B5EF4-FFF2-40B4-BE49-F238E27FC236}">
                  <a16:creationId xmlns:a16="http://schemas.microsoft.com/office/drawing/2014/main" id="{CAB20079-597B-4690-806D-73FFBE41A29B}"/>
                </a:ext>
              </a:extLst>
            </p:cNvPr>
            <p:cNvPicPr>
              <a:picLocks noChangeAspect="1"/>
            </p:cNvPicPr>
            <p:nvPr/>
          </p:nvPicPr>
          <p:blipFill>
            <a:blip r:embed="rId14"/>
            <a:stretch>
              <a:fillRect/>
            </a:stretch>
          </p:blipFill>
          <p:spPr>
            <a:xfrm>
              <a:off x="5571854" y="2906023"/>
              <a:ext cx="2926334" cy="1713124"/>
            </a:xfrm>
            <a:prstGeom prst="rect">
              <a:avLst/>
            </a:prstGeom>
          </p:spPr>
        </p:pic>
        <p:pic>
          <p:nvPicPr>
            <p:cNvPr id="16" name="图片 15">
              <a:extLst>
                <a:ext uri="{FF2B5EF4-FFF2-40B4-BE49-F238E27FC236}">
                  <a16:creationId xmlns:a16="http://schemas.microsoft.com/office/drawing/2014/main" id="{57589A1B-1139-4C05-90B7-8628FB65A536}"/>
                </a:ext>
              </a:extLst>
            </p:cNvPr>
            <p:cNvPicPr>
              <a:picLocks noChangeAspect="1"/>
            </p:cNvPicPr>
            <p:nvPr/>
          </p:nvPicPr>
          <p:blipFill>
            <a:blip r:embed="rId15"/>
            <a:stretch>
              <a:fillRect/>
            </a:stretch>
          </p:blipFill>
          <p:spPr>
            <a:xfrm>
              <a:off x="6796019" y="2365410"/>
              <a:ext cx="786452" cy="682811"/>
            </a:xfrm>
            <a:prstGeom prst="rect">
              <a:avLst/>
            </a:prstGeom>
          </p:spPr>
        </p:pic>
        <p:pic>
          <p:nvPicPr>
            <p:cNvPr id="15" name="图片 14">
              <a:extLst>
                <a:ext uri="{FF2B5EF4-FFF2-40B4-BE49-F238E27FC236}">
                  <a16:creationId xmlns:a16="http://schemas.microsoft.com/office/drawing/2014/main" id="{4430E79A-745F-4D6D-B2A5-904EA84A0AB9}"/>
                </a:ext>
              </a:extLst>
            </p:cNvPr>
            <p:cNvPicPr>
              <a:picLocks noChangeAspect="1"/>
            </p:cNvPicPr>
            <p:nvPr/>
          </p:nvPicPr>
          <p:blipFill>
            <a:blip r:embed="rId16"/>
            <a:stretch>
              <a:fillRect/>
            </a:stretch>
          </p:blipFill>
          <p:spPr>
            <a:xfrm>
              <a:off x="5880302" y="2548655"/>
              <a:ext cx="829128" cy="310923"/>
            </a:xfrm>
            <a:prstGeom prst="rect">
              <a:avLst/>
            </a:prstGeom>
          </p:spPr>
        </p:pic>
      </p:grpSp>
      <p:pic>
        <p:nvPicPr>
          <p:cNvPr id="23" name="图片 22">
            <a:extLst>
              <a:ext uri="{FF2B5EF4-FFF2-40B4-BE49-F238E27FC236}">
                <a16:creationId xmlns:a16="http://schemas.microsoft.com/office/drawing/2014/main" id="{A6B04681-61DA-410B-9F83-4B8875FB332A}"/>
              </a:ext>
            </a:extLst>
          </p:cNvPr>
          <p:cNvPicPr>
            <a:picLocks noChangeAspect="1"/>
          </p:cNvPicPr>
          <p:nvPr/>
        </p:nvPicPr>
        <p:blipFill>
          <a:blip r:embed="rId17"/>
          <a:stretch>
            <a:fillRect/>
          </a:stretch>
        </p:blipFill>
        <p:spPr>
          <a:xfrm>
            <a:off x="1216625" y="2281792"/>
            <a:ext cx="585483" cy="1170965"/>
          </a:xfrm>
          <a:prstGeom prst="rect">
            <a:avLst/>
          </a:prstGeom>
        </p:spPr>
      </p:pic>
      <p:pic>
        <p:nvPicPr>
          <p:cNvPr id="42" name="图片 41">
            <a:extLst>
              <a:ext uri="{FF2B5EF4-FFF2-40B4-BE49-F238E27FC236}">
                <a16:creationId xmlns:a16="http://schemas.microsoft.com/office/drawing/2014/main" id="{B2AB24B0-F5F1-48C3-8DC4-38EBF52548D9}"/>
              </a:ext>
            </a:extLst>
          </p:cNvPr>
          <p:cNvPicPr>
            <a:picLocks noChangeAspect="1"/>
          </p:cNvPicPr>
          <p:nvPr/>
        </p:nvPicPr>
        <p:blipFill>
          <a:blip r:embed="rId18"/>
          <a:stretch>
            <a:fillRect/>
          </a:stretch>
        </p:blipFill>
        <p:spPr>
          <a:xfrm>
            <a:off x="10055927" y="1254441"/>
            <a:ext cx="739712" cy="382049"/>
          </a:xfrm>
          <a:prstGeom prst="rect">
            <a:avLst/>
          </a:prstGeom>
        </p:spPr>
      </p:pic>
      <p:pic>
        <p:nvPicPr>
          <p:cNvPr id="56" name="图片 55">
            <a:extLst>
              <a:ext uri="{FF2B5EF4-FFF2-40B4-BE49-F238E27FC236}">
                <a16:creationId xmlns:a16="http://schemas.microsoft.com/office/drawing/2014/main" id="{4F50CB02-D299-473E-9072-E60510CE12D0}"/>
              </a:ext>
            </a:extLst>
          </p:cNvPr>
          <p:cNvPicPr>
            <a:picLocks noChangeAspect="1"/>
          </p:cNvPicPr>
          <p:nvPr/>
        </p:nvPicPr>
        <p:blipFill>
          <a:blip r:embed="rId19">
            <a:extLst>
              <a:ext uri="{BEBA8EAE-BF5A-486C-A8C5-ECC9F3942E4B}">
                <a14:imgProps xmlns:a14="http://schemas.microsoft.com/office/drawing/2010/main">
                  <a14:imgLayer r:embed="rId20">
                    <a14:imgEffect>
                      <a14:saturation sat="400000"/>
                    </a14:imgEffect>
                  </a14:imgLayer>
                </a14:imgProps>
              </a:ext>
            </a:extLst>
          </a:blip>
          <a:stretch>
            <a:fillRect/>
          </a:stretch>
        </p:blipFill>
        <p:spPr>
          <a:xfrm>
            <a:off x="3451501" y="28765"/>
            <a:ext cx="2780017" cy="1333108"/>
          </a:xfrm>
          <a:prstGeom prst="rect">
            <a:avLst/>
          </a:prstGeom>
        </p:spPr>
      </p:pic>
      <p:sp>
        <p:nvSpPr>
          <p:cNvPr id="49" name="TextBox 48"/>
          <p:cNvSpPr txBox="1"/>
          <p:nvPr/>
        </p:nvSpPr>
        <p:spPr>
          <a:xfrm>
            <a:off x="2164907" y="1243542"/>
            <a:ext cx="7929647" cy="3416320"/>
          </a:xfrm>
          <a:prstGeom prst="rect">
            <a:avLst/>
          </a:prstGeom>
          <a:noFill/>
        </p:spPr>
        <p:txBody>
          <a:bodyPr wrap="square" rtlCol="0">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Bệnh thấp tim là bệnh dễ bị mắc ở lứa tuổi học sinh tiểu học. Bệnh có thể dẫn đến hở van tim, viêm cơ tim, suy tim và có nguy cơ gây tử vong. Chính vì vậy chúng ta cần chăm sóc và bảo vệ cơ quan tuần hoàn.</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99241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barn(inVertical)">
                                      <p:cBhvr>
                                        <p:cTn id="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76359A-1D97-4290-A1C6-AC2DB6572FE5}"/>
              </a:ext>
            </a:extLst>
          </p:cNvPr>
          <p:cNvPicPr>
            <a:picLocks noChangeAspect="1"/>
          </p:cNvPicPr>
          <p:nvPr/>
        </p:nvPicPr>
        <p:blipFill>
          <a:blip r:embed="rId2"/>
          <a:stretch>
            <a:fillRect/>
          </a:stretch>
        </p:blipFill>
        <p:spPr>
          <a:xfrm>
            <a:off x="590549" y="2809875"/>
            <a:ext cx="4594557" cy="3346561"/>
          </a:xfrm>
          <a:prstGeom prst="rect">
            <a:avLst/>
          </a:prstGeom>
        </p:spPr>
      </p:pic>
      <p:sp>
        <p:nvSpPr>
          <p:cNvPr id="24" name="Speech Bubble: Rectangle with Corners Rounded 23">
            <a:extLst>
              <a:ext uri="{FF2B5EF4-FFF2-40B4-BE49-F238E27FC236}">
                <a16:creationId xmlns:a16="http://schemas.microsoft.com/office/drawing/2014/main" id="{55451261-4118-4ED1-B5AB-08D9DF85CD3C}"/>
              </a:ext>
            </a:extLst>
          </p:cNvPr>
          <p:cNvSpPr/>
          <p:nvPr/>
        </p:nvSpPr>
        <p:spPr>
          <a:xfrm>
            <a:off x="4568503" y="990600"/>
            <a:ext cx="7137722" cy="1657351"/>
          </a:xfrm>
          <a:custGeom>
            <a:avLst/>
            <a:gdLst>
              <a:gd name="connsiteX0" fmla="*/ 0 w 7137722"/>
              <a:gd name="connsiteY0" fmla="*/ 276231 h 1657351"/>
              <a:gd name="connsiteX1" fmla="*/ 276231 w 7137722"/>
              <a:gd name="connsiteY1" fmla="*/ 0 h 1657351"/>
              <a:gd name="connsiteX2" fmla="*/ 1189620 w 7137722"/>
              <a:gd name="connsiteY2" fmla="*/ 0 h 1657351"/>
              <a:gd name="connsiteX3" fmla="*/ 1189620 w 7137722"/>
              <a:gd name="connsiteY3" fmla="*/ 0 h 1657351"/>
              <a:gd name="connsiteX4" fmla="*/ 2974051 w 7137722"/>
              <a:gd name="connsiteY4" fmla="*/ 0 h 1657351"/>
              <a:gd name="connsiteX5" fmla="*/ 6861491 w 7137722"/>
              <a:gd name="connsiteY5" fmla="*/ 0 h 1657351"/>
              <a:gd name="connsiteX6" fmla="*/ 7137722 w 7137722"/>
              <a:gd name="connsiteY6" fmla="*/ 276231 h 1657351"/>
              <a:gd name="connsiteX7" fmla="*/ 7137722 w 7137722"/>
              <a:gd name="connsiteY7" fmla="*/ 966788 h 1657351"/>
              <a:gd name="connsiteX8" fmla="*/ 7137722 w 7137722"/>
              <a:gd name="connsiteY8" fmla="*/ 966788 h 1657351"/>
              <a:gd name="connsiteX9" fmla="*/ 7137722 w 7137722"/>
              <a:gd name="connsiteY9" fmla="*/ 1381126 h 1657351"/>
              <a:gd name="connsiteX10" fmla="*/ 7137722 w 7137722"/>
              <a:gd name="connsiteY10" fmla="*/ 1381120 h 1657351"/>
              <a:gd name="connsiteX11" fmla="*/ 6861491 w 7137722"/>
              <a:gd name="connsiteY11" fmla="*/ 1657351 h 1657351"/>
              <a:gd name="connsiteX12" fmla="*/ 2974051 w 7137722"/>
              <a:gd name="connsiteY12" fmla="*/ 1657351 h 1657351"/>
              <a:gd name="connsiteX13" fmla="*/ -353246 w 7137722"/>
              <a:gd name="connsiteY13" fmla="*/ 2177113 h 1657351"/>
              <a:gd name="connsiteX14" fmla="*/ 1189620 w 7137722"/>
              <a:gd name="connsiteY14" fmla="*/ 1657351 h 1657351"/>
              <a:gd name="connsiteX15" fmla="*/ 276231 w 7137722"/>
              <a:gd name="connsiteY15" fmla="*/ 1657351 h 1657351"/>
              <a:gd name="connsiteX16" fmla="*/ 0 w 7137722"/>
              <a:gd name="connsiteY16" fmla="*/ 1381120 h 1657351"/>
              <a:gd name="connsiteX17" fmla="*/ 0 w 7137722"/>
              <a:gd name="connsiteY17" fmla="*/ 1381126 h 1657351"/>
              <a:gd name="connsiteX18" fmla="*/ 0 w 7137722"/>
              <a:gd name="connsiteY18" fmla="*/ 966788 h 1657351"/>
              <a:gd name="connsiteX19" fmla="*/ 0 w 7137722"/>
              <a:gd name="connsiteY19" fmla="*/ 966788 h 1657351"/>
              <a:gd name="connsiteX20" fmla="*/ 0 w 7137722"/>
              <a:gd name="connsiteY20" fmla="*/ 276231 h 16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37722" h="1657351" fill="none" extrusionOk="0">
                <a:moveTo>
                  <a:pt x="0" y="276231"/>
                </a:moveTo>
                <a:cubicBezTo>
                  <a:pt x="21657" y="135395"/>
                  <a:pt x="100333" y="9385"/>
                  <a:pt x="276231" y="0"/>
                </a:cubicBezTo>
                <a:cubicBezTo>
                  <a:pt x="514112" y="9828"/>
                  <a:pt x="744860" y="-56835"/>
                  <a:pt x="1189620" y="0"/>
                </a:cubicBezTo>
                <a:lnTo>
                  <a:pt x="1189620" y="0"/>
                </a:lnTo>
                <a:cubicBezTo>
                  <a:pt x="1608398" y="-148819"/>
                  <a:pt x="2137958" y="56712"/>
                  <a:pt x="2974051" y="0"/>
                </a:cubicBezTo>
                <a:cubicBezTo>
                  <a:pt x="4797214" y="-117130"/>
                  <a:pt x="5000490" y="123459"/>
                  <a:pt x="6861491" y="0"/>
                </a:cubicBezTo>
                <a:cubicBezTo>
                  <a:pt x="7018368" y="6881"/>
                  <a:pt x="7117807" y="126458"/>
                  <a:pt x="7137722" y="276231"/>
                </a:cubicBezTo>
                <a:cubicBezTo>
                  <a:pt x="7133971" y="581834"/>
                  <a:pt x="7102161" y="648238"/>
                  <a:pt x="7137722" y="966788"/>
                </a:cubicBezTo>
                <a:lnTo>
                  <a:pt x="7137722" y="966788"/>
                </a:lnTo>
                <a:cubicBezTo>
                  <a:pt x="7140970" y="1113620"/>
                  <a:pt x="7125307" y="1304860"/>
                  <a:pt x="7137722" y="1381126"/>
                </a:cubicBezTo>
                <a:lnTo>
                  <a:pt x="7137722" y="1381120"/>
                </a:lnTo>
                <a:cubicBezTo>
                  <a:pt x="7122662" y="1514817"/>
                  <a:pt x="7009994" y="1670557"/>
                  <a:pt x="6861491" y="1657351"/>
                </a:cubicBezTo>
                <a:cubicBezTo>
                  <a:pt x="5609387" y="1790745"/>
                  <a:pt x="4426729" y="1526631"/>
                  <a:pt x="2974051" y="1657351"/>
                </a:cubicBezTo>
                <a:cubicBezTo>
                  <a:pt x="1333418" y="1963939"/>
                  <a:pt x="971360" y="1945166"/>
                  <a:pt x="-353246" y="2177113"/>
                </a:cubicBezTo>
                <a:cubicBezTo>
                  <a:pt x="-12519" y="2180168"/>
                  <a:pt x="832218" y="1655230"/>
                  <a:pt x="1189620" y="1657351"/>
                </a:cubicBezTo>
                <a:cubicBezTo>
                  <a:pt x="771091" y="1731152"/>
                  <a:pt x="725394" y="1651105"/>
                  <a:pt x="276231" y="1657351"/>
                </a:cubicBezTo>
                <a:cubicBezTo>
                  <a:pt x="123228" y="1663586"/>
                  <a:pt x="-14746" y="1549548"/>
                  <a:pt x="0" y="1381120"/>
                </a:cubicBezTo>
                <a:lnTo>
                  <a:pt x="0" y="1381126"/>
                </a:lnTo>
                <a:cubicBezTo>
                  <a:pt x="6195" y="1256901"/>
                  <a:pt x="-8284" y="1085172"/>
                  <a:pt x="0" y="966788"/>
                </a:cubicBezTo>
                <a:lnTo>
                  <a:pt x="0" y="966788"/>
                </a:lnTo>
                <a:cubicBezTo>
                  <a:pt x="4422" y="796840"/>
                  <a:pt x="-2320" y="380925"/>
                  <a:pt x="0" y="276231"/>
                </a:cubicBezTo>
                <a:close/>
              </a:path>
              <a:path w="7137722" h="1657351" stroke="0" extrusionOk="0">
                <a:moveTo>
                  <a:pt x="0" y="276231"/>
                </a:moveTo>
                <a:cubicBezTo>
                  <a:pt x="-10040" y="140842"/>
                  <a:pt x="133862" y="-6891"/>
                  <a:pt x="276231" y="0"/>
                </a:cubicBezTo>
                <a:cubicBezTo>
                  <a:pt x="539478" y="-8664"/>
                  <a:pt x="1013016" y="81775"/>
                  <a:pt x="1189620" y="0"/>
                </a:cubicBezTo>
                <a:lnTo>
                  <a:pt x="1189620" y="0"/>
                </a:lnTo>
                <a:cubicBezTo>
                  <a:pt x="1734850" y="-21427"/>
                  <a:pt x="2551380" y="-38457"/>
                  <a:pt x="2974051" y="0"/>
                </a:cubicBezTo>
                <a:cubicBezTo>
                  <a:pt x="4478457" y="-134364"/>
                  <a:pt x="6388963" y="130381"/>
                  <a:pt x="6861491" y="0"/>
                </a:cubicBezTo>
                <a:cubicBezTo>
                  <a:pt x="7009510" y="-10698"/>
                  <a:pt x="7150247" y="113964"/>
                  <a:pt x="7137722" y="276231"/>
                </a:cubicBezTo>
                <a:cubicBezTo>
                  <a:pt x="7168863" y="349364"/>
                  <a:pt x="7139247" y="730696"/>
                  <a:pt x="7137722" y="966788"/>
                </a:cubicBezTo>
                <a:lnTo>
                  <a:pt x="7137722" y="966788"/>
                </a:lnTo>
                <a:cubicBezTo>
                  <a:pt x="7103816" y="1029906"/>
                  <a:pt x="7137571" y="1213263"/>
                  <a:pt x="7137722" y="1381126"/>
                </a:cubicBezTo>
                <a:lnTo>
                  <a:pt x="7137722" y="1381120"/>
                </a:lnTo>
                <a:cubicBezTo>
                  <a:pt x="7139633" y="1533470"/>
                  <a:pt x="6996722" y="1662371"/>
                  <a:pt x="6861491" y="1657351"/>
                </a:cubicBezTo>
                <a:cubicBezTo>
                  <a:pt x="6253416" y="1619592"/>
                  <a:pt x="3391151" y="1707849"/>
                  <a:pt x="2974051" y="1657351"/>
                </a:cubicBezTo>
                <a:cubicBezTo>
                  <a:pt x="2319477" y="1588518"/>
                  <a:pt x="357116" y="2120093"/>
                  <a:pt x="-353246" y="2177113"/>
                </a:cubicBezTo>
                <a:cubicBezTo>
                  <a:pt x="124241" y="2060357"/>
                  <a:pt x="705078" y="1972172"/>
                  <a:pt x="1189620" y="1657351"/>
                </a:cubicBezTo>
                <a:cubicBezTo>
                  <a:pt x="1083273" y="1617745"/>
                  <a:pt x="589617" y="1649112"/>
                  <a:pt x="276231" y="1657351"/>
                </a:cubicBezTo>
                <a:cubicBezTo>
                  <a:pt x="117742" y="1658670"/>
                  <a:pt x="19121" y="1518732"/>
                  <a:pt x="0" y="1381120"/>
                </a:cubicBezTo>
                <a:lnTo>
                  <a:pt x="0" y="1381126"/>
                </a:lnTo>
                <a:cubicBezTo>
                  <a:pt x="2440" y="1294869"/>
                  <a:pt x="35105" y="1102906"/>
                  <a:pt x="0" y="966788"/>
                </a:cubicBezTo>
                <a:lnTo>
                  <a:pt x="0" y="966788"/>
                </a:lnTo>
                <a:cubicBezTo>
                  <a:pt x="48467" y="784322"/>
                  <a:pt x="42613" y="347561"/>
                  <a:pt x="0" y="276231"/>
                </a:cubicBezTo>
                <a:close/>
              </a:path>
            </a:pathLst>
          </a:custGeom>
          <a:solidFill>
            <a:sysClr val="window" lastClr="FFFFFF">
              <a:alpha val="89000"/>
            </a:sysClr>
          </a:solidFill>
          <a:ln w="38100" cap="flat" cmpd="sng" algn="ctr">
            <a:solidFill>
              <a:srgbClr val="002060"/>
            </a:solidFill>
            <a:prstDash val="solid"/>
            <a:miter lim="800000"/>
            <a:extLst>
              <a:ext uri="{C807C97D-BFC1-408E-A445-0C87EB9F89A2}">
                <ask:lineSketchStyleProps xmlns:ask="http://schemas.microsoft.com/office/drawing/2018/sketchyshapes" sd="2842418190">
                  <a:prstGeom prst="wedgeRoundRectCallout">
                    <a:avLst>
                      <a:gd name="adj1" fmla="val -54949"/>
                      <a:gd name="adj2" fmla="val 81361"/>
                      <a:gd name="adj3" fmla="val 16667"/>
                    </a:avLst>
                  </a:prstGeom>
                  <ask:type>
                    <ask:lineSketchCurved/>
                  </ask:type>
                </ask:lineSketchStyleProps>
              </a:ext>
            </a:extLst>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Điều gì sẽ xảy ra với cơ quan tuần hoàn nếu: vận động quá sức, mặc quần áo quá chật, ăn quá nhiều muối,…?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5" name="Speech Bubble: Rectangle with Corners Rounded 24">
            <a:extLst>
              <a:ext uri="{FF2B5EF4-FFF2-40B4-BE49-F238E27FC236}">
                <a16:creationId xmlns:a16="http://schemas.microsoft.com/office/drawing/2014/main" id="{0A27BFEE-0EDB-498C-81A0-9714E9F8774D}"/>
              </a:ext>
            </a:extLst>
          </p:cNvPr>
          <p:cNvSpPr/>
          <p:nvPr/>
        </p:nvSpPr>
        <p:spPr>
          <a:xfrm>
            <a:off x="5448300" y="3267075"/>
            <a:ext cx="6448425" cy="1581151"/>
          </a:xfrm>
          <a:custGeom>
            <a:avLst/>
            <a:gdLst>
              <a:gd name="connsiteX0" fmla="*/ 0 w 6448425"/>
              <a:gd name="connsiteY0" fmla="*/ 263530 h 1581151"/>
              <a:gd name="connsiteX1" fmla="*/ 263530 w 6448425"/>
              <a:gd name="connsiteY1" fmla="*/ 0 h 1581151"/>
              <a:gd name="connsiteX2" fmla="*/ 1074738 w 6448425"/>
              <a:gd name="connsiteY2" fmla="*/ 0 h 1581151"/>
              <a:gd name="connsiteX3" fmla="*/ 1074738 w 6448425"/>
              <a:gd name="connsiteY3" fmla="*/ 0 h 1581151"/>
              <a:gd name="connsiteX4" fmla="*/ 2686844 w 6448425"/>
              <a:gd name="connsiteY4" fmla="*/ 0 h 1581151"/>
              <a:gd name="connsiteX5" fmla="*/ 6184895 w 6448425"/>
              <a:gd name="connsiteY5" fmla="*/ 0 h 1581151"/>
              <a:gd name="connsiteX6" fmla="*/ 6448425 w 6448425"/>
              <a:gd name="connsiteY6" fmla="*/ 263530 h 1581151"/>
              <a:gd name="connsiteX7" fmla="*/ 6448425 w 6448425"/>
              <a:gd name="connsiteY7" fmla="*/ 922338 h 1581151"/>
              <a:gd name="connsiteX8" fmla="*/ 6448425 w 6448425"/>
              <a:gd name="connsiteY8" fmla="*/ 922338 h 1581151"/>
              <a:gd name="connsiteX9" fmla="*/ 6448425 w 6448425"/>
              <a:gd name="connsiteY9" fmla="*/ 1317626 h 1581151"/>
              <a:gd name="connsiteX10" fmla="*/ 6448425 w 6448425"/>
              <a:gd name="connsiteY10" fmla="*/ 1317621 h 1581151"/>
              <a:gd name="connsiteX11" fmla="*/ 6184895 w 6448425"/>
              <a:gd name="connsiteY11" fmla="*/ 1581151 h 1581151"/>
              <a:gd name="connsiteX12" fmla="*/ 2686844 w 6448425"/>
              <a:gd name="connsiteY12" fmla="*/ 1581151 h 1581151"/>
              <a:gd name="connsiteX13" fmla="*/ -413280 w 6448425"/>
              <a:gd name="connsiteY13" fmla="*/ 2077016 h 1581151"/>
              <a:gd name="connsiteX14" fmla="*/ 1074738 w 6448425"/>
              <a:gd name="connsiteY14" fmla="*/ 1581151 h 1581151"/>
              <a:gd name="connsiteX15" fmla="*/ 263530 w 6448425"/>
              <a:gd name="connsiteY15" fmla="*/ 1581151 h 1581151"/>
              <a:gd name="connsiteX16" fmla="*/ 0 w 6448425"/>
              <a:gd name="connsiteY16" fmla="*/ 1317621 h 1581151"/>
              <a:gd name="connsiteX17" fmla="*/ 0 w 6448425"/>
              <a:gd name="connsiteY17" fmla="*/ 1317626 h 1581151"/>
              <a:gd name="connsiteX18" fmla="*/ 0 w 6448425"/>
              <a:gd name="connsiteY18" fmla="*/ 922338 h 1581151"/>
              <a:gd name="connsiteX19" fmla="*/ 0 w 6448425"/>
              <a:gd name="connsiteY19" fmla="*/ 922338 h 1581151"/>
              <a:gd name="connsiteX20" fmla="*/ 0 w 6448425"/>
              <a:gd name="connsiteY20" fmla="*/ 263530 h 15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48425" h="1581151" fill="none" extrusionOk="0">
                <a:moveTo>
                  <a:pt x="0" y="263530"/>
                </a:moveTo>
                <a:cubicBezTo>
                  <a:pt x="6197" y="121341"/>
                  <a:pt x="108897" y="3655"/>
                  <a:pt x="263530" y="0"/>
                </a:cubicBezTo>
                <a:cubicBezTo>
                  <a:pt x="490790" y="47930"/>
                  <a:pt x="758024" y="-60714"/>
                  <a:pt x="1074738" y="0"/>
                </a:cubicBezTo>
                <a:lnTo>
                  <a:pt x="1074738" y="0"/>
                </a:lnTo>
                <a:cubicBezTo>
                  <a:pt x="1689864" y="60287"/>
                  <a:pt x="1923516" y="-24021"/>
                  <a:pt x="2686844" y="0"/>
                </a:cubicBezTo>
                <a:cubicBezTo>
                  <a:pt x="3313257" y="-117130"/>
                  <a:pt x="5780655" y="123459"/>
                  <a:pt x="6184895" y="0"/>
                </a:cubicBezTo>
                <a:cubicBezTo>
                  <a:pt x="6331393" y="1519"/>
                  <a:pt x="6420276" y="121923"/>
                  <a:pt x="6448425" y="263530"/>
                </a:cubicBezTo>
                <a:cubicBezTo>
                  <a:pt x="6430928" y="346777"/>
                  <a:pt x="6462368" y="640604"/>
                  <a:pt x="6448425" y="922338"/>
                </a:cubicBezTo>
                <a:lnTo>
                  <a:pt x="6448425" y="922338"/>
                </a:lnTo>
                <a:cubicBezTo>
                  <a:pt x="6483451" y="1038276"/>
                  <a:pt x="6450763" y="1189042"/>
                  <a:pt x="6448425" y="1317626"/>
                </a:cubicBezTo>
                <a:lnTo>
                  <a:pt x="6448425" y="1317621"/>
                </a:lnTo>
                <a:cubicBezTo>
                  <a:pt x="6435458" y="1446926"/>
                  <a:pt x="6322182" y="1608038"/>
                  <a:pt x="6184895" y="1581151"/>
                </a:cubicBezTo>
                <a:cubicBezTo>
                  <a:pt x="4580737" y="1714545"/>
                  <a:pt x="3068515" y="1450431"/>
                  <a:pt x="2686844" y="1581151"/>
                </a:cubicBezTo>
                <a:cubicBezTo>
                  <a:pt x="1490219" y="1822882"/>
                  <a:pt x="988937" y="1827689"/>
                  <a:pt x="-413280" y="2077016"/>
                </a:cubicBezTo>
                <a:cubicBezTo>
                  <a:pt x="88535" y="2047063"/>
                  <a:pt x="440671" y="1899856"/>
                  <a:pt x="1074738" y="1581151"/>
                </a:cubicBezTo>
                <a:cubicBezTo>
                  <a:pt x="719131" y="1576693"/>
                  <a:pt x="438032" y="1559273"/>
                  <a:pt x="263530" y="1581151"/>
                </a:cubicBezTo>
                <a:cubicBezTo>
                  <a:pt x="117455" y="1588593"/>
                  <a:pt x="-4369" y="1467867"/>
                  <a:pt x="0" y="1317621"/>
                </a:cubicBezTo>
                <a:lnTo>
                  <a:pt x="0" y="1317626"/>
                </a:lnTo>
                <a:cubicBezTo>
                  <a:pt x="-2602" y="1218901"/>
                  <a:pt x="-11063" y="965720"/>
                  <a:pt x="0" y="922338"/>
                </a:cubicBezTo>
                <a:lnTo>
                  <a:pt x="0" y="922338"/>
                </a:lnTo>
                <a:cubicBezTo>
                  <a:pt x="-29020" y="660016"/>
                  <a:pt x="55628" y="414103"/>
                  <a:pt x="0" y="263530"/>
                </a:cubicBezTo>
                <a:close/>
              </a:path>
              <a:path w="6448425" h="1581151" stroke="0" extrusionOk="0">
                <a:moveTo>
                  <a:pt x="0" y="263530"/>
                </a:moveTo>
                <a:cubicBezTo>
                  <a:pt x="-7331" y="130521"/>
                  <a:pt x="120197" y="-1495"/>
                  <a:pt x="263530" y="0"/>
                </a:cubicBezTo>
                <a:cubicBezTo>
                  <a:pt x="664917" y="27758"/>
                  <a:pt x="866258" y="-45235"/>
                  <a:pt x="1074738" y="0"/>
                </a:cubicBezTo>
                <a:lnTo>
                  <a:pt x="1074738" y="0"/>
                </a:lnTo>
                <a:cubicBezTo>
                  <a:pt x="1528870" y="111427"/>
                  <a:pt x="2157293" y="6328"/>
                  <a:pt x="2686844" y="0"/>
                </a:cubicBezTo>
                <a:cubicBezTo>
                  <a:pt x="3311169" y="-134364"/>
                  <a:pt x="5491375" y="130381"/>
                  <a:pt x="6184895" y="0"/>
                </a:cubicBezTo>
                <a:cubicBezTo>
                  <a:pt x="6324407" y="-14217"/>
                  <a:pt x="6465579" y="104689"/>
                  <a:pt x="6448425" y="263530"/>
                </a:cubicBezTo>
                <a:cubicBezTo>
                  <a:pt x="6400139" y="385294"/>
                  <a:pt x="6494636" y="678046"/>
                  <a:pt x="6448425" y="922338"/>
                </a:cubicBezTo>
                <a:lnTo>
                  <a:pt x="6448425" y="922338"/>
                </a:lnTo>
                <a:cubicBezTo>
                  <a:pt x="6453245" y="1063535"/>
                  <a:pt x="6466364" y="1230874"/>
                  <a:pt x="6448425" y="1317626"/>
                </a:cubicBezTo>
                <a:lnTo>
                  <a:pt x="6448425" y="1317621"/>
                </a:lnTo>
                <a:cubicBezTo>
                  <a:pt x="6476367" y="1460117"/>
                  <a:pt x="6323547" y="1583148"/>
                  <a:pt x="6184895" y="1581151"/>
                </a:cubicBezTo>
                <a:cubicBezTo>
                  <a:pt x="5441950" y="1543392"/>
                  <a:pt x="4363645" y="1631649"/>
                  <a:pt x="2686844" y="1581151"/>
                </a:cubicBezTo>
                <a:cubicBezTo>
                  <a:pt x="1579645" y="1587064"/>
                  <a:pt x="966444" y="1910307"/>
                  <a:pt x="-413280" y="2077016"/>
                </a:cubicBezTo>
                <a:cubicBezTo>
                  <a:pt x="-92653" y="1942481"/>
                  <a:pt x="699516" y="1792235"/>
                  <a:pt x="1074738" y="1581151"/>
                </a:cubicBezTo>
                <a:cubicBezTo>
                  <a:pt x="842967" y="1585581"/>
                  <a:pt x="429741" y="1571039"/>
                  <a:pt x="263530" y="1581151"/>
                </a:cubicBezTo>
                <a:cubicBezTo>
                  <a:pt x="94174" y="1586447"/>
                  <a:pt x="14759" y="1451629"/>
                  <a:pt x="0" y="1317621"/>
                </a:cubicBezTo>
                <a:lnTo>
                  <a:pt x="0" y="1317626"/>
                </a:lnTo>
                <a:cubicBezTo>
                  <a:pt x="-15664" y="1169721"/>
                  <a:pt x="-21546" y="1044189"/>
                  <a:pt x="0" y="922338"/>
                </a:cubicBezTo>
                <a:lnTo>
                  <a:pt x="0" y="922338"/>
                </a:lnTo>
                <a:cubicBezTo>
                  <a:pt x="45487" y="739983"/>
                  <a:pt x="-24677" y="462761"/>
                  <a:pt x="0" y="263530"/>
                </a:cubicBezTo>
                <a:close/>
              </a:path>
            </a:pathLst>
          </a:custGeom>
          <a:solidFill>
            <a:sysClr val="window" lastClr="FFFFFF">
              <a:alpha val="89000"/>
            </a:sysClr>
          </a:solidFill>
          <a:ln w="38100" cap="flat" cmpd="sng" algn="ctr">
            <a:solidFill>
              <a:srgbClr val="002060"/>
            </a:solidFill>
            <a:prstDash val="solid"/>
            <a:miter lim="800000"/>
            <a:extLst>
              <a:ext uri="{C807C97D-BFC1-408E-A445-0C87EB9F89A2}">
                <ask:lineSketchStyleProps xmlns:ask="http://schemas.microsoft.com/office/drawing/2018/sketchyshapes" sd="2842418190">
                  <a:prstGeom prst="wedgeRoundRectCallout">
                    <a:avLst>
                      <a:gd name="adj1" fmla="val -56409"/>
                      <a:gd name="adj2" fmla="val 81361"/>
                      <a:gd name="adj3" fmla="val 16667"/>
                    </a:avLst>
                  </a:prstGeom>
                  <ask:type>
                    <ask:lineSketchCurved/>
                  </ask:type>
                </ask:lineSketchStyleProps>
              </a:ext>
            </a:extLst>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Chia sẻ với bạn những việc cần làm để chăm sóc và bảo vệ cơ quan tuần hoàn?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0478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ITEM_CNT" val="6"/>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themeElements>
    <a:clrScheme name="紫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字魂58号-创中黑"/>
        <a:ea typeface=""/>
        <a:cs typeface=""/>
        <a:font script="Jpan" typeface="游ゴシック Light"/>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游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Custom 3">
      <a:majorFont>
        <a:latin typeface="Arial"/>
        <a:ea typeface=""/>
        <a:cs typeface=""/>
      </a:majorFont>
      <a:minorFont>
        <a:latin typeface="Arial"/>
        <a:ea typeface=""/>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212</Words>
  <Application>Microsoft Office PowerPoint</Application>
  <PresentationFormat>Widescreen</PresentationFormat>
  <Paragraphs>22</Paragraphs>
  <Slides>6</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等线</vt:lpstr>
      <vt:lpstr>Arial</vt:lpstr>
      <vt:lpstr>Calibri</vt:lpstr>
      <vt:lpstr>Times New Roman</vt:lpstr>
      <vt:lpstr>字魂58号-创中黑</vt:lpstr>
      <vt:lpstr>3_Office Theme</vt:lpstr>
      <vt:lpstr>-</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2026-04-11T09:22:43Z</dcterms:created>
  <dcterms:modified xsi:type="dcterms:W3CDTF">2026-04-11T09:24:53Z</dcterms:modified>
</cp:coreProperties>
</file>