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0"/>
  </p:notesMasterIdLst>
  <p:sldIdLst>
    <p:sldId id="257" r:id="rId4"/>
    <p:sldId id="8561" r:id="rId5"/>
    <p:sldId id="8571" r:id="rId6"/>
    <p:sldId id="8572" r:id="rId7"/>
    <p:sldId id="292" r:id="rId8"/>
    <p:sldId id="857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0" autoAdjust="0"/>
    <p:restoredTop sz="94660"/>
  </p:normalViewPr>
  <p:slideViewPr>
    <p:cSldViewPr snapToGrid="0">
      <p:cViewPr varScale="1">
        <p:scale>
          <a:sx n="73" d="100"/>
          <a:sy n="73" d="100"/>
        </p:scale>
        <p:origin x="6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3B33EE-2E12-42E6-9371-999976284643}" type="datetimeFigureOut">
              <a:rPr lang="en-US" smtClean="0"/>
              <a:t>11/4/2026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836B67-B3FB-4D73-AABE-8DB2B274B0C0}" type="slidenum">
              <a:rPr lang="en-US" smtClean="0"/>
              <a:t>‹#›</a:t>
            </a:fld>
            <a:endParaRPr lang="en-US"/>
          </a:p>
        </p:txBody>
      </p:sp>
    </p:spTree>
    <p:extLst>
      <p:ext uri="{BB962C8B-B14F-4D97-AF65-F5344CB8AC3E}">
        <p14:creationId xmlns:p14="http://schemas.microsoft.com/office/powerpoint/2010/main" val="1328443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81467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68434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24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1927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394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45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45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199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D9A6D8-9477-4105-B1F6-052FF92F338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04AC2DB-308D-4753-8C8F-39AEAA2AE5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82B26AC-ADEB-4A3D-87D3-6D6E4E58C1F7}"/>
              </a:ext>
            </a:extLst>
          </p:cNvPr>
          <p:cNvSpPr>
            <a:spLocks noGrp="1"/>
          </p:cNvSpPr>
          <p:nvPr>
            <p:ph type="dt" sz="half" idx="10"/>
          </p:nvPr>
        </p:nvSpPr>
        <p:spPr/>
        <p:txBody>
          <a:bodyPr/>
          <a:lstStyle/>
          <a:p>
            <a:fld id="{09B873BF-D25C-4B19-88F0-CC98E94B8042}" type="datetimeFigureOut">
              <a:rPr lang="zh-CN" altLang="en-US" smtClean="0"/>
              <a:t>2026/4/11</a:t>
            </a:fld>
            <a:endParaRPr lang="zh-CN" altLang="en-US"/>
          </a:p>
        </p:txBody>
      </p:sp>
      <p:sp>
        <p:nvSpPr>
          <p:cNvPr id="5" name="页脚占位符 4">
            <a:extLst>
              <a:ext uri="{FF2B5EF4-FFF2-40B4-BE49-F238E27FC236}">
                <a16:creationId xmlns:a16="http://schemas.microsoft.com/office/drawing/2014/main" id="{4C81C138-C986-4A82-BE06-808EC1B433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8989116-4AD8-4FFF-919E-5A8D17C5EAAD}"/>
              </a:ext>
            </a:extLst>
          </p:cNvPr>
          <p:cNvSpPr>
            <a:spLocks noGrp="1"/>
          </p:cNvSpPr>
          <p:nvPr>
            <p:ph type="sldNum" sz="quarter" idx="12"/>
          </p:nvPr>
        </p:nvSpPr>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1370883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DD1E9C-B97A-4AEE-9AEB-E0F10E1FB37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B4675A8-8974-4A41-B4A9-B8F3663D716A}"/>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A07F708-FC78-4685-A229-CD1C9ECBE9A3}"/>
              </a:ext>
            </a:extLst>
          </p:cNvPr>
          <p:cNvSpPr>
            <a:spLocks noGrp="1"/>
          </p:cNvSpPr>
          <p:nvPr>
            <p:ph type="dt" sz="half" idx="10"/>
          </p:nvPr>
        </p:nvSpPr>
        <p:spPr/>
        <p:txBody>
          <a:bodyPr/>
          <a:lstStyle/>
          <a:p>
            <a:fld id="{09B873BF-D25C-4B19-88F0-CC98E94B8042}" type="datetimeFigureOut">
              <a:rPr lang="zh-CN" altLang="en-US" smtClean="0"/>
              <a:t>2026/4/11</a:t>
            </a:fld>
            <a:endParaRPr lang="zh-CN" altLang="en-US"/>
          </a:p>
        </p:txBody>
      </p:sp>
      <p:sp>
        <p:nvSpPr>
          <p:cNvPr id="5" name="页脚占位符 4">
            <a:extLst>
              <a:ext uri="{FF2B5EF4-FFF2-40B4-BE49-F238E27FC236}">
                <a16:creationId xmlns:a16="http://schemas.microsoft.com/office/drawing/2014/main" id="{85CCE027-D605-4E46-8FAE-C7A8740444C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0FC0DDA-7BB1-415D-B399-DEB46054E083}"/>
              </a:ext>
            </a:extLst>
          </p:cNvPr>
          <p:cNvSpPr>
            <a:spLocks noGrp="1"/>
          </p:cNvSpPr>
          <p:nvPr>
            <p:ph type="sldNum" sz="quarter" idx="12"/>
          </p:nvPr>
        </p:nvSpPr>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2744702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C5B5FF-9EA9-4223-B1CC-7DE35BA6F7E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F6FE18B-51AA-4004-8A87-CF7117880F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F8E19DB3-624D-4EFA-9B51-E59A2194E6E1}"/>
              </a:ext>
            </a:extLst>
          </p:cNvPr>
          <p:cNvSpPr>
            <a:spLocks noGrp="1"/>
          </p:cNvSpPr>
          <p:nvPr>
            <p:ph type="dt" sz="half" idx="10"/>
          </p:nvPr>
        </p:nvSpPr>
        <p:spPr/>
        <p:txBody>
          <a:bodyPr/>
          <a:lstStyle/>
          <a:p>
            <a:fld id="{09B873BF-D25C-4B19-88F0-CC98E94B8042}" type="datetimeFigureOut">
              <a:rPr lang="zh-CN" altLang="en-US" smtClean="0"/>
              <a:t>2026/4/11</a:t>
            </a:fld>
            <a:endParaRPr lang="zh-CN" altLang="en-US"/>
          </a:p>
        </p:txBody>
      </p:sp>
      <p:sp>
        <p:nvSpPr>
          <p:cNvPr id="5" name="页脚占位符 4">
            <a:extLst>
              <a:ext uri="{FF2B5EF4-FFF2-40B4-BE49-F238E27FC236}">
                <a16:creationId xmlns:a16="http://schemas.microsoft.com/office/drawing/2014/main" id="{1D40ED5D-5528-4CA9-8361-31EE592A857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D2CAA95-8972-45A9-A0A3-50C2F5404CC6}"/>
              </a:ext>
            </a:extLst>
          </p:cNvPr>
          <p:cNvSpPr>
            <a:spLocks noGrp="1"/>
          </p:cNvSpPr>
          <p:nvPr>
            <p:ph type="sldNum" sz="quarter" idx="12"/>
          </p:nvPr>
        </p:nvSpPr>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3791914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C1975D-D494-4CBB-90C7-32B588D812E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56ADA4-5C14-417C-A979-69B03E41B6D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04BE5DB9-54E6-4C2C-AB15-06AD1F82302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88EBCCD-87B7-460E-95F0-2A9736B74689}"/>
              </a:ext>
            </a:extLst>
          </p:cNvPr>
          <p:cNvSpPr>
            <a:spLocks noGrp="1"/>
          </p:cNvSpPr>
          <p:nvPr>
            <p:ph type="dt" sz="half" idx="10"/>
          </p:nvPr>
        </p:nvSpPr>
        <p:spPr/>
        <p:txBody>
          <a:bodyPr/>
          <a:lstStyle/>
          <a:p>
            <a:fld id="{09B873BF-D25C-4B19-88F0-CC98E94B8042}" type="datetimeFigureOut">
              <a:rPr lang="zh-CN" altLang="en-US" smtClean="0"/>
              <a:t>2026/4/11</a:t>
            </a:fld>
            <a:endParaRPr lang="zh-CN" altLang="en-US"/>
          </a:p>
        </p:txBody>
      </p:sp>
      <p:sp>
        <p:nvSpPr>
          <p:cNvPr id="6" name="页脚占位符 5">
            <a:extLst>
              <a:ext uri="{FF2B5EF4-FFF2-40B4-BE49-F238E27FC236}">
                <a16:creationId xmlns:a16="http://schemas.microsoft.com/office/drawing/2014/main" id="{2D24B074-A3FC-4400-9A67-FC1286E0282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73E6125-6A4A-4C15-9204-BA902362AE5B}"/>
              </a:ext>
            </a:extLst>
          </p:cNvPr>
          <p:cNvSpPr>
            <a:spLocks noGrp="1"/>
          </p:cNvSpPr>
          <p:nvPr>
            <p:ph type="sldNum" sz="quarter" idx="12"/>
          </p:nvPr>
        </p:nvSpPr>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3870875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2E6277-1E00-4744-9ADA-07364AC2BEC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C83F28B-E295-4948-9383-BE7091A2C9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19A194AC-2E03-44C5-B6A8-5B86C7F90481}"/>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AA704FF-7FFD-460C-94BD-6F971DD0B5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8519F04E-439C-43D5-AF42-464D5D57A37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D6EC7CD2-2F6F-4BE5-8B39-1DE04A244776}"/>
              </a:ext>
            </a:extLst>
          </p:cNvPr>
          <p:cNvSpPr>
            <a:spLocks noGrp="1"/>
          </p:cNvSpPr>
          <p:nvPr>
            <p:ph type="dt" sz="half" idx="10"/>
          </p:nvPr>
        </p:nvSpPr>
        <p:spPr/>
        <p:txBody>
          <a:bodyPr/>
          <a:lstStyle/>
          <a:p>
            <a:fld id="{09B873BF-D25C-4B19-88F0-CC98E94B8042}" type="datetimeFigureOut">
              <a:rPr lang="zh-CN" altLang="en-US" smtClean="0"/>
              <a:t>2026/4/11</a:t>
            </a:fld>
            <a:endParaRPr lang="zh-CN" altLang="en-US"/>
          </a:p>
        </p:txBody>
      </p:sp>
      <p:sp>
        <p:nvSpPr>
          <p:cNvPr id="8" name="页脚占位符 7">
            <a:extLst>
              <a:ext uri="{FF2B5EF4-FFF2-40B4-BE49-F238E27FC236}">
                <a16:creationId xmlns:a16="http://schemas.microsoft.com/office/drawing/2014/main" id="{AB29A13F-30A3-4E3B-B854-1DC430BC752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D5EE3B8-2EAB-4DC1-A312-EF2954EFDBCC}"/>
              </a:ext>
            </a:extLst>
          </p:cNvPr>
          <p:cNvSpPr>
            <a:spLocks noGrp="1"/>
          </p:cNvSpPr>
          <p:nvPr>
            <p:ph type="sldNum" sz="quarter" idx="12"/>
          </p:nvPr>
        </p:nvSpPr>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3982543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893681-ABE5-4C01-8747-DA9EC424D58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213A20C-E10A-40BB-84E2-3CB13CA0F881}"/>
              </a:ext>
            </a:extLst>
          </p:cNvPr>
          <p:cNvSpPr>
            <a:spLocks noGrp="1"/>
          </p:cNvSpPr>
          <p:nvPr>
            <p:ph type="dt" sz="half" idx="10"/>
          </p:nvPr>
        </p:nvSpPr>
        <p:spPr/>
        <p:txBody>
          <a:bodyPr/>
          <a:lstStyle/>
          <a:p>
            <a:fld id="{09B873BF-D25C-4B19-88F0-CC98E94B8042}" type="datetimeFigureOut">
              <a:rPr lang="zh-CN" altLang="en-US" smtClean="0"/>
              <a:t>2026/4/11</a:t>
            </a:fld>
            <a:endParaRPr lang="zh-CN" altLang="en-US"/>
          </a:p>
        </p:txBody>
      </p:sp>
      <p:sp>
        <p:nvSpPr>
          <p:cNvPr id="4" name="页脚占位符 3">
            <a:extLst>
              <a:ext uri="{FF2B5EF4-FFF2-40B4-BE49-F238E27FC236}">
                <a16:creationId xmlns:a16="http://schemas.microsoft.com/office/drawing/2014/main" id="{F8EA11A8-5FF7-4C30-AE3D-5A0A3348D9D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C23EE09F-C4E0-4690-9E89-12B506D4BE65}"/>
              </a:ext>
            </a:extLst>
          </p:cNvPr>
          <p:cNvSpPr>
            <a:spLocks noGrp="1"/>
          </p:cNvSpPr>
          <p:nvPr>
            <p:ph type="sldNum" sz="quarter" idx="12"/>
          </p:nvPr>
        </p:nvSpPr>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2671348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FEEEA15-9B96-48F9-9C31-E57417F53440}"/>
              </a:ext>
            </a:extLst>
          </p:cNvPr>
          <p:cNvSpPr>
            <a:spLocks noGrp="1"/>
          </p:cNvSpPr>
          <p:nvPr>
            <p:ph type="dt" sz="half" idx="10"/>
          </p:nvPr>
        </p:nvSpPr>
        <p:spPr/>
        <p:txBody>
          <a:bodyPr/>
          <a:lstStyle/>
          <a:p>
            <a:fld id="{09B873BF-D25C-4B19-88F0-CC98E94B8042}" type="datetimeFigureOut">
              <a:rPr lang="zh-CN" altLang="en-US" smtClean="0"/>
              <a:t>2026/4/11</a:t>
            </a:fld>
            <a:endParaRPr lang="zh-CN" altLang="en-US"/>
          </a:p>
        </p:txBody>
      </p:sp>
      <p:sp>
        <p:nvSpPr>
          <p:cNvPr id="3" name="页脚占位符 2">
            <a:extLst>
              <a:ext uri="{FF2B5EF4-FFF2-40B4-BE49-F238E27FC236}">
                <a16:creationId xmlns:a16="http://schemas.microsoft.com/office/drawing/2014/main" id="{DD966BC0-CD13-497A-92A7-0344DFD0D97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4E6560-363D-4A6D-8806-BC34A2F67C75}"/>
              </a:ext>
            </a:extLst>
          </p:cNvPr>
          <p:cNvSpPr>
            <a:spLocks noGrp="1"/>
          </p:cNvSpPr>
          <p:nvPr>
            <p:ph type="sldNum" sz="quarter" idx="12"/>
          </p:nvPr>
        </p:nvSpPr>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3174459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C246FB-8869-445F-9A0A-F1F758B06B3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F2F995D-578E-4384-8439-37C67DF84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ABF54308-66BA-4974-AECB-D6708E3CA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BF3F4F8F-6136-4547-BE2A-E34343CDDE5C}"/>
              </a:ext>
            </a:extLst>
          </p:cNvPr>
          <p:cNvSpPr>
            <a:spLocks noGrp="1"/>
          </p:cNvSpPr>
          <p:nvPr>
            <p:ph type="dt" sz="half" idx="10"/>
          </p:nvPr>
        </p:nvSpPr>
        <p:spPr/>
        <p:txBody>
          <a:bodyPr/>
          <a:lstStyle/>
          <a:p>
            <a:fld id="{09B873BF-D25C-4B19-88F0-CC98E94B8042}" type="datetimeFigureOut">
              <a:rPr lang="zh-CN" altLang="en-US" smtClean="0"/>
              <a:t>2026/4/11</a:t>
            </a:fld>
            <a:endParaRPr lang="zh-CN" altLang="en-US"/>
          </a:p>
        </p:txBody>
      </p:sp>
      <p:sp>
        <p:nvSpPr>
          <p:cNvPr id="6" name="页脚占位符 5">
            <a:extLst>
              <a:ext uri="{FF2B5EF4-FFF2-40B4-BE49-F238E27FC236}">
                <a16:creationId xmlns:a16="http://schemas.microsoft.com/office/drawing/2014/main" id="{2CF26B6E-D08C-46B3-AA13-199031EF1A3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7071426-9C72-43D0-B1CF-96BD4F3AFBFE}"/>
              </a:ext>
            </a:extLst>
          </p:cNvPr>
          <p:cNvSpPr>
            <a:spLocks noGrp="1"/>
          </p:cNvSpPr>
          <p:nvPr>
            <p:ph type="sldNum" sz="quarter" idx="12"/>
          </p:nvPr>
        </p:nvSpPr>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494338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00793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E39FCE-019E-4B4D-A951-134A1958A64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DC6433B-295F-4064-9323-0C090A00E8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A40D615-800A-4A3F-91AC-744F9B29D1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EDBE59C-9E95-4033-8574-5D8729BF7B16}"/>
              </a:ext>
            </a:extLst>
          </p:cNvPr>
          <p:cNvSpPr>
            <a:spLocks noGrp="1"/>
          </p:cNvSpPr>
          <p:nvPr>
            <p:ph type="dt" sz="half" idx="10"/>
          </p:nvPr>
        </p:nvSpPr>
        <p:spPr/>
        <p:txBody>
          <a:bodyPr/>
          <a:lstStyle/>
          <a:p>
            <a:fld id="{09B873BF-D25C-4B19-88F0-CC98E94B8042}" type="datetimeFigureOut">
              <a:rPr lang="zh-CN" altLang="en-US" smtClean="0"/>
              <a:t>2026/4/11</a:t>
            </a:fld>
            <a:endParaRPr lang="zh-CN" altLang="en-US"/>
          </a:p>
        </p:txBody>
      </p:sp>
      <p:sp>
        <p:nvSpPr>
          <p:cNvPr id="6" name="页脚占位符 5">
            <a:extLst>
              <a:ext uri="{FF2B5EF4-FFF2-40B4-BE49-F238E27FC236}">
                <a16:creationId xmlns:a16="http://schemas.microsoft.com/office/drawing/2014/main" id="{B9B3AB5D-0CD1-415B-AE6F-6757D1554A9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C19B142-A3FF-49C7-B511-8A0348CB584A}"/>
              </a:ext>
            </a:extLst>
          </p:cNvPr>
          <p:cNvSpPr>
            <a:spLocks noGrp="1"/>
          </p:cNvSpPr>
          <p:nvPr>
            <p:ph type="sldNum" sz="quarter" idx="12"/>
          </p:nvPr>
        </p:nvSpPr>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1606667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8C91BF-0107-49A6-8C10-5411D70E708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CB36D46-30FA-4AA6-B8CA-897C1126AF8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6EF4D0E-5577-4330-9C76-B4BF6B6FA6B8}"/>
              </a:ext>
            </a:extLst>
          </p:cNvPr>
          <p:cNvSpPr>
            <a:spLocks noGrp="1"/>
          </p:cNvSpPr>
          <p:nvPr>
            <p:ph type="dt" sz="half" idx="10"/>
          </p:nvPr>
        </p:nvSpPr>
        <p:spPr/>
        <p:txBody>
          <a:bodyPr/>
          <a:lstStyle/>
          <a:p>
            <a:fld id="{09B873BF-D25C-4B19-88F0-CC98E94B8042}" type="datetimeFigureOut">
              <a:rPr lang="zh-CN" altLang="en-US" smtClean="0"/>
              <a:t>2026/4/11</a:t>
            </a:fld>
            <a:endParaRPr lang="zh-CN" altLang="en-US"/>
          </a:p>
        </p:txBody>
      </p:sp>
      <p:sp>
        <p:nvSpPr>
          <p:cNvPr id="5" name="页脚占位符 4">
            <a:extLst>
              <a:ext uri="{FF2B5EF4-FFF2-40B4-BE49-F238E27FC236}">
                <a16:creationId xmlns:a16="http://schemas.microsoft.com/office/drawing/2014/main" id="{31889DB5-0DDA-4867-B668-8F8F9F0D7C0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56B95C5-A5D8-490C-9253-A8F1BFC700C2}"/>
              </a:ext>
            </a:extLst>
          </p:cNvPr>
          <p:cNvSpPr>
            <a:spLocks noGrp="1"/>
          </p:cNvSpPr>
          <p:nvPr>
            <p:ph type="sldNum" sz="quarter" idx="12"/>
          </p:nvPr>
        </p:nvSpPr>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396943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E47942A-90AC-43BD-B821-A50C9361A45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40B4118-D8D6-4343-8813-621AACA84814}"/>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3922A64-8FC0-4869-B80A-DB812ED4B7B4}"/>
              </a:ext>
            </a:extLst>
          </p:cNvPr>
          <p:cNvSpPr>
            <a:spLocks noGrp="1"/>
          </p:cNvSpPr>
          <p:nvPr>
            <p:ph type="dt" sz="half" idx="10"/>
          </p:nvPr>
        </p:nvSpPr>
        <p:spPr/>
        <p:txBody>
          <a:bodyPr/>
          <a:lstStyle/>
          <a:p>
            <a:fld id="{09B873BF-D25C-4B19-88F0-CC98E94B8042}" type="datetimeFigureOut">
              <a:rPr lang="zh-CN" altLang="en-US" smtClean="0"/>
              <a:t>2026/4/11</a:t>
            </a:fld>
            <a:endParaRPr lang="zh-CN" altLang="en-US"/>
          </a:p>
        </p:txBody>
      </p:sp>
      <p:sp>
        <p:nvSpPr>
          <p:cNvPr id="5" name="页脚占位符 4">
            <a:extLst>
              <a:ext uri="{FF2B5EF4-FFF2-40B4-BE49-F238E27FC236}">
                <a16:creationId xmlns:a16="http://schemas.microsoft.com/office/drawing/2014/main" id="{C287A63E-CEBE-40F4-B82F-2F8EB79FC90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73CBB22-6706-46E8-9C53-B717DDF5CB83}"/>
              </a:ext>
            </a:extLst>
          </p:cNvPr>
          <p:cNvSpPr>
            <a:spLocks noGrp="1"/>
          </p:cNvSpPr>
          <p:nvPr>
            <p:ph type="sldNum" sz="quarter" idx="12"/>
          </p:nvPr>
        </p:nvSpPr>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80554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4E7BD-AD53-42B8-AA35-1E09909E81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221FA15F-D33E-4E19-B9DE-019EC3D82C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19BEDE65-E2DB-4640-A11C-54917D8B1DF2}"/>
              </a:ext>
            </a:extLst>
          </p:cNvPr>
          <p:cNvSpPr>
            <a:spLocks noGrp="1"/>
          </p:cNvSpPr>
          <p:nvPr>
            <p:ph type="dt" sz="half" idx="10"/>
          </p:nvPr>
        </p:nvSpPr>
        <p:spPr/>
        <p:txBody>
          <a:bodyPr/>
          <a:lstStyle/>
          <a:p>
            <a:fld id="{8D6DFAAE-A888-445D-8B84-CA7ABB1D50BF}" type="datetimeFigureOut">
              <a:rPr lang="vi-VN" smtClean="0"/>
              <a:t>11/04/2026</a:t>
            </a:fld>
            <a:endParaRPr lang="vi-VN"/>
          </a:p>
        </p:txBody>
      </p:sp>
      <p:sp>
        <p:nvSpPr>
          <p:cNvPr id="5" name="Footer Placeholder 4">
            <a:extLst>
              <a:ext uri="{FF2B5EF4-FFF2-40B4-BE49-F238E27FC236}">
                <a16:creationId xmlns:a16="http://schemas.microsoft.com/office/drawing/2014/main" id="{45E4824B-D883-4A2F-82D2-364D08F2262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D244AC0-7A3C-4F0B-AF8E-D1B379F3D6F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1243444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63899-AD5E-4F91-8FD2-153802355AC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60291D1-0CEE-4570-AD35-BC9BD13DAD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5E12E0-C495-4909-8E7C-88E369A94537}"/>
              </a:ext>
            </a:extLst>
          </p:cNvPr>
          <p:cNvSpPr>
            <a:spLocks noGrp="1"/>
          </p:cNvSpPr>
          <p:nvPr>
            <p:ph type="dt" sz="half" idx="10"/>
          </p:nvPr>
        </p:nvSpPr>
        <p:spPr/>
        <p:txBody>
          <a:bodyPr/>
          <a:lstStyle/>
          <a:p>
            <a:fld id="{8D6DFAAE-A888-445D-8B84-CA7ABB1D50BF}" type="datetimeFigureOut">
              <a:rPr lang="vi-VN" smtClean="0"/>
              <a:t>11/04/2026</a:t>
            </a:fld>
            <a:endParaRPr lang="vi-VN"/>
          </a:p>
        </p:txBody>
      </p:sp>
      <p:sp>
        <p:nvSpPr>
          <p:cNvPr id="5" name="Footer Placeholder 4">
            <a:extLst>
              <a:ext uri="{FF2B5EF4-FFF2-40B4-BE49-F238E27FC236}">
                <a16:creationId xmlns:a16="http://schemas.microsoft.com/office/drawing/2014/main" id="{4CB36984-AA3E-4731-A5CF-5C891E3EE1F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1D92661-6397-493B-80A5-7B084B1B3D00}"/>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139215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0FBEA-C81C-48C5-85C0-35F42273A0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EBDCC94F-0068-4330-90D1-441DD1A4CF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96AC8A-6FF0-42A9-BB16-50FE3733FAEE}"/>
              </a:ext>
            </a:extLst>
          </p:cNvPr>
          <p:cNvSpPr>
            <a:spLocks noGrp="1"/>
          </p:cNvSpPr>
          <p:nvPr>
            <p:ph type="dt" sz="half" idx="10"/>
          </p:nvPr>
        </p:nvSpPr>
        <p:spPr/>
        <p:txBody>
          <a:bodyPr/>
          <a:lstStyle/>
          <a:p>
            <a:fld id="{8D6DFAAE-A888-445D-8B84-CA7ABB1D50BF}" type="datetimeFigureOut">
              <a:rPr lang="vi-VN" smtClean="0"/>
              <a:t>11/04/2026</a:t>
            </a:fld>
            <a:endParaRPr lang="vi-VN"/>
          </a:p>
        </p:txBody>
      </p:sp>
      <p:sp>
        <p:nvSpPr>
          <p:cNvPr id="5" name="Footer Placeholder 4">
            <a:extLst>
              <a:ext uri="{FF2B5EF4-FFF2-40B4-BE49-F238E27FC236}">
                <a16:creationId xmlns:a16="http://schemas.microsoft.com/office/drawing/2014/main" id="{43979198-2408-486A-A97F-44880E1491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1701F72-1A95-4E65-A18C-32F72E1728E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4129181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69F61-35B1-497B-A485-CFEA03E5793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1017EAE-B905-4850-B0BE-E7AA8F1509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8BB8FA59-293A-4EF2-9E01-DE276A143F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8547942-6266-49BF-9145-8E07794A6DEF}"/>
              </a:ext>
            </a:extLst>
          </p:cNvPr>
          <p:cNvSpPr>
            <a:spLocks noGrp="1"/>
          </p:cNvSpPr>
          <p:nvPr>
            <p:ph type="dt" sz="half" idx="10"/>
          </p:nvPr>
        </p:nvSpPr>
        <p:spPr/>
        <p:txBody>
          <a:bodyPr/>
          <a:lstStyle/>
          <a:p>
            <a:fld id="{8D6DFAAE-A888-445D-8B84-CA7ABB1D50BF}" type="datetimeFigureOut">
              <a:rPr lang="vi-VN" smtClean="0"/>
              <a:t>11/04/2026</a:t>
            </a:fld>
            <a:endParaRPr lang="vi-VN"/>
          </a:p>
        </p:txBody>
      </p:sp>
      <p:sp>
        <p:nvSpPr>
          <p:cNvPr id="6" name="Footer Placeholder 5">
            <a:extLst>
              <a:ext uri="{FF2B5EF4-FFF2-40B4-BE49-F238E27FC236}">
                <a16:creationId xmlns:a16="http://schemas.microsoft.com/office/drawing/2014/main" id="{369B6F40-F20E-4D7C-9B1F-2ED8ACA5642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ADF9E60-2C01-4715-A0A5-9DCD96BB1544}"/>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6695645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28E9A-F5E8-401B-BF6E-F75379BAC8E8}"/>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E8AD644-166E-4E24-8B5A-94BF8B5D60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C702D7-75E8-44C3-B799-EAD7DAD704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356BA5A2-8A13-4805-BB9F-FDAED9A849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7B8FD6-2944-4226-B2C9-C08C1AD08D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CFFE652-21B3-4C1F-829C-27AF505B268C}"/>
              </a:ext>
            </a:extLst>
          </p:cNvPr>
          <p:cNvSpPr>
            <a:spLocks noGrp="1"/>
          </p:cNvSpPr>
          <p:nvPr>
            <p:ph type="dt" sz="half" idx="10"/>
          </p:nvPr>
        </p:nvSpPr>
        <p:spPr/>
        <p:txBody>
          <a:bodyPr/>
          <a:lstStyle/>
          <a:p>
            <a:fld id="{8D6DFAAE-A888-445D-8B84-CA7ABB1D50BF}" type="datetimeFigureOut">
              <a:rPr lang="vi-VN" smtClean="0"/>
              <a:t>11/04/2026</a:t>
            </a:fld>
            <a:endParaRPr lang="vi-VN"/>
          </a:p>
        </p:txBody>
      </p:sp>
      <p:sp>
        <p:nvSpPr>
          <p:cNvPr id="8" name="Footer Placeholder 7">
            <a:extLst>
              <a:ext uri="{FF2B5EF4-FFF2-40B4-BE49-F238E27FC236}">
                <a16:creationId xmlns:a16="http://schemas.microsoft.com/office/drawing/2014/main" id="{49384763-EF6C-4BF2-8193-09EF458D047E}"/>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06CAF9D-A02C-4227-B610-09A1339E4BAA}"/>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21285324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BBAD0-7973-4E35-85F9-32DC85833A72}"/>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3BAD389A-7553-436B-904A-993CD5650E81}"/>
              </a:ext>
            </a:extLst>
          </p:cNvPr>
          <p:cNvSpPr>
            <a:spLocks noGrp="1"/>
          </p:cNvSpPr>
          <p:nvPr>
            <p:ph type="dt" sz="half" idx="10"/>
          </p:nvPr>
        </p:nvSpPr>
        <p:spPr/>
        <p:txBody>
          <a:bodyPr/>
          <a:lstStyle/>
          <a:p>
            <a:fld id="{8D6DFAAE-A888-445D-8B84-CA7ABB1D50BF}" type="datetimeFigureOut">
              <a:rPr lang="vi-VN" smtClean="0"/>
              <a:t>11/04/2026</a:t>
            </a:fld>
            <a:endParaRPr lang="vi-VN"/>
          </a:p>
        </p:txBody>
      </p:sp>
      <p:sp>
        <p:nvSpPr>
          <p:cNvPr id="4" name="Footer Placeholder 3">
            <a:extLst>
              <a:ext uri="{FF2B5EF4-FFF2-40B4-BE49-F238E27FC236}">
                <a16:creationId xmlns:a16="http://schemas.microsoft.com/office/drawing/2014/main" id="{2CDD9C29-B49B-416A-9C67-AE9C472D9C1A}"/>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E3240161-52FA-438E-909A-50275592F416}"/>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41176203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91E2F1-992D-4A0D-9228-7184D886E205}"/>
              </a:ext>
            </a:extLst>
          </p:cNvPr>
          <p:cNvSpPr>
            <a:spLocks noGrp="1"/>
          </p:cNvSpPr>
          <p:nvPr>
            <p:ph type="dt" sz="half" idx="10"/>
          </p:nvPr>
        </p:nvSpPr>
        <p:spPr/>
        <p:txBody>
          <a:bodyPr/>
          <a:lstStyle/>
          <a:p>
            <a:fld id="{8D6DFAAE-A888-445D-8B84-CA7ABB1D50BF}" type="datetimeFigureOut">
              <a:rPr lang="vi-VN" smtClean="0"/>
              <a:t>11/04/2026</a:t>
            </a:fld>
            <a:endParaRPr lang="vi-VN"/>
          </a:p>
        </p:txBody>
      </p:sp>
      <p:sp>
        <p:nvSpPr>
          <p:cNvPr id="3" name="Footer Placeholder 2">
            <a:extLst>
              <a:ext uri="{FF2B5EF4-FFF2-40B4-BE49-F238E27FC236}">
                <a16:creationId xmlns:a16="http://schemas.microsoft.com/office/drawing/2014/main" id="{B0738F6D-537D-444F-A1F5-4EC762FBC2D5}"/>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6405F5C7-40A4-4420-9548-13B54D9225F5}"/>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2665858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7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900">
                <a:solidFill>
                  <a:schemeClr val="tx1">
                    <a:tint val="75000"/>
                  </a:schemeClr>
                </a:solidFill>
              </a:defRPr>
            </a:lvl2pPr>
            <a:lvl3pPr marL="914377" indent="0">
              <a:buNone/>
              <a:defRPr sz="1600">
                <a:solidFill>
                  <a:schemeClr val="tx1">
                    <a:tint val="75000"/>
                  </a:schemeClr>
                </a:solidFill>
              </a:defRPr>
            </a:lvl3pPr>
            <a:lvl4pPr marL="1371566" indent="0">
              <a:buNone/>
              <a:defRPr sz="1500">
                <a:solidFill>
                  <a:schemeClr val="tx1">
                    <a:tint val="75000"/>
                  </a:schemeClr>
                </a:solidFill>
              </a:defRPr>
            </a:lvl4pPr>
            <a:lvl5pPr marL="1828754" indent="0">
              <a:buNone/>
              <a:defRPr sz="1500">
                <a:solidFill>
                  <a:schemeClr val="tx1">
                    <a:tint val="75000"/>
                  </a:schemeClr>
                </a:solidFill>
              </a:defRPr>
            </a:lvl5pPr>
            <a:lvl6pPr marL="2285943" indent="0">
              <a:buNone/>
              <a:defRPr sz="1500">
                <a:solidFill>
                  <a:schemeClr val="tx1">
                    <a:tint val="75000"/>
                  </a:schemeClr>
                </a:solidFill>
              </a:defRPr>
            </a:lvl6pPr>
            <a:lvl7pPr marL="2743131" indent="0">
              <a:buNone/>
              <a:defRPr sz="1500">
                <a:solidFill>
                  <a:schemeClr val="tx1">
                    <a:tint val="75000"/>
                  </a:schemeClr>
                </a:solidFill>
              </a:defRPr>
            </a:lvl7pPr>
            <a:lvl8pPr marL="3200320" indent="0">
              <a:buNone/>
              <a:defRPr sz="1500">
                <a:solidFill>
                  <a:schemeClr val="tx1">
                    <a:tint val="75000"/>
                  </a:schemeClr>
                </a:solidFill>
              </a:defRPr>
            </a:lvl8pPr>
            <a:lvl9pPr marL="3657509"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906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BE9AF-C5CC-4B6E-A69F-E5E027FBB7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70FBFA8F-9841-455A-A869-973E029501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A635C568-AB84-4DEE-8305-7CEB448204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AE72DD-86D2-4B94-ADAA-FC03A774198A}"/>
              </a:ext>
            </a:extLst>
          </p:cNvPr>
          <p:cNvSpPr>
            <a:spLocks noGrp="1"/>
          </p:cNvSpPr>
          <p:nvPr>
            <p:ph type="dt" sz="half" idx="10"/>
          </p:nvPr>
        </p:nvSpPr>
        <p:spPr/>
        <p:txBody>
          <a:bodyPr/>
          <a:lstStyle/>
          <a:p>
            <a:fld id="{8D6DFAAE-A888-445D-8B84-CA7ABB1D50BF}" type="datetimeFigureOut">
              <a:rPr lang="vi-VN" smtClean="0"/>
              <a:t>11/04/2026</a:t>
            </a:fld>
            <a:endParaRPr lang="vi-VN"/>
          </a:p>
        </p:txBody>
      </p:sp>
      <p:sp>
        <p:nvSpPr>
          <p:cNvPr id="6" name="Footer Placeholder 5">
            <a:extLst>
              <a:ext uri="{FF2B5EF4-FFF2-40B4-BE49-F238E27FC236}">
                <a16:creationId xmlns:a16="http://schemas.microsoft.com/office/drawing/2014/main" id="{C20F7EE6-4C41-4DAD-9703-42AE7008DB3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828B0B9-D229-487E-91E2-595930DDF645}"/>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4017186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4C8A3-0E64-49B6-B392-4266E5A72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00076DEA-11D1-4065-95AC-B357AE4C7F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93C7CF6A-AA65-4826-80C1-8878E373CC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613F31-409D-4C11-82AE-9707AAF802AA}"/>
              </a:ext>
            </a:extLst>
          </p:cNvPr>
          <p:cNvSpPr>
            <a:spLocks noGrp="1"/>
          </p:cNvSpPr>
          <p:nvPr>
            <p:ph type="dt" sz="half" idx="10"/>
          </p:nvPr>
        </p:nvSpPr>
        <p:spPr/>
        <p:txBody>
          <a:bodyPr/>
          <a:lstStyle/>
          <a:p>
            <a:fld id="{8D6DFAAE-A888-445D-8B84-CA7ABB1D50BF}" type="datetimeFigureOut">
              <a:rPr lang="vi-VN" smtClean="0"/>
              <a:t>11/04/2026</a:t>
            </a:fld>
            <a:endParaRPr lang="vi-VN"/>
          </a:p>
        </p:txBody>
      </p:sp>
      <p:sp>
        <p:nvSpPr>
          <p:cNvPr id="6" name="Footer Placeholder 5">
            <a:extLst>
              <a:ext uri="{FF2B5EF4-FFF2-40B4-BE49-F238E27FC236}">
                <a16:creationId xmlns:a16="http://schemas.microsoft.com/office/drawing/2014/main" id="{D3CA161F-9FA1-4556-ADBB-A2F2515E3B6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BEF5915-0E58-41BD-903C-F251E2F59859}"/>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42440894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A1AA3-DE60-4902-A1F3-630B4114EF5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1C3B7E4-A654-43AB-BC6E-8ECF98F99A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F7DF7D2-C2FE-4D2E-BFC5-1277AAF5049E}"/>
              </a:ext>
            </a:extLst>
          </p:cNvPr>
          <p:cNvSpPr>
            <a:spLocks noGrp="1"/>
          </p:cNvSpPr>
          <p:nvPr>
            <p:ph type="dt" sz="half" idx="10"/>
          </p:nvPr>
        </p:nvSpPr>
        <p:spPr/>
        <p:txBody>
          <a:bodyPr/>
          <a:lstStyle/>
          <a:p>
            <a:fld id="{8D6DFAAE-A888-445D-8B84-CA7ABB1D50BF}" type="datetimeFigureOut">
              <a:rPr lang="vi-VN" smtClean="0"/>
              <a:t>11/04/2026</a:t>
            </a:fld>
            <a:endParaRPr lang="vi-VN"/>
          </a:p>
        </p:txBody>
      </p:sp>
      <p:sp>
        <p:nvSpPr>
          <p:cNvPr id="5" name="Footer Placeholder 4">
            <a:extLst>
              <a:ext uri="{FF2B5EF4-FFF2-40B4-BE49-F238E27FC236}">
                <a16:creationId xmlns:a16="http://schemas.microsoft.com/office/drawing/2014/main" id="{B00E6105-C24C-40E8-B71E-058F4B8F4A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8F46531-E47E-4FA9-A665-689E3AEFC481}"/>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9130867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D53651-8EBF-4A1E-9C21-134DF4EC27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DC0A837-1DD0-4AC8-BF07-64D2E8D3E3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71E9474-04EB-488A-96C0-5F239BB25E96}"/>
              </a:ext>
            </a:extLst>
          </p:cNvPr>
          <p:cNvSpPr>
            <a:spLocks noGrp="1"/>
          </p:cNvSpPr>
          <p:nvPr>
            <p:ph type="dt" sz="half" idx="10"/>
          </p:nvPr>
        </p:nvSpPr>
        <p:spPr/>
        <p:txBody>
          <a:bodyPr/>
          <a:lstStyle/>
          <a:p>
            <a:fld id="{8D6DFAAE-A888-445D-8B84-CA7ABB1D50BF}" type="datetimeFigureOut">
              <a:rPr lang="vi-VN" smtClean="0"/>
              <a:t>11/04/2026</a:t>
            </a:fld>
            <a:endParaRPr lang="vi-VN"/>
          </a:p>
        </p:txBody>
      </p:sp>
      <p:sp>
        <p:nvSpPr>
          <p:cNvPr id="5" name="Footer Placeholder 4">
            <a:extLst>
              <a:ext uri="{FF2B5EF4-FFF2-40B4-BE49-F238E27FC236}">
                <a16:creationId xmlns:a16="http://schemas.microsoft.com/office/drawing/2014/main" id="{E15F4711-6A4D-4492-B608-0F482B13B14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2C26E8E-C500-4C86-9182-403D103790E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2098431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25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910" y="1535117"/>
            <a:ext cx="5389033"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910"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0021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807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578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861"/>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8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096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141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8150"/>
            <a:ext cx="7315200" cy="8048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732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7164"/>
            <a:ext cx="28448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pPr defTabSz="914377"/>
            <a:fld id="{8B90786B-46E6-43E4-AB7B-89DAEC1A0F28}" type="datetimeFigureOut">
              <a:rPr lang="en-US" smtClean="0">
                <a:solidFill>
                  <a:prstClr val="black">
                    <a:tint val="75000"/>
                  </a:prstClr>
                </a:solidFill>
              </a:rPr>
              <a:pPr defTabSz="914377"/>
              <a:t>11/4/2026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7164"/>
            <a:ext cx="38608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pPr defTabSz="914377"/>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7164"/>
            <a:ext cx="28448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pPr defTabSz="914377"/>
            <a:fld id="{01E9F89B-F421-455A-9212-27966ACE0FCC}"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30941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77" rtl="0" eaLnBrk="1" latinLnBrk="0" hangingPunct="1">
        <a:spcBef>
          <a:spcPct val="0"/>
        </a:spcBef>
        <a:buNone/>
        <a:defRPr sz="4400" b="0" i="0" u="none"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9Slide.vn - 2019">
            <a:extLst>
              <a:ext uri="{FF2B5EF4-FFF2-40B4-BE49-F238E27FC236}">
                <a16:creationId xmlns:a16="http://schemas.microsoft.com/office/drawing/2014/main" id="{90FBA853-17CE-4559-AF1A-984395AD016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a:extLst>
              <a:ext uri="{FF2B5EF4-FFF2-40B4-BE49-F238E27FC236}">
                <a16:creationId xmlns:a16="http://schemas.microsoft.com/office/drawing/2014/main" id="{EC6F5637-C55D-43D2-AE7A-4134896DF6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5AE6F62-6529-44B8-BF5A-4578757C27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405C3E5-EEBC-43EB-B52C-EE84D0E8BC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B873BF-D25C-4B19-88F0-CC98E94B8042}" type="datetimeFigureOut">
              <a:rPr lang="zh-CN" altLang="en-US" smtClean="0"/>
              <a:t>2026/4/11</a:t>
            </a:fld>
            <a:endParaRPr lang="zh-CN" altLang="en-US"/>
          </a:p>
        </p:txBody>
      </p:sp>
      <p:sp>
        <p:nvSpPr>
          <p:cNvPr id="5" name="页脚占位符 4">
            <a:extLst>
              <a:ext uri="{FF2B5EF4-FFF2-40B4-BE49-F238E27FC236}">
                <a16:creationId xmlns:a16="http://schemas.microsoft.com/office/drawing/2014/main" id="{ADF09B99-43F8-4E55-AA6A-80FBDBF391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EA6B576-353B-4F19-AB7F-DE80650C0E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99B8C8-18BA-492C-9CDD-66C3DAE0BDEE}" type="slidenum">
              <a:rPr lang="zh-CN" altLang="en-US" smtClean="0"/>
              <a:t>‹#›</a:t>
            </a:fld>
            <a:endParaRPr lang="zh-CN" altLang="en-US"/>
          </a:p>
        </p:txBody>
      </p:sp>
      <p:pic>
        <p:nvPicPr>
          <p:cNvPr id="8" name="Picture 7" descr="A round pink circle with white text and a black background&#10;&#10;AI-generated content may be incorrect.">
            <a:extLst>
              <a:ext uri="{FF2B5EF4-FFF2-40B4-BE49-F238E27FC236}">
                <a16:creationId xmlns:a16="http://schemas.microsoft.com/office/drawing/2014/main" id="{B83B598E-E493-D2E3-A2BF-83CD9068577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52601" y="261466"/>
            <a:ext cx="1469011" cy="1469011"/>
          </a:xfrm>
          <a:prstGeom prst="rect">
            <a:avLst/>
          </a:prstGeom>
        </p:spPr>
      </p:pic>
    </p:spTree>
    <p:extLst>
      <p:ext uri="{BB962C8B-B14F-4D97-AF65-F5344CB8AC3E}">
        <p14:creationId xmlns:p14="http://schemas.microsoft.com/office/powerpoint/2010/main" val="27402881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5E4888-36E2-4C69-8C8C-FC1AAA8883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9549FCE-C867-4C37-9B39-BE96F54610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588AE27-B855-4766-A3E1-EE6DA81B3A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DFAAE-A888-445D-8B84-CA7ABB1D50BF}" type="datetimeFigureOut">
              <a:rPr lang="vi-VN" smtClean="0"/>
              <a:t>11/04/2026</a:t>
            </a:fld>
            <a:endParaRPr lang="vi-VN"/>
          </a:p>
        </p:txBody>
      </p:sp>
      <p:sp>
        <p:nvSpPr>
          <p:cNvPr id="5" name="Footer Placeholder 4">
            <a:extLst>
              <a:ext uri="{FF2B5EF4-FFF2-40B4-BE49-F238E27FC236}">
                <a16:creationId xmlns:a16="http://schemas.microsoft.com/office/drawing/2014/main" id="{16093232-9A6E-46EB-B9A3-2E3EC72333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69C9DD26-CA84-4C85-A04F-D6877EB985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5BFD3-B3CC-4722-945A-FB6158714306}" type="slidenum">
              <a:rPr lang="vi-VN" smtClean="0"/>
              <a:t>‹#›</a:t>
            </a:fld>
            <a:endParaRPr lang="vi-VN"/>
          </a:p>
        </p:txBody>
      </p:sp>
      <p:pic>
        <p:nvPicPr>
          <p:cNvPr id="7" name="Picture 6" descr="A round pink circle with white text and a black background&#10;&#10;AI-generated content may be incorrect.">
            <a:extLst>
              <a:ext uri="{FF2B5EF4-FFF2-40B4-BE49-F238E27FC236}">
                <a16:creationId xmlns:a16="http://schemas.microsoft.com/office/drawing/2014/main" id="{06EC5852-9E76-57D5-7843-BB33A7EE74A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52601" y="261466"/>
            <a:ext cx="1469011" cy="1469011"/>
          </a:xfrm>
          <a:prstGeom prst="rect">
            <a:avLst/>
          </a:prstGeom>
        </p:spPr>
      </p:pic>
    </p:spTree>
    <p:extLst>
      <p:ext uri="{BB962C8B-B14F-4D97-AF65-F5344CB8AC3E}">
        <p14:creationId xmlns:p14="http://schemas.microsoft.com/office/powerpoint/2010/main" val="30082948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2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08414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50166" y="686143"/>
            <a:ext cx="11380763" cy="3161875"/>
          </a:xfrm>
          <a:prstGeom prst="rect">
            <a:avLst/>
          </a:prstGeom>
        </p:spPr>
        <p:txBody>
          <a:bodyPr wrap="square" lIns="91426" tIns="45712" rIns="91426" bIns="45712">
            <a:spAutoFit/>
            <a:scene3d>
              <a:camera prst="perspectiveFront"/>
              <a:lightRig rig="threePt" dir="t"/>
            </a:scene3d>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en-US" sz="1900" b="1" i="0" u="none" strike="noStrike" kern="10" cap="none" spc="0" normalizeH="0" baseline="0" noProof="0" dirty="0">
                <a:ln w="9525">
                  <a:round/>
                  <a:headEnd/>
                  <a:tailEnd/>
                </a:ln>
                <a:solidFill>
                  <a:srgbClr val="FF0000"/>
                </a:solidFill>
                <a:effectLst>
                  <a:outerShdw blurRad="50800" dist="50800" dir="5400000" algn="ctr" rotWithShape="0">
                    <a:srgbClr val="F79646">
                      <a:lumMod val="75000"/>
                      <a:alpha val="91000"/>
                    </a:srgbClr>
                  </a:outerShdw>
                </a:effectLst>
                <a:uLnTx/>
                <a:uFillTx/>
                <a:latin typeface="Times New Roman" panose="02020603050405020304" pitchFamily="18" charset="0"/>
                <a:ea typeface="+mn-ea"/>
                <a:cs typeface="Times New Roman" panose="02020603050405020304" pitchFamily="18" charset="0"/>
              </a:rPr>
              <a:t>UBND PHƯỜNG HƯNG ĐẠO</a:t>
            </a: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en-US" sz="1900" b="1" i="0" u="none" strike="noStrike" kern="10" cap="none" spc="0" normalizeH="0" baseline="0" noProof="0" dirty="0">
                <a:ln w="9525">
                  <a:round/>
                  <a:headEnd/>
                  <a:tailEnd/>
                </a:ln>
                <a:solidFill>
                  <a:srgbClr val="FF0000"/>
                </a:solidFill>
                <a:effectLst>
                  <a:outerShdw blurRad="50800" dist="50800" dir="5400000" algn="ctr" rotWithShape="0">
                    <a:srgbClr val="F79646">
                      <a:lumMod val="75000"/>
                      <a:alpha val="91000"/>
                    </a:srgbClr>
                  </a:outerShdw>
                </a:effectLst>
                <a:uLnTx/>
                <a:uFillTx/>
                <a:latin typeface="Times New Roman" panose="02020603050405020304" pitchFamily="18" charset="0"/>
                <a:ea typeface="+mn-ea"/>
                <a:cs typeface="Times New Roman" panose="02020603050405020304" pitchFamily="18" charset="0"/>
              </a:rPr>
              <a:t>TRƯỜNG TIỂU HỌC ĐA PHÚC</a:t>
            </a:r>
            <a:endParaRPr kumimoji="0" lang="en-US" sz="19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32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40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Môn : </a:t>
            </a:r>
            <a:r>
              <a:rPr kumimoji="0" lang="vi-VN" sz="40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Tự nhiên và xã hội</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4000" b="1" i="0" u="none" strike="noStrike" kern="10" cap="none" spc="0" normalizeH="0" baseline="0" noProof="0" dirty="0" err="1">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vi-VN" sz="40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 22:</a:t>
            </a:r>
            <a:r>
              <a:rPr kumimoji="0" lang="en-US" sz="40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40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Cơ quan thàn kinh ( tiết 2)</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0" cap="none" spc="0" normalizeH="0" baseline="0" noProof="0" dirty="0" err="1">
                <a:ln w="9525">
                  <a:round/>
                  <a:headEnd/>
                  <a:tailEnd/>
                </a:ln>
                <a:solidFill>
                  <a:srgbClr val="EEECE1">
                    <a:lumMod val="25000"/>
                  </a:srgbClr>
                </a:solidFill>
                <a:effectLst/>
                <a:uLnTx/>
                <a:uFillTx/>
                <a:latin typeface="Times New Roman" panose="02020603050405020304" pitchFamily="18" charset="0"/>
                <a:ea typeface="+mn-ea"/>
                <a:cs typeface="Times New Roman" panose="02020603050405020304" pitchFamily="18" charset="0"/>
              </a:rPr>
              <a:t>Giáo</a:t>
            </a:r>
            <a:r>
              <a:rPr kumimoji="0" lang="en-US" sz="4000" b="1" i="0" u="none" strike="noStrike" kern="10" cap="none" spc="0" normalizeH="0" baseline="0" noProof="0" dirty="0">
                <a:ln w="9525">
                  <a:round/>
                  <a:headEnd/>
                  <a:tailEnd/>
                </a:ln>
                <a:solidFill>
                  <a:srgbClr val="EEECE1">
                    <a:lumMod val="25000"/>
                  </a:srgbClr>
                </a:solidFill>
                <a:effectLst/>
                <a:uLnTx/>
                <a:uFillTx/>
                <a:latin typeface="Times New Roman" panose="02020603050405020304" pitchFamily="18" charset="0"/>
                <a:ea typeface="+mn-ea"/>
                <a:cs typeface="Times New Roman" panose="02020603050405020304" pitchFamily="18" charset="0"/>
              </a:rPr>
              <a:t> viên thực hiện: Đào Thị Nhung</a:t>
            </a:r>
          </a:p>
        </p:txBody>
      </p:sp>
    </p:spTree>
    <p:extLst>
      <p:ext uri="{BB962C8B-B14F-4D97-AF65-F5344CB8AC3E}">
        <p14:creationId xmlns:p14="http://schemas.microsoft.com/office/powerpoint/2010/main" val="1265017301"/>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A09B5823-CC37-4E6E-B7BC-65BF89631BE1}"/>
              </a:ext>
            </a:extLst>
          </p:cNvPr>
          <p:cNvSpPr/>
          <p:nvPr/>
        </p:nvSpPr>
        <p:spPr>
          <a:xfrm>
            <a:off x="180975" y="449942"/>
            <a:ext cx="11488511" cy="5958114"/>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rPr>
              <a:t>Bạn gái chạm tay vào cốc nước nóng, bạn ấy sẽ rụt tBạn gái chạm tay vào cốc nước nóng, bạn ấy sẽ rụt tay lại. Do tủy sống điều khiển rụt tay lại.ay lại. Do tủy sống điều khiển rụt tay lại.</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pic>
        <p:nvPicPr>
          <p:cNvPr id="8" name="Picture 7">
            <a:extLst>
              <a:ext uri="{FF2B5EF4-FFF2-40B4-BE49-F238E27FC236}">
                <a16:creationId xmlns:a16="http://schemas.microsoft.com/office/drawing/2014/main" id="{DD55371F-70D9-47DC-859E-AA2FA0A96231}"/>
              </a:ext>
            </a:extLst>
          </p:cNvPr>
          <p:cNvPicPr>
            <a:picLocks noChangeAspect="1"/>
          </p:cNvPicPr>
          <p:nvPr/>
        </p:nvPicPr>
        <p:blipFill>
          <a:blip r:embed="rId4"/>
          <a:stretch>
            <a:fillRect/>
          </a:stretch>
        </p:blipFill>
        <p:spPr>
          <a:xfrm>
            <a:off x="685799" y="938212"/>
            <a:ext cx="3571875" cy="39954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Rounded Rectangular Callout 16">
            <a:extLst>
              <a:ext uri="{FF2B5EF4-FFF2-40B4-BE49-F238E27FC236}">
                <a16:creationId xmlns:a16="http://schemas.microsoft.com/office/drawing/2014/main" id="{C13B1F55-A578-4A6B-A309-FB66D0358EBA}"/>
              </a:ext>
            </a:extLst>
          </p:cNvPr>
          <p:cNvSpPr/>
          <p:nvPr/>
        </p:nvSpPr>
        <p:spPr>
          <a:xfrm flipH="1">
            <a:off x="5067297" y="561975"/>
            <a:ext cx="6457952" cy="2305050"/>
          </a:xfrm>
          <a:prstGeom prst="wedgeRoundRectCallout">
            <a:avLst>
              <a:gd name="adj1" fmla="val 62262"/>
              <a:gd name="adj2" fmla="val 1691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Hình 4 vẽ gì? Khi chạm tay vào cốc nước nóng, bạn gái phản ứng như nào? Cơ quan nào giúp bạn ấy phản ứng như vậy?</a:t>
            </a:r>
            <a:endParaRPr kumimoji="0" lang="en-US" sz="33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endParaRPr>
          </a:p>
        </p:txBody>
      </p:sp>
      <p:sp>
        <p:nvSpPr>
          <p:cNvPr id="20" name="Rounded Rectangle 26">
            <a:extLst>
              <a:ext uri="{FF2B5EF4-FFF2-40B4-BE49-F238E27FC236}">
                <a16:creationId xmlns:a16="http://schemas.microsoft.com/office/drawing/2014/main" id="{69E4FBE7-791A-435F-ADD3-B83803ABC6BB}"/>
              </a:ext>
            </a:extLst>
          </p:cNvPr>
          <p:cNvSpPr/>
          <p:nvPr/>
        </p:nvSpPr>
        <p:spPr>
          <a:xfrm>
            <a:off x="4817579" y="3399183"/>
            <a:ext cx="6383821" cy="2158448"/>
          </a:xfrm>
          <a:prstGeom prst="roundRect">
            <a:avLst/>
          </a:prstGeom>
          <a:noFill/>
          <a:ln w="38100" cmpd="sng">
            <a:solidFill>
              <a:schemeClr val="accent6"/>
            </a:solidFill>
            <a:prstDash val="solid"/>
          </a:ln>
          <a:extLst>
            <a:ext uri="{909E8E84-426E-40DD-AFC4-6F175D3DCCD1}">
              <a14:hiddenFill xmlns:a14="http://schemas.microsoft.com/office/drawing/2010/main">
                <a:solidFill>
                  <a:schemeClr val="accent5">
                    <a:lumMod val="40000"/>
                    <a:lumOff val="60000"/>
                  </a:schemeClr>
                </a:solidFill>
              </a14:hiddenFill>
            </a:ext>
          </a:extLst>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threePt" dir="t"/>
            </a:scene3d>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cs typeface="Calibri" panose="020F0502020204030204" pitchFamily="34" charset="0"/>
              </a:rPr>
              <a:t>Bạn gái chạm tay vào cốc nước nóng, bạn ấy sẽ rụt tay lại. Do tủy sống điều khiển rụt tay lại.</a:t>
            </a:r>
            <a:endParaRPr kumimoji="0" lang="en-US" sz="3200" b="1" i="0" u="none" strike="noStrike" kern="1200" cap="none" spc="0" normalizeH="0" baseline="0" noProof="0" dirty="0">
              <a:ln>
                <a:noFill/>
              </a:ln>
              <a:solidFill>
                <a:srgbClr val="FF0000"/>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25965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A09B5823-CC37-4E6E-B7BC-65BF89631BE1}"/>
              </a:ext>
            </a:extLst>
          </p:cNvPr>
          <p:cNvSpPr/>
          <p:nvPr/>
        </p:nvSpPr>
        <p:spPr>
          <a:xfrm>
            <a:off x="522514" y="449942"/>
            <a:ext cx="11146972" cy="5958114"/>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rPr>
              <a:t>Bạn nam ngã, bạn cạm thấy bị đau. Do tủy sống điều khiển. Bạn sẽ khóc nếu đau, là do não điều khiển.</a:t>
            </a: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8" name="Picture 7">
            <a:extLst>
              <a:ext uri="{FF2B5EF4-FFF2-40B4-BE49-F238E27FC236}">
                <a16:creationId xmlns:a16="http://schemas.microsoft.com/office/drawing/2014/main" id="{DD55371F-70D9-47DC-859E-AA2FA0A96231}"/>
              </a:ext>
            </a:extLst>
          </p:cNvPr>
          <p:cNvPicPr>
            <a:picLocks noChangeAspect="1"/>
          </p:cNvPicPr>
          <p:nvPr/>
        </p:nvPicPr>
        <p:blipFill>
          <a:blip r:embed="rId4">
            <a:extLst>
              <a:ext uri="{28A0092B-C50C-407E-A947-70E740481C1C}">
                <a14:useLocalDpi xmlns:a14="http://schemas.microsoft.com/office/drawing/2010/main" val="0"/>
              </a:ext>
            </a:extLst>
          </a:blip>
          <a:srcRect l="2671" r="2671"/>
          <a:stretch/>
        </p:blipFill>
        <p:spPr>
          <a:xfrm>
            <a:off x="923924" y="1509712"/>
            <a:ext cx="3571875" cy="39954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Rounded Rectangular Callout 16">
            <a:extLst>
              <a:ext uri="{FF2B5EF4-FFF2-40B4-BE49-F238E27FC236}">
                <a16:creationId xmlns:a16="http://schemas.microsoft.com/office/drawing/2014/main" id="{C13B1F55-A578-4A6B-A309-FB66D0358EBA}"/>
              </a:ext>
            </a:extLst>
          </p:cNvPr>
          <p:cNvSpPr/>
          <p:nvPr/>
        </p:nvSpPr>
        <p:spPr>
          <a:xfrm flipH="1">
            <a:off x="5199820" y="724314"/>
            <a:ext cx="6190601" cy="2920916"/>
          </a:xfrm>
          <a:prstGeom prst="wedgeRoundRectCallout">
            <a:avLst>
              <a:gd name="adj1" fmla="val 66109"/>
              <a:gd name="adj2" fmla="val 21158"/>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Hình 5 vẽ gì? Khi bị ngã bạn nam phản ứng như nào? Cơ quan nào giúp bạn ấy phản ứng?</a:t>
            </a:r>
            <a:endPar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endParaRPr>
          </a:p>
        </p:txBody>
      </p:sp>
      <p:sp>
        <p:nvSpPr>
          <p:cNvPr id="7" name="Rounded Rectangle 26">
            <a:extLst>
              <a:ext uri="{FF2B5EF4-FFF2-40B4-BE49-F238E27FC236}">
                <a16:creationId xmlns:a16="http://schemas.microsoft.com/office/drawing/2014/main" id="{708A1123-40B1-4ECC-9A6A-68843827F539}"/>
              </a:ext>
            </a:extLst>
          </p:cNvPr>
          <p:cNvSpPr/>
          <p:nvPr/>
        </p:nvSpPr>
        <p:spPr>
          <a:xfrm>
            <a:off x="5026301" y="3854708"/>
            <a:ext cx="6383821" cy="2339028"/>
          </a:xfrm>
          <a:prstGeom prst="roundRect">
            <a:avLst/>
          </a:prstGeom>
          <a:noFill/>
          <a:ln w="38100" cmpd="sng">
            <a:solidFill>
              <a:schemeClr val="accent6"/>
            </a:solidFill>
            <a:prstDash val="solid"/>
          </a:ln>
          <a:extLst>
            <a:ext uri="{909E8E84-426E-40DD-AFC4-6F175D3DCCD1}">
              <a14:hiddenFill xmlns:a14="http://schemas.microsoft.com/office/drawing/2010/main">
                <a:solidFill>
                  <a:schemeClr val="accent5">
                    <a:lumMod val="40000"/>
                    <a:lumOff val="60000"/>
                  </a:schemeClr>
                </a:solidFill>
              </a14:hiddenFill>
            </a:ext>
          </a:extLst>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threePt" dir="t"/>
            </a:scene3d>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Bạn nam ngã, bạn cạm thấy bị đau. Do tủy sống điều khiển. Bạn sẽ khóc nếu đau, là do não điều khiển.</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65901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BE859BFF-A963-4876-A528-775DC28842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081520"/>
          </a:xfrm>
          <a:prstGeom prst="rect">
            <a:avLst/>
          </a:prstGeom>
        </p:spPr>
      </p:pic>
      <p:grpSp>
        <p:nvGrpSpPr>
          <p:cNvPr id="3" name="Group 2">
            <a:extLst>
              <a:ext uri="{FF2B5EF4-FFF2-40B4-BE49-F238E27FC236}">
                <a16:creationId xmlns:a16="http://schemas.microsoft.com/office/drawing/2014/main" id="{ADF01293-6319-4683-89AD-51BA1C729999}"/>
              </a:ext>
            </a:extLst>
          </p:cNvPr>
          <p:cNvGrpSpPr/>
          <p:nvPr/>
        </p:nvGrpSpPr>
        <p:grpSpPr>
          <a:xfrm>
            <a:off x="1477350" y="893312"/>
            <a:ext cx="9129114" cy="5689659"/>
            <a:chOff x="1531443" y="152400"/>
            <a:chExt cx="9129114" cy="6773572"/>
          </a:xfrm>
        </p:grpSpPr>
        <p:pic>
          <p:nvPicPr>
            <p:cNvPr id="4" name="Picture 6">
              <a:extLst>
                <a:ext uri="{FF2B5EF4-FFF2-40B4-BE49-F238E27FC236}">
                  <a16:creationId xmlns:a16="http://schemas.microsoft.com/office/drawing/2014/main" id="{3660D2D9-13CC-4315-BB12-C7850C33C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31443" y="152400"/>
              <a:ext cx="9129114" cy="6773572"/>
            </a:xfrm>
            <a:prstGeom prst="rect">
              <a:avLst/>
            </a:prstGeom>
          </p:spPr>
        </p:pic>
        <p:sp>
          <p:nvSpPr>
            <p:cNvPr id="5" name="TextBox 4">
              <a:extLst>
                <a:ext uri="{FF2B5EF4-FFF2-40B4-BE49-F238E27FC236}">
                  <a16:creationId xmlns:a16="http://schemas.microsoft.com/office/drawing/2014/main" id="{85FE3297-535F-463D-A561-C8B09B9FB2DA}"/>
                </a:ext>
              </a:extLst>
            </p:cNvPr>
            <p:cNvSpPr txBox="1"/>
            <p:nvPr/>
          </p:nvSpPr>
          <p:spPr>
            <a:xfrm>
              <a:off x="3212971" y="1853689"/>
              <a:ext cx="6045693" cy="37740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Các</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em</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c</a:t>
              </a:r>
              <a:r>
                <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ần có ý thức: không vứt đồ ăn, làm đổ nước ra sàn, để các vật nhọn, nguy hiểm vào đúng nơi quy định ...</a:t>
              </a:r>
            </a:p>
          </p:txBody>
        </p:sp>
      </p:grpSp>
      <p:pic>
        <p:nvPicPr>
          <p:cNvPr id="6" name="Picture 5">
            <a:extLst>
              <a:ext uri="{FF2B5EF4-FFF2-40B4-BE49-F238E27FC236}">
                <a16:creationId xmlns:a16="http://schemas.microsoft.com/office/drawing/2014/main" id="{23F64EA9-6378-4326-9BD5-BC4AEDC90622}"/>
              </a:ext>
            </a:extLst>
          </p:cNvPr>
          <p:cNvPicPr>
            <a:picLocks noChangeAspect="1"/>
          </p:cNvPicPr>
          <p:nvPr/>
        </p:nvPicPr>
        <p:blipFill>
          <a:blip r:embed="rId5"/>
          <a:stretch>
            <a:fillRect/>
          </a:stretch>
        </p:blipFill>
        <p:spPr>
          <a:xfrm>
            <a:off x="8471031" y="3910523"/>
            <a:ext cx="2960577" cy="2947477"/>
          </a:xfrm>
          <a:prstGeom prst="rect">
            <a:avLst/>
          </a:prstGeom>
        </p:spPr>
      </p:pic>
      <p:pic>
        <p:nvPicPr>
          <p:cNvPr id="7" name="Picture 6">
            <a:extLst>
              <a:ext uri="{FF2B5EF4-FFF2-40B4-BE49-F238E27FC236}">
                <a16:creationId xmlns:a16="http://schemas.microsoft.com/office/drawing/2014/main" id="{7EABA996-2EBA-43D0-A1D2-95AE57517995}"/>
              </a:ext>
            </a:extLst>
          </p:cNvPr>
          <p:cNvPicPr>
            <a:picLocks noChangeAspect="1"/>
          </p:cNvPicPr>
          <p:nvPr/>
        </p:nvPicPr>
        <p:blipFill>
          <a:blip r:embed="rId6"/>
          <a:stretch>
            <a:fillRect/>
          </a:stretch>
        </p:blipFill>
        <p:spPr>
          <a:xfrm>
            <a:off x="8809458" y="31999"/>
            <a:ext cx="1797006" cy="1722627"/>
          </a:xfrm>
          <a:prstGeom prst="rect">
            <a:avLst/>
          </a:prstGeom>
        </p:spPr>
      </p:pic>
      <p:grpSp>
        <p:nvGrpSpPr>
          <p:cNvPr id="8" name="Group 7">
            <a:extLst>
              <a:ext uri="{FF2B5EF4-FFF2-40B4-BE49-F238E27FC236}">
                <a16:creationId xmlns:a16="http://schemas.microsoft.com/office/drawing/2014/main" id="{B4AD6B47-A734-4E39-9A72-DB9443B27639}"/>
              </a:ext>
            </a:extLst>
          </p:cNvPr>
          <p:cNvGrpSpPr/>
          <p:nvPr/>
        </p:nvGrpSpPr>
        <p:grpSpPr>
          <a:xfrm>
            <a:off x="-25643" y="363710"/>
            <a:ext cx="3098796" cy="929640"/>
            <a:chOff x="-25643" y="363710"/>
            <a:chExt cx="3098796" cy="929640"/>
          </a:xfrm>
        </p:grpSpPr>
        <p:pic>
          <p:nvPicPr>
            <p:cNvPr id="9" name="Graphic 8">
              <a:extLst>
                <a:ext uri="{FF2B5EF4-FFF2-40B4-BE49-F238E27FC236}">
                  <a16:creationId xmlns:a16="http://schemas.microsoft.com/office/drawing/2014/main" id="{11173089-8A6B-4CBE-A556-B4395F50851E}"/>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23077"/>
            <a:stretch/>
          </p:blipFill>
          <p:spPr>
            <a:xfrm>
              <a:off x="-25643" y="363710"/>
              <a:ext cx="3098796" cy="929640"/>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3162672B-504F-4227-87DC-27655FC7F4D7}"/>
                </a:ext>
              </a:extLst>
            </p:cNvPr>
            <p:cNvSpPr txBox="1"/>
            <p:nvPr/>
          </p:nvSpPr>
          <p:spPr>
            <a:xfrm>
              <a:off x="201519" y="474587"/>
              <a:ext cx="23259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1008B"/>
                  </a:solidFill>
                  <a:effectLst/>
                  <a:uLnTx/>
                  <a:uFillTx/>
                  <a:latin typeface="Cambria" panose="02040503050406030204" pitchFamily="18" charset="0"/>
                  <a:ea typeface="Cambria" panose="02040503050406030204" pitchFamily="18" charset="0"/>
                  <a:cs typeface="+mn-cs"/>
                </a:rPr>
                <a:t>Ghi</a:t>
              </a:r>
              <a:r>
                <a:rPr kumimoji="0" lang="en-US" sz="4000" b="0" i="0" u="none" strike="noStrike" kern="1200" cap="none" spc="0" normalizeH="0" baseline="0" noProof="0" dirty="0">
                  <a:ln>
                    <a:noFill/>
                  </a:ln>
                  <a:solidFill>
                    <a:srgbClr val="F1008B"/>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F1008B"/>
                  </a:solidFill>
                  <a:effectLst/>
                  <a:uLnTx/>
                  <a:uFillTx/>
                  <a:latin typeface="Cambria" panose="02040503050406030204" pitchFamily="18" charset="0"/>
                  <a:ea typeface="Cambria" panose="02040503050406030204" pitchFamily="18" charset="0"/>
                  <a:cs typeface="+mn-cs"/>
                </a:rPr>
                <a:t>nhớ</a:t>
              </a:r>
              <a:endParaRPr kumimoji="0" lang="vi-VN" sz="4000" b="0" i="0" u="none" strike="noStrike" kern="1200" cap="none" spc="0" normalizeH="0" baseline="0" noProof="0" dirty="0">
                <a:ln>
                  <a:noFill/>
                </a:ln>
                <a:solidFill>
                  <a:srgbClr val="F1008B"/>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380980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latin typeface="Cambria" panose="02040503050406030204" pitchFamily="18" charset="0"/>
              <a:ea typeface="Cambria" panose="02040503050406030204" pitchFamily="18" charset="0"/>
            </a:endParaRPr>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29120"/>
          </a:xfrm>
        </p:spPr>
      </p:pic>
      <p:grpSp>
        <p:nvGrpSpPr>
          <p:cNvPr id="4" name="Group 3">
            <a:extLst>
              <a:ext uri="{FF2B5EF4-FFF2-40B4-BE49-F238E27FC236}">
                <a16:creationId xmlns:a16="http://schemas.microsoft.com/office/drawing/2014/main" id="{BEA226A5-214B-4ED4-B86E-B41227F062CE}"/>
              </a:ext>
            </a:extLst>
          </p:cNvPr>
          <p:cNvGrpSpPr/>
          <p:nvPr/>
        </p:nvGrpSpPr>
        <p:grpSpPr>
          <a:xfrm>
            <a:off x="1390650" y="1118397"/>
            <a:ext cx="9572625" cy="4301327"/>
            <a:chOff x="2278140" y="1118398"/>
            <a:chExt cx="7635719" cy="3085452"/>
          </a:xfrm>
        </p:grpSpPr>
        <p:sp>
          <p:nvSpPr>
            <p:cNvPr id="6" name="Google Shape;174;p4">
              <a:extLst>
                <a:ext uri="{FF2B5EF4-FFF2-40B4-BE49-F238E27FC236}">
                  <a16:creationId xmlns:a16="http://schemas.microsoft.com/office/drawing/2014/main" id="{725B5BCA-3327-4F40-8C95-A3875CEF8CDF}"/>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Calibri"/>
                <a:sym typeface="Calibri"/>
              </a:endParaRPr>
            </a:p>
          </p:txBody>
        </p:sp>
        <p:sp>
          <p:nvSpPr>
            <p:cNvPr id="3" name="TextBox 2">
              <a:extLst>
                <a:ext uri="{FF2B5EF4-FFF2-40B4-BE49-F238E27FC236}">
                  <a16:creationId xmlns:a16="http://schemas.microsoft.com/office/drawing/2014/main" id="{C0B22856-F8DC-4EE1-BE98-71E047115686}"/>
                </a:ext>
              </a:extLst>
            </p:cNvPr>
            <p:cNvSpPr txBox="1"/>
            <p:nvPr/>
          </p:nvSpPr>
          <p:spPr>
            <a:xfrm>
              <a:off x="2673221" y="1513982"/>
              <a:ext cx="6951924" cy="2538924"/>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nl-NL"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Khi ta học bài và làm bài thì tai phải nghe, mắt phải nhìn, tay phải viết, ... </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nl-NL"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Não tiếp nhận các thông tin từ mắt, tai, tay... và chỉ dẫn cho mắt nhìn, tai nghe, tay viết,... </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nl-NL"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Như vậy cơ quan thần kinh không chỉ điều khiển mà còn phối hợp mọi hoạt động của cơ thể, giúp chúng ta học và ghi nhớ.</a:t>
              </a: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8" name="Picture 7">
            <a:extLst>
              <a:ext uri="{FF2B5EF4-FFF2-40B4-BE49-F238E27FC236}">
                <a16:creationId xmlns:a16="http://schemas.microsoft.com/office/drawing/2014/main" id="{786E98D6-1495-458F-B4E4-218480B3DDC7}"/>
              </a:ext>
            </a:extLst>
          </p:cNvPr>
          <p:cNvPicPr>
            <a:picLocks noChangeAspect="1"/>
          </p:cNvPicPr>
          <p:nvPr/>
        </p:nvPicPr>
        <p:blipFill>
          <a:blip r:embed="rId3"/>
          <a:stretch>
            <a:fillRect/>
          </a:stretch>
        </p:blipFill>
        <p:spPr>
          <a:xfrm>
            <a:off x="0" y="2941321"/>
            <a:ext cx="1751507" cy="3764991"/>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D07B23C3-22F2-440E-8A36-6D799872D82A}"/>
              </a:ext>
            </a:extLst>
          </p:cNvPr>
          <p:cNvPicPr>
            <a:picLocks noChangeAspect="1"/>
          </p:cNvPicPr>
          <p:nvPr/>
        </p:nvPicPr>
        <p:blipFill>
          <a:blip r:embed="rId4"/>
          <a:stretch>
            <a:fillRect/>
          </a:stretch>
        </p:blipFill>
        <p:spPr>
          <a:xfrm>
            <a:off x="10224753" y="3167861"/>
            <a:ext cx="1744021" cy="3690139"/>
          </a:xfrm>
          <a:prstGeom prst="rect">
            <a:avLst/>
          </a:prstGeom>
          <a:effectLst>
            <a:outerShdw blurRad="50800" dist="38100" dir="2700000" algn="tl" rotWithShape="0">
              <a:prstClr val="black">
                <a:alpha val="40000"/>
              </a:prstClr>
            </a:outerShdw>
          </a:effectLst>
        </p:spPr>
      </p:pic>
      <p:pic>
        <p:nvPicPr>
          <p:cNvPr id="12" name="Graphic 11">
            <a:extLst>
              <a:ext uri="{FF2B5EF4-FFF2-40B4-BE49-F238E27FC236}">
                <a16:creationId xmlns:a16="http://schemas.microsoft.com/office/drawing/2014/main" id="{41074A1B-F2BC-48F7-A875-AA7408D550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5393" y="868768"/>
            <a:ext cx="251801" cy="249630"/>
          </a:xfrm>
          <a:prstGeom prst="rect">
            <a:avLst/>
          </a:prstGeom>
        </p:spPr>
      </p:pic>
      <p:pic>
        <p:nvPicPr>
          <p:cNvPr id="13" name="Graphic 12">
            <a:extLst>
              <a:ext uri="{FF2B5EF4-FFF2-40B4-BE49-F238E27FC236}">
                <a16:creationId xmlns:a16="http://schemas.microsoft.com/office/drawing/2014/main" id="{28B17838-7268-48D5-85CB-B888633A894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0000" y="690750"/>
            <a:ext cx="381887" cy="378594"/>
          </a:xfrm>
          <a:prstGeom prst="rect">
            <a:avLst/>
          </a:prstGeom>
        </p:spPr>
      </p:pic>
      <p:pic>
        <p:nvPicPr>
          <p:cNvPr id="14" name="Graphic 13">
            <a:extLst>
              <a:ext uri="{FF2B5EF4-FFF2-40B4-BE49-F238E27FC236}">
                <a16:creationId xmlns:a16="http://schemas.microsoft.com/office/drawing/2014/main" id="{ACBA0E1C-3087-48CF-9364-BEFF740DEF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56386" y="2023023"/>
            <a:ext cx="251801" cy="249630"/>
          </a:xfrm>
          <a:prstGeom prst="rect">
            <a:avLst/>
          </a:prstGeom>
        </p:spPr>
      </p:pic>
      <p:pic>
        <p:nvPicPr>
          <p:cNvPr id="15" name="Graphic 14">
            <a:extLst>
              <a:ext uri="{FF2B5EF4-FFF2-40B4-BE49-F238E27FC236}">
                <a16:creationId xmlns:a16="http://schemas.microsoft.com/office/drawing/2014/main" id="{0BA63824-BAC3-4E51-9FBD-669C710218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12184" y="1782871"/>
            <a:ext cx="381887" cy="378594"/>
          </a:xfrm>
          <a:prstGeom prst="rect">
            <a:avLst/>
          </a:prstGeom>
        </p:spPr>
      </p:pic>
      <p:sp>
        <p:nvSpPr>
          <p:cNvPr id="7" name="Rectangle: Rounded Corners 6">
            <a:extLst>
              <a:ext uri="{FF2B5EF4-FFF2-40B4-BE49-F238E27FC236}">
                <a16:creationId xmlns:a16="http://schemas.microsoft.com/office/drawing/2014/main" id="{B5F75B92-54E8-5B88-D098-EECA07EDBE44}"/>
              </a:ext>
            </a:extLst>
          </p:cNvPr>
          <p:cNvSpPr/>
          <p:nvPr/>
        </p:nvSpPr>
        <p:spPr>
          <a:xfrm>
            <a:off x="4126168" y="498255"/>
            <a:ext cx="3939664"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KẾT LUẬN</a:t>
            </a:r>
          </a:p>
        </p:txBody>
      </p:sp>
    </p:spTree>
    <p:extLst>
      <p:ext uri="{BB962C8B-B14F-4D97-AF65-F5344CB8AC3E}">
        <p14:creationId xmlns:p14="http://schemas.microsoft.com/office/powerpoint/2010/main" val="189651771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60000">
                                          <p:cBhvr additive="base">
                                            <p:cTn id="7"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60000">
                                          <p:cBhvr additive="base">
                                            <p:cTn id="11" dur="100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3"/>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3"/>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05534"/>
          </a:xfrm>
        </p:spPr>
      </p:pic>
      <p:pic>
        <p:nvPicPr>
          <p:cNvPr id="4" name="Picture 3">
            <a:extLst>
              <a:ext uri="{FF2B5EF4-FFF2-40B4-BE49-F238E27FC236}">
                <a16:creationId xmlns:a16="http://schemas.microsoft.com/office/drawing/2014/main" id="{07E2D234-2D39-4147-A607-7B9B4618AB0D}"/>
              </a:ext>
            </a:extLst>
          </p:cNvPr>
          <p:cNvPicPr>
            <a:picLocks noChangeAspect="1"/>
          </p:cNvPicPr>
          <p:nvPr/>
        </p:nvPicPr>
        <p:blipFill>
          <a:blip r:embed="rId3"/>
          <a:stretch>
            <a:fillRect/>
          </a:stretch>
        </p:blipFill>
        <p:spPr>
          <a:xfrm>
            <a:off x="523875" y="547687"/>
            <a:ext cx="11420400" cy="55483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2995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335</Words>
  <Application>Microsoft Office PowerPoint</Application>
  <PresentationFormat>Widescreen</PresentationFormat>
  <Paragraphs>20</Paragraphs>
  <Slides>6</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vt:i4>
      </vt:variant>
    </vt:vector>
  </HeadingPairs>
  <TitlesOfParts>
    <vt:vector size="17" baseType="lpstr">
      <vt:lpstr>等线</vt:lpstr>
      <vt:lpstr>等线 Light</vt:lpstr>
      <vt:lpstr>Arial</vt:lpstr>
      <vt:lpstr>Calibri</vt:lpstr>
      <vt:lpstr>Calibri Light</vt:lpstr>
      <vt:lpstr>Cambria</vt:lpstr>
      <vt:lpstr>Times New Roman</vt:lpstr>
      <vt:lpstr>Wingdings</vt:lpstr>
      <vt:lpstr>3_Office Theme</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cp:lastModifiedBy>
  <cp:revision>1</cp:revision>
  <dcterms:created xsi:type="dcterms:W3CDTF">2026-04-11T09:28:40Z</dcterms:created>
  <dcterms:modified xsi:type="dcterms:W3CDTF">2026-04-11T09:30:18Z</dcterms:modified>
</cp:coreProperties>
</file>