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sldIdLst>
    <p:sldId id="257" r:id="rId4"/>
    <p:sldId id="624" r:id="rId5"/>
    <p:sldId id="2007577527" r:id="rId6"/>
    <p:sldId id="200757753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2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4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8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36D2E-D007-4969-8DBE-F6DCA619D6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939946" cy="10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0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BF24C0-3A61-48B0-B70E-65CD924C2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939946" cy="10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4CDB7C-E637-4802-B04C-25272FEDB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939946" cy="10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05A243-7280-4166-A180-42562588BE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939946" cy="10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21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8A99-E8A8-4A8C-A475-63BD63E2C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DBABB-5830-4FB8-AF31-1BE86E4C6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D9F54-7281-4C88-8DAC-38835C54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2392B-BF27-40D8-8946-AF1B6E68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C185C-B31F-4786-BC79-098D9EB4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39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7929-13E7-454C-9BA8-8A3780F4C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7F53-C6D5-477C-B46D-524C0C5ED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B716D-616B-4600-B3E9-5D9D0EC8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FFB84-BA64-4B48-B3DA-C256B330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F987D-AD67-464A-99DE-D6980261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21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E9D9D-C0B4-45D5-B73C-A338F3A2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1C582-C3C5-46E4-B8E3-2F7B9142E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52A4F-8C7D-4091-8470-5EC44B58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35DE0-FC43-4D46-8546-D450576C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0A715-D899-40D7-AEED-DAF69745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9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6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7C77-8C2F-41AD-8AAA-6C724C907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7F5C7-29CA-4DB3-92C9-BDA5657F8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2D85C-011E-4493-B01D-ED3B4AF5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DA481-89C0-4E95-8946-03E2AB45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1E511-F977-4EBC-9494-EDEB3A6A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94B68-A244-4C27-8792-D216BCF2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64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2571E-0F52-4538-BBED-42A30E55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21523-5F75-4B95-80A4-B9AC63F75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C5F72-ED43-455C-8882-7C35764D4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5963D-7ED6-4456-B577-AAF30EE22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BF1A89-81B1-4E62-A5FF-403F18FED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1E946E-EF0B-49F0-980E-3AE637FB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AACB23-D257-4217-A692-05366CF0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79B10C-F6B2-4895-AE35-5CDE16FE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57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D3AD-C4C0-4994-8148-9256D1C24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4D63F9-A326-45DE-9EA5-EFD8DE35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AB967-7B71-4167-B65C-C819422A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5D4EA-F917-45B1-8E26-01A0BFAC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82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4F2FB-D26C-4D58-B3AE-FC9733CE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7BACE-31A2-4FDD-B617-CCF11302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53F2D-C9C5-41D2-82AC-B0CE7A3B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72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0DC3-67E4-4DEB-ADBE-D2206DAA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F2528-D9FC-4118-AE57-8AB1EEBD4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BECB2-5C60-4056-BDBB-35B5610E9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798F6-EF65-441E-8493-8B515C2D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553E1-F232-46B7-81D5-E70FE777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F9304-2C11-4355-9E74-4804598E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74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BC13-7B0B-447C-9D35-207DB7D1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4B8B3-2D19-4C3C-84CC-51E2C1DE1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EEE19-82DC-47BD-B028-208CE01D7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64587-3BCE-4B8A-8A22-C160FAA0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A4325-9E1C-43F5-A048-027FBBDD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1BAF7-7B63-4B4F-AFA4-22A66F08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99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8D06-4EB6-40CE-9F99-11B77AF5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EBDAC-52EE-4E9A-A6CA-6500811F0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C3C07-877E-421B-98B8-019D9656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A5A5E-A79D-4005-BC51-8554608C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6E336-EADA-41A7-9596-F1035E81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56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CA0F5-24C5-4D88-B386-ABEE3E32F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2E51E-3976-4CDD-8454-50514674C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6D708-9DF5-458E-928A-77765943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3D12E-21B4-4239-8171-6C2BC931D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9075-4E93-48F2-BBA3-340FA2F0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1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4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5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4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6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1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3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4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BE101-B26F-42E2-9481-DFE214EAE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B75BE-81F2-4EB6-A667-2E570981C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20FA9-FF25-411D-B254-118970789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B6798-5A7D-4ABA-B6F6-C3AF8A02BD1E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B51C5-5425-46A5-871A-8B3D08F8E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15D16-F721-41A3-8D08-B7D588140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0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4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0166" y="686143"/>
            <a:ext cx="11380763" cy="3777428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 nhiên và xã hội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23: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kinh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004EDDDD-F0BE-4BB9-81F7-024F988DE3F4}"/>
              </a:ext>
            </a:extLst>
          </p:cNvPr>
          <p:cNvSpPr/>
          <p:nvPr/>
        </p:nvSpPr>
        <p:spPr>
          <a:xfrm>
            <a:off x="0" y="0"/>
            <a:ext cx="12204700" cy="6858000"/>
          </a:xfrm>
          <a:custGeom>
            <a:avLst/>
            <a:gdLst/>
            <a:ahLst/>
            <a:cxnLst/>
            <a:rect l="l" t="t" r="r" b="b"/>
            <a:pathLst>
              <a:path w="16864075" h="11235690">
                <a:moveTo>
                  <a:pt x="0" y="0"/>
                </a:moveTo>
                <a:lnTo>
                  <a:pt x="16864075" y="0"/>
                </a:lnTo>
                <a:lnTo>
                  <a:pt x="16864075" y="11235690"/>
                </a:lnTo>
                <a:lnTo>
                  <a:pt x="0" y="11235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56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447F62-626F-AD4B-7E42-B87FB1CB2696}"/>
              </a:ext>
            </a:extLst>
          </p:cNvPr>
          <p:cNvSpPr/>
          <p:nvPr/>
        </p:nvSpPr>
        <p:spPr>
          <a:xfrm>
            <a:off x="393405" y="372140"/>
            <a:ext cx="11536325" cy="63370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2231A6-EB1F-7221-1827-C4BE9DFE1746}"/>
              </a:ext>
            </a:extLst>
          </p:cNvPr>
          <p:cNvGrpSpPr/>
          <p:nvPr/>
        </p:nvGrpSpPr>
        <p:grpSpPr>
          <a:xfrm>
            <a:off x="1417834" y="341921"/>
            <a:ext cx="9904287" cy="1704179"/>
            <a:chOff x="2080702" y="3429000"/>
            <a:chExt cx="5644515" cy="2771157"/>
          </a:xfrm>
        </p:grpSpPr>
        <p:sp>
          <p:nvSpPr>
            <p:cNvPr id="15" name="Pentagon 8">
              <a:extLst>
                <a:ext uri="{FF2B5EF4-FFF2-40B4-BE49-F238E27FC236}">
                  <a16:creationId xmlns:a16="http://schemas.microsoft.com/office/drawing/2014/main" id="{FEBC3900-B9CB-3DA7-2723-B66C80E20525}"/>
                </a:ext>
              </a:extLst>
            </p:cNvPr>
            <p:cNvSpPr/>
            <p:nvPr/>
          </p:nvSpPr>
          <p:spPr>
            <a:xfrm>
              <a:off x="2080702" y="3429000"/>
              <a:ext cx="5644515" cy="2037437"/>
            </a:xfrm>
            <a:prstGeom prst="homePlate">
              <a:avLst/>
            </a:prstGeom>
            <a:ln w="76200">
              <a:solidFill>
                <a:srgbClr val="CC4D5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5EE9AF-5513-96CA-B766-6B628EBB601C}"/>
                </a:ext>
              </a:extLst>
            </p:cNvPr>
            <p:cNvSpPr txBox="1"/>
            <p:nvPr/>
          </p:nvSpPr>
          <p:spPr>
            <a:xfrm>
              <a:off x="2086869" y="3647741"/>
              <a:ext cx="5194289" cy="2552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 Quan sát hình vẽ và cho biết việc làm nào có lợi hay có hại cho cơ quan thần kinh. Vì sao?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5631752-8F6B-DD35-5D57-D4140FFF6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09" y="1818686"/>
            <a:ext cx="5593907" cy="4643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6F345F-5DEF-0662-559F-243620300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446" y="1871073"/>
            <a:ext cx="5342811" cy="4629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6595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6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571F10DC-E210-4C44-A927-0117A2835AC0}"/>
              </a:ext>
            </a:extLst>
          </p:cNvPr>
          <p:cNvGrpSpPr/>
          <p:nvPr/>
        </p:nvGrpSpPr>
        <p:grpSpPr>
          <a:xfrm>
            <a:off x="-1" y="0"/>
            <a:ext cx="12192001" cy="5644082"/>
            <a:chOff x="-1" y="0"/>
            <a:chExt cx="12192001" cy="56440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351A48-5311-4C43-93DC-D6B63E589D05}"/>
                </a:ext>
              </a:extLst>
            </p:cNvPr>
            <p:cNvGrpSpPr/>
            <p:nvPr/>
          </p:nvGrpSpPr>
          <p:grpSpPr>
            <a:xfrm>
              <a:off x="-1" y="0"/>
              <a:ext cx="12192001" cy="3804557"/>
              <a:chOff x="-1" y="0"/>
              <a:chExt cx="12192001" cy="48084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EF350D-D18D-4AD2-8DCC-2785EC7F7EAA}"/>
                  </a:ext>
                </a:extLst>
              </p:cNvPr>
              <p:cNvSpPr/>
              <p:nvPr/>
            </p:nvSpPr>
            <p:spPr>
              <a:xfrm>
                <a:off x="-1" y="0"/>
                <a:ext cx="12191999" cy="4659550"/>
              </a:xfrm>
              <a:prstGeom prst="rect">
                <a:avLst/>
              </a:prstGeom>
              <a:solidFill>
                <a:srgbClr val="F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E76500-5855-43C7-9A09-301CF2A616A6}"/>
                  </a:ext>
                </a:extLst>
              </p:cNvPr>
              <p:cNvSpPr/>
              <p:nvPr/>
            </p:nvSpPr>
            <p:spPr>
              <a:xfrm>
                <a:off x="0" y="4572003"/>
                <a:ext cx="12192000" cy="236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BA6EB0-B451-4BFD-95E3-48B554A34B29}"/>
                </a:ext>
              </a:extLst>
            </p:cNvPr>
            <p:cNvSpPr/>
            <p:nvPr/>
          </p:nvSpPr>
          <p:spPr>
            <a:xfrm>
              <a:off x="0" y="3804557"/>
              <a:ext cx="12192000" cy="1839525"/>
            </a:xfrm>
            <a:prstGeom prst="rect">
              <a:avLst/>
            </a:prstGeom>
            <a:solidFill>
              <a:srgbClr val="FFF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C771E79-7002-49ED-A7D5-7C775C79DE6C}"/>
              </a:ext>
            </a:extLst>
          </p:cNvPr>
          <p:cNvGrpSpPr/>
          <p:nvPr/>
        </p:nvGrpSpPr>
        <p:grpSpPr>
          <a:xfrm>
            <a:off x="8488981" y="0"/>
            <a:ext cx="2867377" cy="812800"/>
            <a:chOff x="5007836" y="507047"/>
            <a:chExt cx="1501614" cy="30863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4A0F5E5-68C3-4ACC-ABB4-FD1429042A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B592AB4-A251-4062-B5F4-D370CBC04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49FCF8D-C16E-4EE7-AAE4-769972177901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D541763C-224C-4A07-9DAF-12855679B2D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7" name="Picture 56" descr="Calendar&#10;&#10;Description automatically generated">
            <a:extLst>
              <a:ext uri="{FF2B5EF4-FFF2-40B4-BE49-F238E27FC236}">
                <a16:creationId xmlns:a16="http://schemas.microsoft.com/office/drawing/2014/main" id="{3DFD8CC9-F3D6-4D10-BC89-640A33F1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2576895" y="811102"/>
            <a:ext cx="777161" cy="218047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36D0E46-35AF-4195-B794-1D01ED99ED4B}"/>
              </a:ext>
            </a:extLst>
          </p:cNvPr>
          <p:cNvGrpSpPr/>
          <p:nvPr/>
        </p:nvGrpSpPr>
        <p:grpSpPr>
          <a:xfrm>
            <a:off x="970843" y="-71906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99856C-728B-4B86-AAA0-177F861AE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56635B-760C-4A53-A281-85EC1CA8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88744A-D438-44F0-A5C6-BE491A03CE45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60BD5A-01E0-4060-9581-4A9C210A06C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BA72A8C-5F15-4E15-900C-B266513C4D8D}"/>
              </a:ext>
            </a:extLst>
          </p:cNvPr>
          <p:cNvGrpSpPr/>
          <p:nvPr/>
        </p:nvGrpSpPr>
        <p:grpSpPr>
          <a:xfrm>
            <a:off x="553283" y="1169022"/>
            <a:ext cx="1699059" cy="1166711"/>
            <a:chOff x="4461861" y="1475041"/>
            <a:chExt cx="3413917" cy="198608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9572D2F-D1C4-4356-BA27-83F4E431E680}"/>
                </a:ext>
              </a:extLst>
            </p:cNvPr>
            <p:cNvSpPr/>
            <p:nvPr/>
          </p:nvSpPr>
          <p:spPr>
            <a:xfrm>
              <a:off x="4461861" y="1475041"/>
              <a:ext cx="3413917" cy="198608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B5AC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5" name="Picture 54" descr="A collage of a person's body&#10;&#10;Description automatically generated with low confidence">
              <a:extLst>
                <a:ext uri="{FF2B5EF4-FFF2-40B4-BE49-F238E27FC236}">
                  <a16:creationId xmlns:a16="http://schemas.microsoft.com/office/drawing/2014/main" id="{60E6F5FE-03FF-4C2C-A932-38C18DD0A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796" y="1584072"/>
              <a:ext cx="1726940" cy="172694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FD17CB5-19E8-4DF1-AE79-5B5B2E40C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365" y="1688251"/>
              <a:ext cx="1236662" cy="1548095"/>
            </a:xfrm>
            <a:prstGeom prst="rect">
              <a:avLst/>
            </a:prstGeom>
          </p:spPr>
        </p:pic>
      </p:grpSp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id="{3DD30F50-2FDA-448F-80FD-D66914F84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72" y="5090386"/>
            <a:ext cx="4861934" cy="1667203"/>
          </a:xfrm>
          <a:prstGeom prst="rect">
            <a:avLst/>
          </a:prstGeom>
        </p:spPr>
      </p:pic>
      <p:pic>
        <p:nvPicPr>
          <p:cNvPr id="8194" name="Picture 2" descr="female teacher cartoon png cutout PNG &amp; clipart images | CITYPNG">
            <a:extLst>
              <a:ext uri="{FF2B5EF4-FFF2-40B4-BE49-F238E27FC236}">
                <a16:creationId xmlns:a16="http://schemas.microsoft.com/office/drawing/2014/main" id="{88B08278-E6B3-4068-B355-4BA42050B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8031" y="3804557"/>
            <a:ext cx="3865294" cy="303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2A675C5-F4A5-416E-8E95-72039CCAD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617" y="0"/>
            <a:ext cx="1154160" cy="115323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59145BE-D81F-D92F-DD00-988DF6B786F3}"/>
              </a:ext>
            </a:extLst>
          </p:cNvPr>
          <p:cNvSpPr/>
          <p:nvPr/>
        </p:nvSpPr>
        <p:spPr>
          <a:xfrm>
            <a:off x="745436" y="1073427"/>
            <a:ext cx="9322904" cy="3732489"/>
          </a:xfrm>
          <a:prstGeom prst="wedgeRoundRectCallout">
            <a:avLst>
              <a:gd name="adj1" fmla="val 57890"/>
              <a:gd name="adj2" fmla="val 22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việc làm có lợi cho cơ quan thần kinh sẽ giúp cho hệ thần kinh luôn mạnh khỏe, suy nghĩ tích cực, lạc quan.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Nhưng nếu chúng ta không biết cách chăm sóc cơ quan thần kinh dẫn đến nhiều loại bệnh phổ biến như đau đầu, bạn não, đột quỵ…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 thế chúng ta cần tránh những việc làm ảnh hưởng đến sức khỏe của các cơ quan thần kinh</a:t>
            </a:r>
          </a:p>
        </p:txBody>
      </p:sp>
      <p:pic>
        <p:nvPicPr>
          <p:cNvPr id="7" name="Picture 6" descr="A close up of a logo&#10;&#10;AI-generated content may be incorrect.">
            <a:extLst>
              <a:ext uri="{FF2B5EF4-FFF2-40B4-BE49-F238E27FC236}">
                <a16:creationId xmlns:a16="http://schemas.microsoft.com/office/drawing/2014/main" id="{5F4F3152-106A-D87B-9E9D-C2F82A70F5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61" y="0"/>
            <a:ext cx="3437752" cy="990899"/>
          </a:xfrm>
          <a:prstGeom prst="rect">
            <a:avLst/>
          </a:prstGeom>
        </p:spPr>
      </p:pic>
      <p:pic>
        <p:nvPicPr>
          <p:cNvPr id="3" name="Picture 2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31D142C7-C20E-5516-6602-73C7B17ED4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" y="4526812"/>
            <a:ext cx="2822944" cy="282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86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6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571F10DC-E210-4C44-A927-0117A2835AC0}"/>
              </a:ext>
            </a:extLst>
          </p:cNvPr>
          <p:cNvGrpSpPr/>
          <p:nvPr/>
        </p:nvGrpSpPr>
        <p:grpSpPr>
          <a:xfrm>
            <a:off x="-1" y="0"/>
            <a:ext cx="12192001" cy="5644082"/>
            <a:chOff x="-1" y="0"/>
            <a:chExt cx="12192001" cy="56440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351A48-5311-4C43-93DC-D6B63E589D05}"/>
                </a:ext>
              </a:extLst>
            </p:cNvPr>
            <p:cNvGrpSpPr/>
            <p:nvPr/>
          </p:nvGrpSpPr>
          <p:grpSpPr>
            <a:xfrm>
              <a:off x="-1" y="0"/>
              <a:ext cx="12192001" cy="3804557"/>
              <a:chOff x="-1" y="0"/>
              <a:chExt cx="12192001" cy="48084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EF350D-D18D-4AD2-8DCC-2785EC7F7EAA}"/>
                  </a:ext>
                </a:extLst>
              </p:cNvPr>
              <p:cNvSpPr/>
              <p:nvPr/>
            </p:nvSpPr>
            <p:spPr>
              <a:xfrm>
                <a:off x="-1" y="0"/>
                <a:ext cx="12191999" cy="4659550"/>
              </a:xfrm>
              <a:prstGeom prst="rect">
                <a:avLst/>
              </a:prstGeom>
              <a:solidFill>
                <a:srgbClr val="F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E76500-5855-43C7-9A09-301CF2A616A6}"/>
                  </a:ext>
                </a:extLst>
              </p:cNvPr>
              <p:cNvSpPr/>
              <p:nvPr/>
            </p:nvSpPr>
            <p:spPr>
              <a:xfrm>
                <a:off x="0" y="4572003"/>
                <a:ext cx="12192000" cy="236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BA6EB0-B451-4BFD-95E3-48B554A34B29}"/>
                </a:ext>
              </a:extLst>
            </p:cNvPr>
            <p:cNvSpPr/>
            <p:nvPr/>
          </p:nvSpPr>
          <p:spPr>
            <a:xfrm>
              <a:off x="0" y="3804557"/>
              <a:ext cx="12192000" cy="1839525"/>
            </a:xfrm>
            <a:prstGeom prst="rect">
              <a:avLst/>
            </a:prstGeom>
            <a:solidFill>
              <a:srgbClr val="FFF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C771E79-7002-49ED-A7D5-7C775C79DE6C}"/>
              </a:ext>
            </a:extLst>
          </p:cNvPr>
          <p:cNvGrpSpPr/>
          <p:nvPr/>
        </p:nvGrpSpPr>
        <p:grpSpPr>
          <a:xfrm>
            <a:off x="8488981" y="0"/>
            <a:ext cx="2867377" cy="812800"/>
            <a:chOff x="5007836" y="507047"/>
            <a:chExt cx="1501614" cy="30863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4A0F5E5-68C3-4ACC-ABB4-FD1429042A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B592AB4-A251-4062-B5F4-D370CBC04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49FCF8D-C16E-4EE7-AAE4-769972177901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D541763C-224C-4A07-9DAF-12855679B2D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7" name="Picture 56" descr="Calendar&#10;&#10;Description automatically generated">
            <a:extLst>
              <a:ext uri="{FF2B5EF4-FFF2-40B4-BE49-F238E27FC236}">
                <a16:creationId xmlns:a16="http://schemas.microsoft.com/office/drawing/2014/main" id="{3DFD8CC9-F3D6-4D10-BC89-640A33F1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2576895" y="811102"/>
            <a:ext cx="777161" cy="218047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36D0E46-35AF-4195-B794-1D01ED99ED4B}"/>
              </a:ext>
            </a:extLst>
          </p:cNvPr>
          <p:cNvGrpSpPr/>
          <p:nvPr/>
        </p:nvGrpSpPr>
        <p:grpSpPr>
          <a:xfrm>
            <a:off x="970843" y="-71906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99856C-728B-4B86-AAA0-177F861AE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56635B-760C-4A53-A281-85EC1CA8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88744A-D438-44F0-A5C6-BE491A03CE45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60BD5A-01E0-4060-9581-4A9C210A06C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BA72A8C-5F15-4E15-900C-B266513C4D8D}"/>
              </a:ext>
            </a:extLst>
          </p:cNvPr>
          <p:cNvGrpSpPr/>
          <p:nvPr/>
        </p:nvGrpSpPr>
        <p:grpSpPr>
          <a:xfrm>
            <a:off x="553283" y="1169022"/>
            <a:ext cx="1699059" cy="1166711"/>
            <a:chOff x="4461861" y="1475041"/>
            <a:chExt cx="3413917" cy="198608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9572D2F-D1C4-4356-BA27-83F4E431E680}"/>
                </a:ext>
              </a:extLst>
            </p:cNvPr>
            <p:cNvSpPr/>
            <p:nvPr/>
          </p:nvSpPr>
          <p:spPr>
            <a:xfrm>
              <a:off x="4461861" y="1475041"/>
              <a:ext cx="3413917" cy="198608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B5AC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5" name="Picture 54" descr="A collage of a person's body&#10;&#10;Description automatically generated with low confidence">
              <a:extLst>
                <a:ext uri="{FF2B5EF4-FFF2-40B4-BE49-F238E27FC236}">
                  <a16:creationId xmlns:a16="http://schemas.microsoft.com/office/drawing/2014/main" id="{60E6F5FE-03FF-4C2C-A932-38C18DD0A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796" y="1584072"/>
              <a:ext cx="1726940" cy="172694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FD17CB5-19E8-4DF1-AE79-5B5B2E40C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365" y="1688251"/>
              <a:ext cx="1236662" cy="1548095"/>
            </a:xfrm>
            <a:prstGeom prst="rect">
              <a:avLst/>
            </a:prstGeom>
          </p:spPr>
        </p:pic>
      </p:grpSp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id="{3DD30F50-2FDA-448F-80FD-D66914F84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72" y="5090386"/>
            <a:ext cx="4861934" cy="1667203"/>
          </a:xfrm>
          <a:prstGeom prst="rect">
            <a:avLst/>
          </a:prstGeom>
        </p:spPr>
      </p:pic>
      <p:pic>
        <p:nvPicPr>
          <p:cNvPr id="8194" name="Picture 2" descr="female teacher cartoon png cutout PNG &amp; clipart images | CITYPNG">
            <a:extLst>
              <a:ext uri="{FF2B5EF4-FFF2-40B4-BE49-F238E27FC236}">
                <a16:creationId xmlns:a16="http://schemas.microsoft.com/office/drawing/2014/main" id="{88B08278-E6B3-4068-B355-4BA42050B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8031" y="3804557"/>
            <a:ext cx="3865294" cy="303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2A675C5-F4A5-416E-8E95-72039CCAD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617" y="0"/>
            <a:ext cx="1154160" cy="115323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59145BE-D81F-D92F-DD00-988DF6B786F3}"/>
              </a:ext>
            </a:extLst>
          </p:cNvPr>
          <p:cNvSpPr/>
          <p:nvPr/>
        </p:nvSpPr>
        <p:spPr>
          <a:xfrm>
            <a:off x="745436" y="1073427"/>
            <a:ext cx="9322904" cy="4157792"/>
          </a:xfrm>
          <a:prstGeom prst="wedgeRoundRectCallout">
            <a:avLst>
              <a:gd name="adj1" fmla="val 57890"/>
              <a:gd name="adj2" fmla="val 22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Mối quan hệ với gia đình hoặc bạn bè có ảnh hưởng tốt hoặc xấu đến trạng thái cảm xúc (hoặc sức khỏe tinh thần) của mỗi chúng ta.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Chúng ta hãy tăng cường những hoạt động vui chơi bên gia đình, người thân để tinh thần chúng ta luôn lạc quan, vui tươi.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 tránh những hoạt động ảnh hưởng đến hệ thần kinh như ngủ muộn, chơi điện tử nhiều,... sẽ làm cơ quan thần kinh bị căng thẳng,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mệ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 mỏi.</a:t>
            </a:r>
          </a:p>
        </p:txBody>
      </p:sp>
      <p:pic>
        <p:nvPicPr>
          <p:cNvPr id="7" name="Picture 6" descr="A close up of a logo&#10;&#10;AI-generated content may be incorrect.">
            <a:extLst>
              <a:ext uri="{FF2B5EF4-FFF2-40B4-BE49-F238E27FC236}">
                <a16:creationId xmlns:a16="http://schemas.microsoft.com/office/drawing/2014/main" id="{5F4F3152-106A-D87B-9E9D-C2F82A70F5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61" y="0"/>
            <a:ext cx="3437752" cy="990899"/>
          </a:xfrm>
          <a:prstGeom prst="rect">
            <a:avLst/>
          </a:prstGeom>
        </p:spPr>
      </p:pic>
      <p:pic>
        <p:nvPicPr>
          <p:cNvPr id="3" name="Picture 2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31D142C7-C20E-5516-6602-73C7B17ED4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" y="5059016"/>
            <a:ext cx="2290739" cy="229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97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239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#9Slide02 Noi dung dai</vt:lpstr>
      <vt:lpstr>Arial</vt:lpstr>
      <vt:lpstr>Calibri</vt:lpstr>
      <vt:lpstr>Calibri Light</vt:lpstr>
      <vt:lpstr>Cambria</vt:lpstr>
      <vt:lpstr>Times New Roman</vt:lpstr>
      <vt:lpstr>3_Office Theme</vt:lpstr>
      <vt:lpstr>4_Office Theme</vt:lpstr>
      <vt:lpstr>9_Office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2026-04-11T09:32:24Z</dcterms:created>
  <dcterms:modified xsi:type="dcterms:W3CDTF">2026-04-11T09:36:38Z</dcterms:modified>
</cp:coreProperties>
</file>