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8622" r:id="rId4"/>
    <p:sldId id="8623" r:id="rId5"/>
    <p:sldId id="8624" r:id="rId6"/>
    <p:sldId id="862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124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322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515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5452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5452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686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9E6307-B339-4BB6-917D-3C23473274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2072071-EDC3-4497-9CF5-D380D82635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60F51E2-6110-42B6-AD1C-2A061E7009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1456EF-EDA7-466D-90A9-97D47B7037CB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B077BF-E70D-46F2-806A-019D5E9D8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190F3DE-A7B7-4C33-862E-179405C3A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A7D73ED-7EBB-4E11-B60B-79773C5177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775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3EF77EB-7B1C-4797-B807-1B765A216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F7EB334-C061-42FA-A5AE-07BFA3537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147535A-CA5C-4FEB-8741-595DAEBF8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1456EF-EDA7-466D-90A9-97D47B7037CB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E5168A3-DC42-4431-B2A4-33DDF8F94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28EB0B5-8941-4C75-B707-5940D44ED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A7D73ED-7EBB-4E11-B60B-79773C5177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6129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05127F-20D8-4068-878F-48890575B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B98F518-0D22-4132-8C68-ED1D54680E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A1F2D2F-B897-46FD-A83C-A03ED06B7A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1456EF-EDA7-466D-90A9-97D47B7037CB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E6671F4-D60B-47B4-BB35-3100C4743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E45399D-A2E8-4CAD-B3BB-26E911D8E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A7D73ED-7EBB-4E11-B60B-79773C5177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0802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94A8BC-975A-4B24-8DA5-BFD4085B5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1B4331B-1258-49A7-A448-BA619BD2CB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A832F10-E7A1-4918-9586-614F89310C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315400-E657-44A6-9431-0775D13380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1456EF-EDA7-466D-90A9-97D47B7037CB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94BE32A-A4EE-4002-9DA3-2E867BA79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905ECE8-9536-4F2A-A2C6-F24A7E3A8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A7D73ED-7EBB-4E11-B60B-79773C5177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2093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3728D4C-61C7-4860-85A6-A3F6A9C47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5DC5404-67DA-47BC-BDC7-CFE0371E0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DC7319B-9EFD-4F2B-AFB4-6F8FF9B70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BA08BC7-5813-4F8F-A400-9C517B3D3C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2A17C35-FA6D-40CF-817E-CED56FC474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C908C43-40B8-47E0-BEE5-4D569B395D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1456EF-EDA7-466D-90A9-97D47B7037CB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B9C5204-5B7E-43D5-BD5A-EE4E20494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C9D37292-8C9A-410B-BA66-F18700020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A7D73ED-7EBB-4E11-B60B-79773C5177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3682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D604C9-D928-41DE-A839-3EAEC1FAB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5DAC134-AFFB-4EBC-8577-3763C77156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1456EF-EDA7-466D-90A9-97D47B7037CB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5D0B644-513C-4606-84A6-087331DB5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AF4FFAE-F259-4982-A5E1-51E875184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A7D73ED-7EBB-4E11-B60B-79773C5177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0549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B8FB671-D110-4C75-BC20-D71012F4A8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1456EF-EDA7-466D-90A9-97D47B7037CB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4D5A602-2A66-4B9D-AC99-DCA045FC3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AFDC037-E85D-4B1C-AAF2-707E20037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A7D73ED-7EBB-4E11-B60B-79773C5177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9430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68E56B-88A9-4A63-AA39-EEC66F4BB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DAD1967-9EA4-49D8-B47A-A4928B9BD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B30B7C7-9F69-405B-A724-A56FFE8CF0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5A3FB0E-9CF1-484B-B4E7-EDED727E82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1456EF-EDA7-466D-90A9-97D47B7037CB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0058464-C1D5-4E69-91AB-FEEADBE5E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FD4698F-D47F-464C-8A82-581E076C7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A7D73ED-7EBB-4E11-B60B-79773C5177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8427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2923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ACE7E5-5001-424A-AA19-22C73E292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37281FE-6EDA-43D6-9015-553BF16EDF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30C39A6-BBC0-4016-B558-EF17FDE349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C7275C6-0447-48E4-871A-D2274E6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1456EF-EDA7-466D-90A9-97D47B7037CB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EAF0A44-B67C-432B-AF7A-A261D75E7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54500BC-68D8-47FB-87BF-3CAD99BFF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A7D73ED-7EBB-4E11-B60B-79773C5177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6175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8DF56CA-60B2-41D2-9BC1-9F491180B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D036413-0D1F-49C6-ABC3-E88B00AA9D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90967AC-5B2E-4CE5-B02B-28F41E919F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1456EF-EDA7-466D-90A9-97D47B7037CB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E7432D6-B28E-4415-90A8-1491910D2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FD1B169-DE41-4C59-B264-6376E14F0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A7D73ED-7EBB-4E11-B60B-79773C5177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9692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F2B3E7E-5BF0-4A59-8E75-85A611782C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8194D29-58BB-4975-B376-EF1A5BC29E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808C711-39DA-4EF0-8F62-5B958554AD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1456EF-EDA7-466D-90A9-97D47B7037CB}" type="datetimeFigureOut">
              <a:rPr lang="zh-CN" altLang="en-US" smtClean="0"/>
              <a:t>2026/4/11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334A974-65FE-4464-B01A-02E8F7EFE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5120632-8296-4676-AD40-600AE63B5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A7D73ED-7EBB-4E11-B60B-79773C5177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4905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771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515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926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7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9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910" y="1535117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9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91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129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700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90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861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86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57189" indent="0">
              <a:buNone/>
              <a:defRPr sz="1200"/>
            </a:lvl2pPr>
            <a:lvl3pPr marL="914377" indent="0">
              <a:buNone/>
              <a:defRPr sz="11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943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1412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8150"/>
            <a:ext cx="73152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57189" indent="0">
              <a:buNone/>
              <a:defRPr sz="1200"/>
            </a:lvl2pPr>
            <a:lvl3pPr marL="914377" indent="0">
              <a:buNone/>
              <a:defRPr sz="11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840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38" tIns="45719" rIns="91438" bIns="4571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38" tIns="45719" rIns="91438" bIns="4571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7164"/>
            <a:ext cx="28448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11/4/2026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7164"/>
            <a:ext cx="38608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7164"/>
            <a:ext cx="28448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60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377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8EB9E60-F0E1-EBDF-ECD0-5E4B5541FFA1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" y="0"/>
            <a:ext cx="12254845" cy="6858000"/>
          </a:xfrm>
          <a:prstGeom prst="rect">
            <a:avLst/>
          </a:prstGeom>
        </p:spPr>
      </p:pic>
      <p:grpSp>
        <p:nvGrpSpPr>
          <p:cNvPr id="4" name="Group 5">
            <a:extLst>
              <a:ext uri="{FF2B5EF4-FFF2-40B4-BE49-F238E27FC236}">
                <a16:creationId xmlns:a16="http://schemas.microsoft.com/office/drawing/2014/main" id="{8D22193B-CE75-E3D8-1D57-A937B708E545}"/>
              </a:ext>
            </a:extLst>
          </p:cNvPr>
          <p:cNvGrpSpPr/>
          <p:nvPr userDrawn="1"/>
        </p:nvGrpSpPr>
        <p:grpSpPr>
          <a:xfrm>
            <a:off x="444805" y="245385"/>
            <a:ext cx="11431377" cy="6364735"/>
            <a:chOff x="0" y="0"/>
            <a:chExt cx="4274726" cy="2172779"/>
          </a:xfrm>
        </p:grpSpPr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181BF759-FDEC-6ECA-38C9-0E135E9B38A6}"/>
                </a:ext>
              </a:extLst>
            </p:cNvPr>
            <p:cNvSpPr/>
            <p:nvPr/>
          </p:nvSpPr>
          <p:spPr>
            <a:xfrm>
              <a:off x="0" y="0"/>
              <a:ext cx="4274726" cy="2172779"/>
            </a:xfrm>
            <a:custGeom>
              <a:avLst/>
              <a:gdLst/>
              <a:ahLst/>
              <a:cxnLst/>
              <a:rect l="l" t="t" r="r" b="b"/>
              <a:pathLst>
                <a:path w="4274726" h="2172779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2148452"/>
                  </a:lnTo>
                  <a:cubicBezTo>
                    <a:pt x="4274726" y="2161887"/>
                    <a:pt x="4263834" y="2172779"/>
                    <a:pt x="4250399" y="2172779"/>
                  </a:cubicBezTo>
                  <a:lnTo>
                    <a:pt x="24327" y="2172779"/>
                  </a:lnTo>
                  <a:cubicBezTo>
                    <a:pt x="10891" y="2172779"/>
                    <a:pt x="0" y="2161887"/>
                    <a:pt x="0" y="2148452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FFFFFF">
                <a:alpha val="61961"/>
              </a:srgbClr>
            </a:solidFill>
            <a:ln w="76200" cap="rnd">
              <a:solidFill>
                <a:srgbClr val="000000">
                  <a:alpha val="61961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Box 7">
              <a:extLst>
                <a:ext uri="{FF2B5EF4-FFF2-40B4-BE49-F238E27FC236}">
                  <a16:creationId xmlns:a16="http://schemas.microsoft.com/office/drawing/2014/main" id="{A1424EC5-D981-BC10-6B00-8240868C7A8A}"/>
                </a:ext>
              </a:extLst>
            </p:cNvPr>
            <p:cNvSpPr txBox="1"/>
            <p:nvPr/>
          </p:nvSpPr>
          <p:spPr>
            <a:xfrm>
              <a:off x="0" y="-38100"/>
              <a:ext cx="4274726" cy="221087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pic>
        <p:nvPicPr>
          <p:cNvPr id="7" name="Picture 6" descr="A round pink circle with white text and a black background&#10;&#10;AI-generated content may be incorrect.">
            <a:extLst>
              <a:ext uri="{FF2B5EF4-FFF2-40B4-BE49-F238E27FC236}">
                <a16:creationId xmlns:a16="http://schemas.microsoft.com/office/drawing/2014/main" id="{F2A77DDA-D899-8F12-4C08-2388790766B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02675" y="207219"/>
            <a:ext cx="1508593" cy="1508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5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8414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450166" y="686143"/>
            <a:ext cx="11380763" cy="3777428"/>
          </a:xfrm>
          <a:prstGeom prst="rect">
            <a:avLst/>
          </a:prstGeom>
        </p:spPr>
        <p:txBody>
          <a:bodyPr wrap="square" lIns="91426" tIns="45712" rIns="91426" bIns="45712">
            <a:spAutoFit/>
            <a:scene3d>
              <a:camera prst="perspectiveFront"/>
              <a:lightRig rig="threePt" dir="t"/>
            </a:scene3d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rgbClr val="F79646">
                      <a:lumMod val="75000"/>
                      <a:alpha val="91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UBND PHƯỜNG HƯNG ĐẠO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rgbClr val="F79646">
                      <a:lumMod val="75000"/>
                      <a:alpha val="91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TIỂU HỌC ĐA PHÚC</a:t>
            </a:r>
            <a:endParaRPr kumimoji="0" lang="en-US" sz="1900" b="1" i="0" u="none" strike="noStrike" kern="10" cap="none" spc="0" normalizeH="0" baseline="0" noProof="0" dirty="0">
              <a:ln w="9525">
                <a:round/>
                <a:headEnd/>
                <a:tailEnd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0" cap="none" spc="0" normalizeH="0" baseline="0" noProof="0" dirty="0">
              <a:ln w="9525">
                <a:round/>
                <a:headEnd/>
                <a:tailEnd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Môn : </a:t>
            </a:r>
            <a:r>
              <a:rPr kumimoji="0" lang="vi-VN" sz="40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Tự nhiên và xã hội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kumimoji="0" lang="en-US" sz="4000" b="1" i="0" u="none" strike="noStrike" kern="10" cap="none" spc="0" normalizeH="0" baseline="0" noProof="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vi-VN" sz="40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23:</a:t>
            </a:r>
            <a:r>
              <a:rPr kumimoji="0" lang="en-US" sz="40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Chăm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sóc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bảo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vệ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cơ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quan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thần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kinh</a:t>
            </a:r>
            <a:endParaRPr lang="en-US" sz="4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buNone/>
            </a:pP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tiết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40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40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vi-VN" sz="4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buNone/>
            </a:pPr>
            <a:r>
              <a:rPr kumimoji="0" lang="en-US" sz="4000" b="1" i="0" u="none" strike="noStrike" kern="10" cap="none" spc="0" normalizeH="0" baseline="0" noProof="0" dirty="0" err="1">
                <a:ln w="9525">
                  <a:round/>
                  <a:headEnd/>
                  <a:tailEnd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sz="40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viên thực hiện: Đào Thị Nhung</a:t>
            </a:r>
          </a:p>
        </p:txBody>
      </p:sp>
    </p:spTree>
    <p:extLst>
      <p:ext uri="{BB962C8B-B14F-4D97-AF65-F5344CB8AC3E}">
        <p14:creationId xmlns:p14="http://schemas.microsoft.com/office/powerpoint/2010/main" val="126501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824A3C3D-8EFF-4BB3-A95E-BDE048F819B4}"/>
              </a:ext>
            </a:extLst>
          </p:cNvPr>
          <p:cNvSpPr/>
          <p:nvPr/>
        </p:nvSpPr>
        <p:spPr>
          <a:xfrm>
            <a:off x="155182" y="104774"/>
            <a:ext cx="11846318" cy="1133476"/>
          </a:xfrm>
          <a:custGeom>
            <a:avLst/>
            <a:gdLst>
              <a:gd name="connsiteX0" fmla="*/ 0 w 11846318"/>
              <a:gd name="connsiteY0" fmla="*/ 188916 h 1133476"/>
              <a:gd name="connsiteX1" fmla="*/ 188916 w 11846318"/>
              <a:gd name="connsiteY1" fmla="*/ 0 h 1133476"/>
              <a:gd name="connsiteX2" fmla="*/ 11657402 w 11846318"/>
              <a:gd name="connsiteY2" fmla="*/ 0 h 1133476"/>
              <a:gd name="connsiteX3" fmla="*/ 11846318 w 11846318"/>
              <a:gd name="connsiteY3" fmla="*/ 188916 h 1133476"/>
              <a:gd name="connsiteX4" fmla="*/ 11846318 w 11846318"/>
              <a:gd name="connsiteY4" fmla="*/ 944560 h 1133476"/>
              <a:gd name="connsiteX5" fmla="*/ 11657402 w 11846318"/>
              <a:gd name="connsiteY5" fmla="*/ 1133476 h 1133476"/>
              <a:gd name="connsiteX6" fmla="*/ 188916 w 11846318"/>
              <a:gd name="connsiteY6" fmla="*/ 1133476 h 1133476"/>
              <a:gd name="connsiteX7" fmla="*/ 0 w 11846318"/>
              <a:gd name="connsiteY7" fmla="*/ 944560 h 1133476"/>
              <a:gd name="connsiteX8" fmla="*/ 0 w 11846318"/>
              <a:gd name="connsiteY8" fmla="*/ 188916 h 1133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46318" h="1133476" fill="none" extrusionOk="0">
                <a:moveTo>
                  <a:pt x="0" y="188916"/>
                </a:moveTo>
                <a:cubicBezTo>
                  <a:pt x="-812" y="99049"/>
                  <a:pt x="84657" y="1370"/>
                  <a:pt x="188916" y="0"/>
                </a:cubicBezTo>
                <a:cubicBezTo>
                  <a:pt x="4762194" y="-123866"/>
                  <a:pt x="9106020" y="81108"/>
                  <a:pt x="11657402" y="0"/>
                </a:cubicBezTo>
                <a:cubicBezTo>
                  <a:pt x="11766968" y="-8038"/>
                  <a:pt x="11837446" y="85313"/>
                  <a:pt x="11846318" y="188916"/>
                </a:cubicBezTo>
                <a:cubicBezTo>
                  <a:pt x="11780187" y="325549"/>
                  <a:pt x="11791308" y="577079"/>
                  <a:pt x="11846318" y="944560"/>
                </a:cubicBezTo>
                <a:cubicBezTo>
                  <a:pt x="11847812" y="1044927"/>
                  <a:pt x="11766592" y="1142284"/>
                  <a:pt x="11657402" y="1133476"/>
                </a:cubicBezTo>
                <a:cubicBezTo>
                  <a:pt x="9978291" y="1115621"/>
                  <a:pt x="2684108" y="1024132"/>
                  <a:pt x="188916" y="1133476"/>
                </a:cubicBezTo>
                <a:cubicBezTo>
                  <a:pt x="91654" y="1115843"/>
                  <a:pt x="8728" y="1065193"/>
                  <a:pt x="0" y="944560"/>
                </a:cubicBezTo>
                <a:cubicBezTo>
                  <a:pt x="-65149" y="745472"/>
                  <a:pt x="-6019" y="486082"/>
                  <a:pt x="0" y="188916"/>
                </a:cubicBezTo>
                <a:close/>
              </a:path>
              <a:path w="11846318" h="1133476" stroke="0" extrusionOk="0">
                <a:moveTo>
                  <a:pt x="0" y="188916"/>
                </a:moveTo>
                <a:cubicBezTo>
                  <a:pt x="5796" y="84923"/>
                  <a:pt x="75947" y="17149"/>
                  <a:pt x="188916" y="0"/>
                </a:cubicBezTo>
                <a:cubicBezTo>
                  <a:pt x="2586799" y="96512"/>
                  <a:pt x="7873044" y="-165548"/>
                  <a:pt x="11657402" y="0"/>
                </a:cubicBezTo>
                <a:cubicBezTo>
                  <a:pt x="11775998" y="358"/>
                  <a:pt x="11865672" y="87742"/>
                  <a:pt x="11846318" y="188916"/>
                </a:cubicBezTo>
                <a:cubicBezTo>
                  <a:pt x="11812376" y="523209"/>
                  <a:pt x="11787383" y="638618"/>
                  <a:pt x="11846318" y="944560"/>
                </a:cubicBezTo>
                <a:cubicBezTo>
                  <a:pt x="11846713" y="1046770"/>
                  <a:pt x="11780415" y="1125020"/>
                  <a:pt x="11657402" y="1133476"/>
                </a:cubicBezTo>
                <a:cubicBezTo>
                  <a:pt x="9604736" y="1295188"/>
                  <a:pt x="1509217" y="1277098"/>
                  <a:pt x="188916" y="1133476"/>
                </a:cubicBezTo>
                <a:cubicBezTo>
                  <a:pt x="99290" y="1125710"/>
                  <a:pt x="7813" y="1045538"/>
                  <a:pt x="0" y="944560"/>
                </a:cubicBezTo>
                <a:cubicBezTo>
                  <a:pt x="65899" y="617396"/>
                  <a:pt x="-20260" y="400555"/>
                  <a:pt x="0" y="188916"/>
                </a:cubicBezTo>
                <a:close/>
              </a:path>
            </a:pathLst>
          </a:custGeom>
          <a:solidFill>
            <a:srgbClr val="FFFF99"/>
          </a:solidFill>
          <a:ln w="38100">
            <a:solidFill>
              <a:srgbClr val="795C41"/>
            </a:solidFill>
            <a:prstDash val="lgDash"/>
            <a:extLst>
              <a:ext uri="{C807C97D-BFC1-408E-A445-0C87EB9F89A2}">
                <ask:lineSketchStyleProps xmlns:ask="http://schemas.microsoft.com/office/drawing/2018/sketchyshapes" sd="1658683426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Quan sát các hình dưới đây và kể tên những thức ăn, đồ uống có lợi, không có lợi cho cơ quan thần kinh.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CB88EC-F8D5-4ADE-BEFD-595BACC92C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7062" y="1519237"/>
            <a:ext cx="6121562" cy="49291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A6AB60F-6CC1-41B5-9338-C33D1089E0EC}"/>
              </a:ext>
            </a:extLst>
          </p:cNvPr>
          <p:cNvSpPr/>
          <p:nvPr/>
        </p:nvSpPr>
        <p:spPr>
          <a:xfrm>
            <a:off x="3867150" y="3714750"/>
            <a:ext cx="1495425" cy="419100"/>
          </a:xfrm>
          <a:prstGeom prst="roundRect">
            <a:avLst/>
          </a:prstGeom>
          <a:solidFill>
            <a:srgbClr val="FFFF00"/>
          </a:solidFill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hại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141C1064-2693-4223-8283-2DD4999DA412}"/>
              </a:ext>
            </a:extLst>
          </p:cNvPr>
          <p:cNvSpPr/>
          <p:nvPr/>
        </p:nvSpPr>
        <p:spPr>
          <a:xfrm>
            <a:off x="7067550" y="3762375"/>
            <a:ext cx="1495425" cy="419100"/>
          </a:xfrm>
          <a:prstGeom prst="roundRect">
            <a:avLst/>
          </a:prstGeom>
          <a:solidFill>
            <a:srgbClr val="FFFF00"/>
          </a:solidFill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lợi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96F23AF9-9D84-4EFA-AC34-7A0F539E5D4A}"/>
              </a:ext>
            </a:extLst>
          </p:cNvPr>
          <p:cNvSpPr/>
          <p:nvPr/>
        </p:nvSpPr>
        <p:spPr>
          <a:xfrm>
            <a:off x="3971925" y="6353175"/>
            <a:ext cx="1495425" cy="419100"/>
          </a:xfrm>
          <a:prstGeom prst="roundRect">
            <a:avLst/>
          </a:prstGeom>
          <a:solidFill>
            <a:srgbClr val="FFFF00"/>
          </a:solidFill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lợi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C67BBA84-3D43-4D69-8B31-27928F23E441}"/>
              </a:ext>
            </a:extLst>
          </p:cNvPr>
          <p:cNvSpPr/>
          <p:nvPr/>
        </p:nvSpPr>
        <p:spPr>
          <a:xfrm>
            <a:off x="7077075" y="6353175"/>
            <a:ext cx="1495425" cy="419100"/>
          </a:xfrm>
          <a:prstGeom prst="roundRect">
            <a:avLst/>
          </a:prstGeom>
          <a:solidFill>
            <a:srgbClr val="FFFF00"/>
          </a:solidFill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lợi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81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5" grpId="0" animBg="1"/>
      <p:bldP spid="28" grpId="0" animBg="1"/>
      <p:bldP spid="29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D6F1AC6-6E23-44CA-AFF2-152DC0D27401}"/>
              </a:ext>
            </a:extLst>
          </p:cNvPr>
          <p:cNvSpPr/>
          <p:nvPr/>
        </p:nvSpPr>
        <p:spPr>
          <a:xfrm>
            <a:off x="2815463" y="1067948"/>
            <a:ext cx="6080888" cy="684652"/>
          </a:xfrm>
          <a:custGeom>
            <a:avLst/>
            <a:gdLst>
              <a:gd name="connsiteX0" fmla="*/ 0 w 6080888"/>
              <a:gd name="connsiteY0" fmla="*/ 114111 h 684652"/>
              <a:gd name="connsiteX1" fmla="*/ 114111 w 6080888"/>
              <a:gd name="connsiteY1" fmla="*/ 0 h 684652"/>
              <a:gd name="connsiteX2" fmla="*/ 582324 w 6080888"/>
              <a:gd name="connsiteY2" fmla="*/ 0 h 684652"/>
              <a:gd name="connsiteX3" fmla="*/ 1226118 w 6080888"/>
              <a:gd name="connsiteY3" fmla="*/ 0 h 684652"/>
              <a:gd name="connsiteX4" fmla="*/ 1694331 w 6080888"/>
              <a:gd name="connsiteY4" fmla="*/ 0 h 684652"/>
              <a:gd name="connsiteX5" fmla="*/ 2338124 w 6080888"/>
              <a:gd name="connsiteY5" fmla="*/ 0 h 684652"/>
              <a:gd name="connsiteX6" fmla="*/ 2747811 w 6080888"/>
              <a:gd name="connsiteY6" fmla="*/ 0 h 684652"/>
              <a:gd name="connsiteX7" fmla="*/ 3391604 w 6080888"/>
              <a:gd name="connsiteY7" fmla="*/ 0 h 684652"/>
              <a:gd name="connsiteX8" fmla="*/ 3918344 w 6080888"/>
              <a:gd name="connsiteY8" fmla="*/ 0 h 684652"/>
              <a:gd name="connsiteX9" fmla="*/ 4620664 w 6080888"/>
              <a:gd name="connsiteY9" fmla="*/ 0 h 684652"/>
              <a:gd name="connsiteX10" fmla="*/ 5205930 w 6080888"/>
              <a:gd name="connsiteY10" fmla="*/ 0 h 684652"/>
              <a:gd name="connsiteX11" fmla="*/ 5966777 w 6080888"/>
              <a:gd name="connsiteY11" fmla="*/ 0 h 684652"/>
              <a:gd name="connsiteX12" fmla="*/ 6080888 w 6080888"/>
              <a:gd name="connsiteY12" fmla="*/ 114111 h 684652"/>
              <a:gd name="connsiteX13" fmla="*/ 6080888 w 6080888"/>
              <a:gd name="connsiteY13" fmla="*/ 570541 h 684652"/>
              <a:gd name="connsiteX14" fmla="*/ 5966777 w 6080888"/>
              <a:gd name="connsiteY14" fmla="*/ 684652 h 684652"/>
              <a:gd name="connsiteX15" fmla="*/ 5322984 w 6080888"/>
              <a:gd name="connsiteY15" fmla="*/ 684652 h 684652"/>
              <a:gd name="connsiteX16" fmla="*/ 4737717 w 6080888"/>
              <a:gd name="connsiteY16" fmla="*/ 684652 h 684652"/>
              <a:gd name="connsiteX17" fmla="*/ 4035397 w 6080888"/>
              <a:gd name="connsiteY17" fmla="*/ 684652 h 684652"/>
              <a:gd name="connsiteX18" fmla="*/ 3333077 w 6080888"/>
              <a:gd name="connsiteY18" fmla="*/ 684652 h 684652"/>
              <a:gd name="connsiteX19" fmla="*/ 2689284 w 6080888"/>
              <a:gd name="connsiteY19" fmla="*/ 684652 h 684652"/>
              <a:gd name="connsiteX20" fmla="*/ 1986964 w 6080888"/>
              <a:gd name="connsiteY20" fmla="*/ 684652 h 684652"/>
              <a:gd name="connsiteX21" fmla="*/ 1577278 w 6080888"/>
              <a:gd name="connsiteY21" fmla="*/ 684652 h 684652"/>
              <a:gd name="connsiteX22" fmla="*/ 933484 w 6080888"/>
              <a:gd name="connsiteY22" fmla="*/ 684652 h 684652"/>
              <a:gd name="connsiteX23" fmla="*/ 114111 w 6080888"/>
              <a:gd name="connsiteY23" fmla="*/ 684652 h 684652"/>
              <a:gd name="connsiteX24" fmla="*/ 0 w 6080888"/>
              <a:gd name="connsiteY24" fmla="*/ 570541 h 684652"/>
              <a:gd name="connsiteX25" fmla="*/ 0 w 6080888"/>
              <a:gd name="connsiteY25" fmla="*/ 114111 h 684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080888" h="684652" fill="none" extrusionOk="0">
                <a:moveTo>
                  <a:pt x="0" y="114111"/>
                </a:moveTo>
                <a:cubicBezTo>
                  <a:pt x="-2232" y="54961"/>
                  <a:pt x="50985" y="1680"/>
                  <a:pt x="114111" y="0"/>
                </a:cubicBezTo>
                <a:cubicBezTo>
                  <a:pt x="322497" y="-49714"/>
                  <a:pt x="393905" y="16085"/>
                  <a:pt x="582324" y="0"/>
                </a:cubicBezTo>
                <a:cubicBezTo>
                  <a:pt x="770743" y="-16085"/>
                  <a:pt x="1022473" y="5743"/>
                  <a:pt x="1226118" y="0"/>
                </a:cubicBezTo>
                <a:cubicBezTo>
                  <a:pt x="1429763" y="-5743"/>
                  <a:pt x="1516938" y="46291"/>
                  <a:pt x="1694331" y="0"/>
                </a:cubicBezTo>
                <a:cubicBezTo>
                  <a:pt x="1871724" y="-46291"/>
                  <a:pt x="2125996" y="36956"/>
                  <a:pt x="2338124" y="0"/>
                </a:cubicBezTo>
                <a:cubicBezTo>
                  <a:pt x="2550252" y="-36956"/>
                  <a:pt x="2638813" y="12688"/>
                  <a:pt x="2747811" y="0"/>
                </a:cubicBezTo>
                <a:cubicBezTo>
                  <a:pt x="2856809" y="-12688"/>
                  <a:pt x="3102889" y="14707"/>
                  <a:pt x="3391604" y="0"/>
                </a:cubicBezTo>
                <a:cubicBezTo>
                  <a:pt x="3680319" y="-14707"/>
                  <a:pt x="3678109" y="26232"/>
                  <a:pt x="3918344" y="0"/>
                </a:cubicBezTo>
                <a:cubicBezTo>
                  <a:pt x="4158579" y="-26232"/>
                  <a:pt x="4362824" y="70351"/>
                  <a:pt x="4620664" y="0"/>
                </a:cubicBezTo>
                <a:cubicBezTo>
                  <a:pt x="4878504" y="-70351"/>
                  <a:pt x="5009373" y="63100"/>
                  <a:pt x="5205930" y="0"/>
                </a:cubicBezTo>
                <a:cubicBezTo>
                  <a:pt x="5402487" y="-63100"/>
                  <a:pt x="5680925" y="62745"/>
                  <a:pt x="5966777" y="0"/>
                </a:cubicBezTo>
                <a:cubicBezTo>
                  <a:pt x="6043346" y="3473"/>
                  <a:pt x="6081159" y="40114"/>
                  <a:pt x="6080888" y="114111"/>
                </a:cubicBezTo>
                <a:cubicBezTo>
                  <a:pt x="6091888" y="277018"/>
                  <a:pt x="6048431" y="355554"/>
                  <a:pt x="6080888" y="570541"/>
                </a:cubicBezTo>
                <a:cubicBezTo>
                  <a:pt x="6065587" y="641652"/>
                  <a:pt x="6011430" y="684375"/>
                  <a:pt x="5966777" y="684652"/>
                </a:cubicBezTo>
                <a:cubicBezTo>
                  <a:pt x="5727588" y="685823"/>
                  <a:pt x="5512510" y="608768"/>
                  <a:pt x="5322984" y="684652"/>
                </a:cubicBezTo>
                <a:cubicBezTo>
                  <a:pt x="5133458" y="760536"/>
                  <a:pt x="4867302" y="647211"/>
                  <a:pt x="4737717" y="684652"/>
                </a:cubicBezTo>
                <a:cubicBezTo>
                  <a:pt x="4608132" y="722093"/>
                  <a:pt x="4187735" y="657109"/>
                  <a:pt x="4035397" y="684652"/>
                </a:cubicBezTo>
                <a:cubicBezTo>
                  <a:pt x="3883059" y="712195"/>
                  <a:pt x="3479730" y="609989"/>
                  <a:pt x="3333077" y="684652"/>
                </a:cubicBezTo>
                <a:cubicBezTo>
                  <a:pt x="3186424" y="759315"/>
                  <a:pt x="2991972" y="668397"/>
                  <a:pt x="2689284" y="684652"/>
                </a:cubicBezTo>
                <a:cubicBezTo>
                  <a:pt x="2386596" y="700907"/>
                  <a:pt x="2312077" y="603722"/>
                  <a:pt x="1986964" y="684652"/>
                </a:cubicBezTo>
                <a:cubicBezTo>
                  <a:pt x="1661851" y="765582"/>
                  <a:pt x="1691769" y="666530"/>
                  <a:pt x="1577278" y="684652"/>
                </a:cubicBezTo>
                <a:cubicBezTo>
                  <a:pt x="1462787" y="702774"/>
                  <a:pt x="1084686" y="678628"/>
                  <a:pt x="933484" y="684652"/>
                </a:cubicBezTo>
                <a:cubicBezTo>
                  <a:pt x="782282" y="690676"/>
                  <a:pt x="452565" y="676806"/>
                  <a:pt x="114111" y="684652"/>
                </a:cubicBezTo>
                <a:cubicBezTo>
                  <a:pt x="54997" y="682930"/>
                  <a:pt x="2671" y="644285"/>
                  <a:pt x="0" y="570541"/>
                </a:cubicBezTo>
                <a:cubicBezTo>
                  <a:pt x="-24265" y="429067"/>
                  <a:pt x="21281" y="287642"/>
                  <a:pt x="0" y="114111"/>
                </a:cubicBezTo>
                <a:close/>
              </a:path>
              <a:path w="6080888" h="684652" stroke="0" extrusionOk="0">
                <a:moveTo>
                  <a:pt x="0" y="114111"/>
                </a:moveTo>
                <a:cubicBezTo>
                  <a:pt x="-12399" y="57116"/>
                  <a:pt x="62185" y="14887"/>
                  <a:pt x="114111" y="0"/>
                </a:cubicBezTo>
                <a:cubicBezTo>
                  <a:pt x="297361" y="-65963"/>
                  <a:pt x="667189" y="64164"/>
                  <a:pt x="816431" y="0"/>
                </a:cubicBezTo>
                <a:cubicBezTo>
                  <a:pt x="965673" y="-64164"/>
                  <a:pt x="1332513" y="75119"/>
                  <a:pt x="1518751" y="0"/>
                </a:cubicBezTo>
                <a:cubicBezTo>
                  <a:pt x="1704989" y="-75119"/>
                  <a:pt x="2014600" y="75702"/>
                  <a:pt x="2221071" y="0"/>
                </a:cubicBezTo>
                <a:cubicBezTo>
                  <a:pt x="2427542" y="-75702"/>
                  <a:pt x="2472300" y="17212"/>
                  <a:pt x="2689284" y="0"/>
                </a:cubicBezTo>
                <a:cubicBezTo>
                  <a:pt x="2906268" y="-17212"/>
                  <a:pt x="3008757" y="29709"/>
                  <a:pt x="3098971" y="0"/>
                </a:cubicBezTo>
                <a:cubicBezTo>
                  <a:pt x="3189185" y="-29709"/>
                  <a:pt x="3407320" y="63793"/>
                  <a:pt x="3684237" y="0"/>
                </a:cubicBezTo>
                <a:cubicBezTo>
                  <a:pt x="3961154" y="-63793"/>
                  <a:pt x="4028383" y="15554"/>
                  <a:pt x="4152451" y="0"/>
                </a:cubicBezTo>
                <a:cubicBezTo>
                  <a:pt x="4276519" y="-15554"/>
                  <a:pt x="4389742" y="38856"/>
                  <a:pt x="4620664" y="0"/>
                </a:cubicBezTo>
                <a:cubicBezTo>
                  <a:pt x="4851586" y="-38856"/>
                  <a:pt x="5150151" y="69843"/>
                  <a:pt x="5322984" y="0"/>
                </a:cubicBezTo>
                <a:cubicBezTo>
                  <a:pt x="5495817" y="-69843"/>
                  <a:pt x="5716844" y="21117"/>
                  <a:pt x="5966777" y="0"/>
                </a:cubicBezTo>
                <a:cubicBezTo>
                  <a:pt x="6027100" y="13771"/>
                  <a:pt x="6081290" y="41545"/>
                  <a:pt x="6080888" y="114111"/>
                </a:cubicBezTo>
                <a:cubicBezTo>
                  <a:pt x="6135383" y="305780"/>
                  <a:pt x="6033447" y="387682"/>
                  <a:pt x="6080888" y="570541"/>
                </a:cubicBezTo>
                <a:cubicBezTo>
                  <a:pt x="6079574" y="631807"/>
                  <a:pt x="6026160" y="685520"/>
                  <a:pt x="5966777" y="684652"/>
                </a:cubicBezTo>
                <a:cubicBezTo>
                  <a:pt x="5763742" y="695186"/>
                  <a:pt x="5711861" y="660340"/>
                  <a:pt x="5557090" y="684652"/>
                </a:cubicBezTo>
                <a:cubicBezTo>
                  <a:pt x="5402319" y="708964"/>
                  <a:pt x="5273170" y="675839"/>
                  <a:pt x="5147404" y="684652"/>
                </a:cubicBezTo>
                <a:cubicBezTo>
                  <a:pt x="5021638" y="693465"/>
                  <a:pt x="4821025" y="626739"/>
                  <a:pt x="4503611" y="684652"/>
                </a:cubicBezTo>
                <a:cubicBezTo>
                  <a:pt x="4186197" y="742565"/>
                  <a:pt x="4213070" y="659790"/>
                  <a:pt x="3976871" y="684652"/>
                </a:cubicBezTo>
                <a:cubicBezTo>
                  <a:pt x="3740672" y="709514"/>
                  <a:pt x="3595333" y="626835"/>
                  <a:pt x="3274551" y="684652"/>
                </a:cubicBezTo>
                <a:cubicBezTo>
                  <a:pt x="2953769" y="742469"/>
                  <a:pt x="2857868" y="633673"/>
                  <a:pt x="2572231" y="684652"/>
                </a:cubicBezTo>
                <a:cubicBezTo>
                  <a:pt x="2286594" y="735631"/>
                  <a:pt x="2335789" y="654682"/>
                  <a:pt x="2104017" y="684652"/>
                </a:cubicBezTo>
                <a:cubicBezTo>
                  <a:pt x="1872245" y="714622"/>
                  <a:pt x="1756510" y="617997"/>
                  <a:pt x="1518751" y="684652"/>
                </a:cubicBezTo>
                <a:cubicBezTo>
                  <a:pt x="1280992" y="751307"/>
                  <a:pt x="1240133" y="629063"/>
                  <a:pt x="992011" y="684652"/>
                </a:cubicBezTo>
                <a:cubicBezTo>
                  <a:pt x="743889" y="740241"/>
                  <a:pt x="515935" y="619447"/>
                  <a:pt x="114111" y="684652"/>
                </a:cubicBezTo>
                <a:cubicBezTo>
                  <a:pt x="51035" y="683300"/>
                  <a:pt x="-5893" y="622426"/>
                  <a:pt x="0" y="570541"/>
                </a:cubicBezTo>
                <a:cubicBezTo>
                  <a:pt x="-46651" y="410389"/>
                  <a:pt x="3392" y="273866"/>
                  <a:pt x="0" y="114111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sd="4099311334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Chế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độ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ăn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uống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khỏe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mạnh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0ECCD9-D088-4D7F-83B2-B73E62C007D7}"/>
              </a:ext>
            </a:extLst>
          </p:cNvPr>
          <p:cNvSpPr txBox="1"/>
          <p:nvPr/>
        </p:nvSpPr>
        <p:spPr>
          <a:xfrm>
            <a:off x="390525" y="190500"/>
            <a:ext cx="111918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庞门正道标题体" panose="020F0502020204030204"/>
                <a:cs typeface="+mn-cs"/>
              </a:rPr>
              <a:t>Dưới đây là 7 quy tắc ăn uống khỏe mạnh: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庞门正道标题体" panose="020F0502020204030204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82F1ACD-93C4-483B-AFDC-F35BD5E997A4}"/>
              </a:ext>
            </a:extLst>
          </p:cNvPr>
          <p:cNvSpPr/>
          <p:nvPr/>
        </p:nvSpPr>
        <p:spPr>
          <a:xfrm>
            <a:off x="2853563" y="2001398"/>
            <a:ext cx="6080888" cy="684652"/>
          </a:xfrm>
          <a:custGeom>
            <a:avLst/>
            <a:gdLst>
              <a:gd name="connsiteX0" fmla="*/ 0 w 6080888"/>
              <a:gd name="connsiteY0" fmla="*/ 114111 h 684652"/>
              <a:gd name="connsiteX1" fmla="*/ 114111 w 6080888"/>
              <a:gd name="connsiteY1" fmla="*/ 0 h 684652"/>
              <a:gd name="connsiteX2" fmla="*/ 582324 w 6080888"/>
              <a:gd name="connsiteY2" fmla="*/ 0 h 684652"/>
              <a:gd name="connsiteX3" fmla="*/ 1226118 w 6080888"/>
              <a:gd name="connsiteY3" fmla="*/ 0 h 684652"/>
              <a:gd name="connsiteX4" fmla="*/ 1694331 w 6080888"/>
              <a:gd name="connsiteY4" fmla="*/ 0 h 684652"/>
              <a:gd name="connsiteX5" fmla="*/ 2338124 w 6080888"/>
              <a:gd name="connsiteY5" fmla="*/ 0 h 684652"/>
              <a:gd name="connsiteX6" fmla="*/ 2747811 w 6080888"/>
              <a:gd name="connsiteY6" fmla="*/ 0 h 684652"/>
              <a:gd name="connsiteX7" fmla="*/ 3391604 w 6080888"/>
              <a:gd name="connsiteY7" fmla="*/ 0 h 684652"/>
              <a:gd name="connsiteX8" fmla="*/ 3918344 w 6080888"/>
              <a:gd name="connsiteY8" fmla="*/ 0 h 684652"/>
              <a:gd name="connsiteX9" fmla="*/ 4620664 w 6080888"/>
              <a:gd name="connsiteY9" fmla="*/ 0 h 684652"/>
              <a:gd name="connsiteX10" fmla="*/ 5205930 w 6080888"/>
              <a:gd name="connsiteY10" fmla="*/ 0 h 684652"/>
              <a:gd name="connsiteX11" fmla="*/ 5966777 w 6080888"/>
              <a:gd name="connsiteY11" fmla="*/ 0 h 684652"/>
              <a:gd name="connsiteX12" fmla="*/ 6080888 w 6080888"/>
              <a:gd name="connsiteY12" fmla="*/ 114111 h 684652"/>
              <a:gd name="connsiteX13" fmla="*/ 6080888 w 6080888"/>
              <a:gd name="connsiteY13" fmla="*/ 570541 h 684652"/>
              <a:gd name="connsiteX14" fmla="*/ 5966777 w 6080888"/>
              <a:gd name="connsiteY14" fmla="*/ 684652 h 684652"/>
              <a:gd name="connsiteX15" fmla="*/ 5322984 w 6080888"/>
              <a:gd name="connsiteY15" fmla="*/ 684652 h 684652"/>
              <a:gd name="connsiteX16" fmla="*/ 4737717 w 6080888"/>
              <a:gd name="connsiteY16" fmla="*/ 684652 h 684652"/>
              <a:gd name="connsiteX17" fmla="*/ 4035397 w 6080888"/>
              <a:gd name="connsiteY17" fmla="*/ 684652 h 684652"/>
              <a:gd name="connsiteX18" fmla="*/ 3333077 w 6080888"/>
              <a:gd name="connsiteY18" fmla="*/ 684652 h 684652"/>
              <a:gd name="connsiteX19" fmla="*/ 2689284 w 6080888"/>
              <a:gd name="connsiteY19" fmla="*/ 684652 h 684652"/>
              <a:gd name="connsiteX20" fmla="*/ 1986964 w 6080888"/>
              <a:gd name="connsiteY20" fmla="*/ 684652 h 684652"/>
              <a:gd name="connsiteX21" fmla="*/ 1577278 w 6080888"/>
              <a:gd name="connsiteY21" fmla="*/ 684652 h 684652"/>
              <a:gd name="connsiteX22" fmla="*/ 933484 w 6080888"/>
              <a:gd name="connsiteY22" fmla="*/ 684652 h 684652"/>
              <a:gd name="connsiteX23" fmla="*/ 114111 w 6080888"/>
              <a:gd name="connsiteY23" fmla="*/ 684652 h 684652"/>
              <a:gd name="connsiteX24" fmla="*/ 0 w 6080888"/>
              <a:gd name="connsiteY24" fmla="*/ 570541 h 684652"/>
              <a:gd name="connsiteX25" fmla="*/ 0 w 6080888"/>
              <a:gd name="connsiteY25" fmla="*/ 114111 h 684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080888" h="684652" fill="none" extrusionOk="0">
                <a:moveTo>
                  <a:pt x="0" y="114111"/>
                </a:moveTo>
                <a:cubicBezTo>
                  <a:pt x="-2232" y="54961"/>
                  <a:pt x="50985" y="1680"/>
                  <a:pt x="114111" y="0"/>
                </a:cubicBezTo>
                <a:cubicBezTo>
                  <a:pt x="322497" y="-49714"/>
                  <a:pt x="393905" y="16085"/>
                  <a:pt x="582324" y="0"/>
                </a:cubicBezTo>
                <a:cubicBezTo>
                  <a:pt x="770743" y="-16085"/>
                  <a:pt x="1022473" y="5743"/>
                  <a:pt x="1226118" y="0"/>
                </a:cubicBezTo>
                <a:cubicBezTo>
                  <a:pt x="1429763" y="-5743"/>
                  <a:pt x="1516938" y="46291"/>
                  <a:pt x="1694331" y="0"/>
                </a:cubicBezTo>
                <a:cubicBezTo>
                  <a:pt x="1871724" y="-46291"/>
                  <a:pt x="2125996" y="36956"/>
                  <a:pt x="2338124" y="0"/>
                </a:cubicBezTo>
                <a:cubicBezTo>
                  <a:pt x="2550252" y="-36956"/>
                  <a:pt x="2638813" y="12688"/>
                  <a:pt x="2747811" y="0"/>
                </a:cubicBezTo>
                <a:cubicBezTo>
                  <a:pt x="2856809" y="-12688"/>
                  <a:pt x="3102889" y="14707"/>
                  <a:pt x="3391604" y="0"/>
                </a:cubicBezTo>
                <a:cubicBezTo>
                  <a:pt x="3680319" y="-14707"/>
                  <a:pt x="3678109" y="26232"/>
                  <a:pt x="3918344" y="0"/>
                </a:cubicBezTo>
                <a:cubicBezTo>
                  <a:pt x="4158579" y="-26232"/>
                  <a:pt x="4362824" y="70351"/>
                  <a:pt x="4620664" y="0"/>
                </a:cubicBezTo>
                <a:cubicBezTo>
                  <a:pt x="4878504" y="-70351"/>
                  <a:pt x="5009373" y="63100"/>
                  <a:pt x="5205930" y="0"/>
                </a:cubicBezTo>
                <a:cubicBezTo>
                  <a:pt x="5402487" y="-63100"/>
                  <a:pt x="5680925" y="62745"/>
                  <a:pt x="5966777" y="0"/>
                </a:cubicBezTo>
                <a:cubicBezTo>
                  <a:pt x="6043346" y="3473"/>
                  <a:pt x="6081159" y="40114"/>
                  <a:pt x="6080888" y="114111"/>
                </a:cubicBezTo>
                <a:cubicBezTo>
                  <a:pt x="6091888" y="277018"/>
                  <a:pt x="6048431" y="355554"/>
                  <a:pt x="6080888" y="570541"/>
                </a:cubicBezTo>
                <a:cubicBezTo>
                  <a:pt x="6065587" y="641652"/>
                  <a:pt x="6011430" y="684375"/>
                  <a:pt x="5966777" y="684652"/>
                </a:cubicBezTo>
                <a:cubicBezTo>
                  <a:pt x="5727588" y="685823"/>
                  <a:pt x="5512510" y="608768"/>
                  <a:pt x="5322984" y="684652"/>
                </a:cubicBezTo>
                <a:cubicBezTo>
                  <a:pt x="5133458" y="760536"/>
                  <a:pt x="4867302" y="647211"/>
                  <a:pt x="4737717" y="684652"/>
                </a:cubicBezTo>
                <a:cubicBezTo>
                  <a:pt x="4608132" y="722093"/>
                  <a:pt x="4187735" y="657109"/>
                  <a:pt x="4035397" y="684652"/>
                </a:cubicBezTo>
                <a:cubicBezTo>
                  <a:pt x="3883059" y="712195"/>
                  <a:pt x="3479730" y="609989"/>
                  <a:pt x="3333077" y="684652"/>
                </a:cubicBezTo>
                <a:cubicBezTo>
                  <a:pt x="3186424" y="759315"/>
                  <a:pt x="2991972" y="668397"/>
                  <a:pt x="2689284" y="684652"/>
                </a:cubicBezTo>
                <a:cubicBezTo>
                  <a:pt x="2386596" y="700907"/>
                  <a:pt x="2312077" y="603722"/>
                  <a:pt x="1986964" y="684652"/>
                </a:cubicBezTo>
                <a:cubicBezTo>
                  <a:pt x="1661851" y="765582"/>
                  <a:pt x="1691769" y="666530"/>
                  <a:pt x="1577278" y="684652"/>
                </a:cubicBezTo>
                <a:cubicBezTo>
                  <a:pt x="1462787" y="702774"/>
                  <a:pt x="1084686" y="678628"/>
                  <a:pt x="933484" y="684652"/>
                </a:cubicBezTo>
                <a:cubicBezTo>
                  <a:pt x="782282" y="690676"/>
                  <a:pt x="452565" y="676806"/>
                  <a:pt x="114111" y="684652"/>
                </a:cubicBezTo>
                <a:cubicBezTo>
                  <a:pt x="54997" y="682930"/>
                  <a:pt x="2671" y="644285"/>
                  <a:pt x="0" y="570541"/>
                </a:cubicBezTo>
                <a:cubicBezTo>
                  <a:pt x="-24265" y="429067"/>
                  <a:pt x="21281" y="287642"/>
                  <a:pt x="0" y="114111"/>
                </a:cubicBezTo>
                <a:close/>
              </a:path>
              <a:path w="6080888" h="684652" stroke="0" extrusionOk="0">
                <a:moveTo>
                  <a:pt x="0" y="114111"/>
                </a:moveTo>
                <a:cubicBezTo>
                  <a:pt x="-12399" y="57116"/>
                  <a:pt x="62185" y="14887"/>
                  <a:pt x="114111" y="0"/>
                </a:cubicBezTo>
                <a:cubicBezTo>
                  <a:pt x="297361" y="-65963"/>
                  <a:pt x="667189" y="64164"/>
                  <a:pt x="816431" y="0"/>
                </a:cubicBezTo>
                <a:cubicBezTo>
                  <a:pt x="965673" y="-64164"/>
                  <a:pt x="1332513" y="75119"/>
                  <a:pt x="1518751" y="0"/>
                </a:cubicBezTo>
                <a:cubicBezTo>
                  <a:pt x="1704989" y="-75119"/>
                  <a:pt x="2014600" y="75702"/>
                  <a:pt x="2221071" y="0"/>
                </a:cubicBezTo>
                <a:cubicBezTo>
                  <a:pt x="2427542" y="-75702"/>
                  <a:pt x="2472300" y="17212"/>
                  <a:pt x="2689284" y="0"/>
                </a:cubicBezTo>
                <a:cubicBezTo>
                  <a:pt x="2906268" y="-17212"/>
                  <a:pt x="3008757" y="29709"/>
                  <a:pt x="3098971" y="0"/>
                </a:cubicBezTo>
                <a:cubicBezTo>
                  <a:pt x="3189185" y="-29709"/>
                  <a:pt x="3407320" y="63793"/>
                  <a:pt x="3684237" y="0"/>
                </a:cubicBezTo>
                <a:cubicBezTo>
                  <a:pt x="3961154" y="-63793"/>
                  <a:pt x="4028383" y="15554"/>
                  <a:pt x="4152451" y="0"/>
                </a:cubicBezTo>
                <a:cubicBezTo>
                  <a:pt x="4276519" y="-15554"/>
                  <a:pt x="4389742" y="38856"/>
                  <a:pt x="4620664" y="0"/>
                </a:cubicBezTo>
                <a:cubicBezTo>
                  <a:pt x="4851586" y="-38856"/>
                  <a:pt x="5150151" y="69843"/>
                  <a:pt x="5322984" y="0"/>
                </a:cubicBezTo>
                <a:cubicBezTo>
                  <a:pt x="5495817" y="-69843"/>
                  <a:pt x="5716844" y="21117"/>
                  <a:pt x="5966777" y="0"/>
                </a:cubicBezTo>
                <a:cubicBezTo>
                  <a:pt x="6027100" y="13771"/>
                  <a:pt x="6081290" y="41545"/>
                  <a:pt x="6080888" y="114111"/>
                </a:cubicBezTo>
                <a:cubicBezTo>
                  <a:pt x="6135383" y="305780"/>
                  <a:pt x="6033447" y="387682"/>
                  <a:pt x="6080888" y="570541"/>
                </a:cubicBezTo>
                <a:cubicBezTo>
                  <a:pt x="6079574" y="631807"/>
                  <a:pt x="6026160" y="685520"/>
                  <a:pt x="5966777" y="684652"/>
                </a:cubicBezTo>
                <a:cubicBezTo>
                  <a:pt x="5763742" y="695186"/>
                  <a:pt x="5711861" y="660340"/>
                  <a:pt x="5557090" y="684652"/>
                </a:cubicBezTo>
                <a:cubicBezTo>
                  <a:pt x="5402319" y="708964"/>
                  <a:pt x="5273170" y="675839"/>
                  <a:pt x="5147404" y="684652"/>
                </a:cubicBezTo>
                <a:cubicBezTo>
                  <a:pt x="5021638" y="693465"/>
                  <a:pt x="4821025" y="626739"/>
                  <a:pt x="4503611" y="684652"/>
                </a:cubicBezTo>
                <a:cubicBezTo>
                  <a:pt x="4186197" y="742565"/>
                  <a:pt x="4213070" y="659790"/>
                  <a:pt x="3976871" y="684652"/>
                </a:cubicBezTo>
                <a:cubicBezTo>
                  <a:pt x="3740672" y="709514"/>
                  <a:pt x="3595333" y="626835"/>
                  <a:pt x="3274551" y="684652"/>
                </a:cubicBezTo>
                <a:cubicBezTo>
                  <a:pt x="2953769" y="742469"/>
                  <a:pt x="2857868" y="633673"/>
                  <a:pt x="2572231" y="684652"/>
                </a:cubicBezTo>
                <a:cubicBezTo>
                  <a:pt x="2286594" y="735631"/>
                  <a:pt x="2335789" y="654682"/>
                  <a:pt x="2104017" y="684652"/>
                </a:cubicBezTo>
                <a:cubicBezTo>
                  <a:pt x="1872245" y="714622"/>
                  <a:pt x="1756510" y="617997"/>
                  <a:pt x="1518751" y="684652"/>
                </a:cubicBezTo>
                <a:cubicBezTo>
                  <a:pt x="1280992" y="751307"/>
                  <a:pt x="1240133" y="629063"/>
                  <a:pt x="992011" y="684652"/>
                </a:cubicBezTo>
                <a:cubicBezTo>
                  <a:pt x="743889" y="740241"/>
                  <a:pt x="515935" y="619447"/>
                  <a:pt x="114111" y="684652"/>
                </a:cubicBezTo>
                <a:cubicBezTo>
                  <a:pt x="51035" y="683300"/>
                  <a:pt x="-5893" y="622426"/>
                  <a:pt x="0" y="570541"/>
                </a:cubicBezTo>
                <a:cubicBezTo>
                  <a:pt x="-46651" y="410389"/>
                  <a:pt x="3392" y="273866"/>
                  <a:pt x="0" y="114111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sd="4099311334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Ăn nhiều trái cây và rau quả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9CAA22D-0A82-431D-9692-FE99A218322D}"/>
              </a:ext>
            </a:extLst>
          </p:cNvPr>
          <p:cNvSpPr/>
          <p:nvPr/>
        </p:nvSpPr>
        <p:spPr>
          <a:xfrm>
            <a:off x="1571625" y="2963423"/>
            <a:ext cx="9134475" cy="684652"/>
          </a:xfrm>
          <a:custGeom>
            <a:avLst/>
            <a:gdLst>
              <a:gd name="connsiteX0" fmla="*/ 0 w 9134475"/>
              <a:gd name="connsiteY0" fmla="*/ 114111 h 684652"/>
              <a:gd name="connsiteX1" fmla="*/ 114111 w 9134475"/>
              <a:gd name="connsiteY1" fmla="*/ 0 h 684652"/>
              <a:gd name="connsiteX2" fmla="*/ 529736 w 9134475"/>
              <a:gd name="connsiteY2" fmla="*/ 0 h 684652"/>
              <a:gd name="connsiteX3" fmla="*/ 1212549 w 9134475"/>
              <a:gd name="connsiteY3" fmla="*/ 0 h 684652"/>
              <a:gd name="connsiteX4" fmla="*/ 1628174 w 9134475"/>
              <a:gd name="connsiteY4" fmla="*/ 0 h 684652"/>
              <a:gd name="connsiteX5" fmla="*/ 2400049 w 9134475"/>
              <a:gd name="connsiteY5" fmla="*/ 0 h 684652"/>
              <a:gd name="connsiteX6" fmla="*/ 3082862 w 9134475"/>
              <a:gd name="connsiteY6" fmla="*/ 0 h 684652"/>
              <a:gd name="connsiteX7" fmla="*/ 3676612 w 9134475"/>
              <a:gd name="connsiteY7" fmla="*/ 0 h 684652"/>
              <a:gd name="connsiteX8" fmla="*/ 4448487 w 9134475"/>
              <a:gd name="connsiteY8" fmla="*/ 0 h 684652"/>
              <a:gd name="connsiteX9" fmla="*/ 5220363 w 9134475"/>
              <a:gd name="connsiteY9" fmla="*/ 0 h 684652"/>
              <a:gd name="connsiteX10" fmla="*/ 5903175 w 9134475"/>
              <a:gd name="connsiteY10" fmla="*/ 0 h 684652"/>
              <a:gd name="connsiteX11" fmla="*/ 6675051 w 9134475"/>
              <a:gd name="connsiteY11" fmla="*/ 0 h 684652"/>
              <a:gd name="connsiteX12" fmla="*/ 7001613 w 9134475"/>
              <a:gd name="connsiteY12" fmla="*/ 0 h 684652"/>
              <a:gd name="connsiteX13" fmla="*/ 7684426 w 9134475"/>
              <a:gd name="connsiteY13" fmla="*/ 0 h 684652"/>
              <a:gd name="connsiteX14" fmla="*/ 8189114 w 9134475"/>
              <a:gd name="connsiteY14" fmla="*/ 0 h 684652"/>
              <a:gd name="connsiteX15" fmla="*/ 9020364 w 9134475"/>
              <a:gd name="connsiteY15" fmla="*/ 0 h 684652"/>
              <a:gd name="connsiteX16" fmla="*/ 9134475 w 9134475"/>
              <a:gd name="connsiteY16" fmla="*/ 114111 h 684652"/>
              <a:gd name="connsiteX17" fmla="*/ 9134475 w 9134475"/>
              <a:gd name="connsiteY17" fmla="*/ 570541 h 684652"/>
              <a:gd name="connsiteX18" fmla="*/ 9020364 w 9134475"/>
              <a:gd name="connsiteY18" fmla="*/ 684652 h 684652"/>
              <a:gd name="connsiteX19" fmla="*/ 8515676 w 9134475"/>
              <a:gd name="connsiteY19" fmla="*/ 684652 h 684652"/>
              <a:gd name="connsiteX20" fmla="*/ 7921926 w 9134475"/>
              <a:gd name="connsiteY20" fmla="*/ 684652 h 684652"/>
              <a:gd name="connsiteX21" fmla="*/ 7506301 w 9134475"/>
              <a:gd name="connsiteY21" fmla="*/ 684652 h 684652"/>
              <a:gd name="connsiteX22" fmla="*/ 7179738 w 9134475"/>
              <a:gd name="connsiteY22" fmla="*/ 684652 h 684652"/>
              <a:gd name="connsiteX23" fmla="*/ 6407863 w 9134475"/>
              <a:gd name="connsiteY23" fmla="*/ 684652 h 684652"/>
              <a:gd name="connsiteX24" fmla="*/ 5725050 w 9134475"/>
              <a:gd name="connsiteY24" fmla="*/ 684652 h 684652"/>
              <a:gd name="connsiteX25" fmla="*/ 4953175 w 9134475"/>
              <a:gd name="connsiteY25" fmla="*/ 684652 h 684652"/>
              <a:gd name="connsiteX26" fmla="*/ 4359425 w 9134475"/>
              <a:gd name="connsiteY26" fmla="*/ 684652 h 684652"/>
              <a:gd name="connsiteX27" fmla="*/ 3587550 w 9134475"/>
              <a:gd name="connsiteY27" fmla="*/ 684652 h 684652"/>
              <a:gd name="connsiteX28" fmla="*/ 3082862 w 9134475"/>
              <a:gd name="connsiteY28" fmla="*/ 684652 h 684652"/>
              <a:gd name="connsiteX29" fmla="*/ 2310987 w 9134475"/>
              <a:gd name="connsiteY29" fmla="*/ 684652 h 684652"/>
              <a:gd name="connsiteX30" fmla="*/ 1806299 w 9134475"/>
              <a:gd name="connsiteY30" fmla="*/ 684652 h 684652"/>
              <a:gd name="connsiteX31" fmla="*/ 1390674 w 9134475"/>
              <a:gd name="connsiteY31" fmla="*/ 684652 h 684652"/>
              <a:gd name="connsiteX32" fmla="*/ 618799 w 9134475"/>
              <a:gd name="connsiteY32" fmla="*/ 684652 h 684652"/>
              <a:gd name="connsiteX33" fmla="*/ 114111 w 9134475"/>
              <a:gd name="connsiteY33" fmla="*/ 684652 h 684652"/>
              <a:gd name="connsiteX34" fmla="*/ 0 w 9134475"/>
              <a:gd name="connsiteY34" fmla="*/ 570541 h 684652"/>
              <a:gd name="connsiteX35" fmla="*/ 0 w 9134475"/>
              <a:gd name="connsiteY35" fmla="*/ 114111 h 684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9134475" h="684652" fill="none" extrusionOk="0">
                <a:moveTo>
                  <a:pt x="0" y="114111"/>
                </a:moveTo>
                <a:cubicBezTo>
                  <a:pt x="2900" y="58280"/>
                  <a:pt x="62306" y="3445"/>
                  <a:pt x="114111" y="0"/>
                </a:cubicBezTo>
                <a:cubicBezTo>
                  <a:pt x="231616" y="-22491"/>
                  <a:pt x="392922" y="41706"/>
                  <a:pt x="529736" y="0"/>
                </a:cubicBezTo>
                <a:cubicBezTo>
                  <a:pt x="666550" y="-41706"/>
                  <a:pt x="892526" y="2117"/>
                  <a:pt x="1212549" y="0"/>
                </a:cubicBezTo>
                <a:cubicBezTo>
                  <a:pt x="1532572" y="-2117"/>
                  <a:pt x="1432789" y="19996"/>
                  <a:pt x="1628174" y="0"/>
                </a:cubicBezTo>
                <a:cubicBezTo>
                  <a:pt x="1823559" y="-19996"/>
                  <a:pt x="2127256" y="64276"/>
                  <a:pt x="2400049" y="0"/>
                </a:cubicBezTo>
                <a:cubicBezTo>
                  <a:pt x="2672843" y="-64276"/>
                  <a:pt x="2747635" y="81374"/>
                  <a:pt x="3082862" y="0"/>
                </a:cubicBezTo>
                <a:cubicBezTo>
                  <a:pt x="3418089" y="-81374"/>
                  <a:pt x="3427087" y="53973"/>
                  <a:pt x="3676612" y="0"/>
                </a:cubicBezTo>
                <a:cubicBezTo>
                  <a:pt x="3926137" y="-53973"/>
                  <a:pt x="4188811" y="85400"/>
                  <a:pt x="4448487" y="0"/>
                </a:cubicBezTo>
                <a:cubicBezTo>
                  <a:pt x="4708163" y="-85400"/>
                  <a:pt x="4969017" y="67767"/>
                  <a:pt x="5220363" y="0"/>
                </a:cubicBezTo>
                <a:cubicBezTo>
                  <a:pt x="5471709" y="-67767"/>
                  <a:pt x="5664974" y="58255"/>
                  <a:pt x="5903175" y="0"/>
                </a:cubicBezTo>
                <a:cubicBezTo>
                  <a:pt x="6141376" y="-58255"/>
                  <a:pt x="6356460" y="8459"/>
                  <a:pt x="6675051" y="0"/>
                </a:cubicBezTo>
                <a:cubicBezTo>
                  <a:pt x="6993642" y="-8459"/>
                  <a:pt x="6872048" y="33910"/>
                  <a:pt x="7001613" y="0"/>
                </a:cubicBezTo>
                <a:cubicBezTo>
                  <a:pt x="7131178" y="-33910"/>
                  <a:pt x="7525159" y="20535"/>
                  <a:pt x="7684426" y="0"/>
                </a:cubicBezTo>
                <a:cubicBezTo>
                  <a:pt x="7843693" y="-20535"/>
                  <a:pt x="7956801" y="14793"/>
                  <a:pt x="8189114" y="0"/>
                </a:cubicBezTo>
                <a:cubicBezTo>
                  <a:pt x="8421427" y="-14793"/>
                  <a:pt x="8836478" y="51834"/>
                  <a:pt x="9020364" y="0"/>
                </a:cubicBezTo>
                <a:cubicBezTo>
                  <a:pt x="9079635" y="18299"/>
                  <a:pt x="9129601" y="54719"/>
                  <a:pt x="9134475" y="114111"/>
                </a:cubicBezTo>
                <a:cubicBezTo>
                  <a:pt x="9152527" y="277530"/>
                  <a:pt x="9109980" y="347522"/>
                  <a:pt x="9134475" y="570541"/>
                </a:cubicBezTo>
                <a:cubicBezTo>
                  <a:pt x="9124898" y="646706"/>
                  <a:pt x="9094989" y="697924"/>
                  <a:pt x="9020364" y="684652"/>
                </a:cubicBezTo>
                <a:cubicBezTo>
                  <a:pt x="8818782" y="701820"/>
                  <a:pt x="8629775" y="659675"/>
                  <a:pt x="8515676" y="684652"/>
                </a:cubicBezTo>
                <a:cubicBezTo>
                  <a:pt x="8401577" y="709629"/>
                  <a:pt x="8117333" y="665628"/>
                  <a:pt x="7921926" y="684652"/>
                </a:cubicBezTo>
                <a:cubicBezTo>
                  <a:pt x="7726519" y="703676"/>
                  <a:pt x="7675724" y="677181"/>
                  <a:pt x="7506301" y="684652"/>
                </a:cubicBezTo>
                <a:cubicBezTo>
                  <a:pt x="7336879" y="692123"/>
                  <a:pt x="7296253" y="648569"/>
                  <a:pt x="7179738" y="684652"/>
                </a:cubicBezTo>
                <a:cubicBezTo>
                  <a:pt x="7063223" y="720735"/>
                  <a:pt x="6580170" y="627863"/>
                  <a:pt x="6407863" y="684652"/>
                </a:cubicBezTo>
                <a:cubicBezTo>
                  <a:pt x="6235557" y="741441"/>
                  <a:pt x="5959148" y="641425"/>
                  <a:pt x="5725050" y="684652"/>
                </a:cubicBezTo>
                <a:cubicBezTo>
                  <a:pt x="5490952" y="727879"/>
                  <a:pt x="5161268" y="595368"/>
                  <a:pt x="4953175" y="684652"/>
                </a:cubicBezTo>
                <a:cubicBezTo>
                  <a:pt x="4745082" y="773936"/>
                  <a:pt x="4558576" y="618029"/>
                  <a:pt x="4359425" y="684652"/>
                </a:cubicBezTo>
                <a:cubicBezTo>
                  <a:pt x="4160274" y="751275"/>
                  <a:pt x="3914379" y="650935"/>
                  <a:pt x="3587550" y="684652"/>
                </a:cubicBezTo>
                <a:cubicBezTo>
                  <a:pt x="3260722" y="718369"/>
                  <a:pt x="3256342" y="656292"/>
                  <a:pt x="3082862" y="684652"/>
                </a:cubicBezTo>
                <a:cubicBezTo>
                  <a:pt x="2909382" y="713012"/>
                  <a:pt x="2674479" y="678599"/>
                  <a:pt x="2310987" y="684652"/>
                </a:cubicBezTo>
                <a:cubicBezTo>
                  <a:pt x="1947495" y="690705"/>
                  <a:pt x="1962710" y="637089"/>
                  <a:pt x="1806299" y="684652"/>
                </a:cubicBezTo>
                <a:cubicBezTo>
                  <a:pt x="1649888" y="732215"/>
                  <a:pt x="1527696" y="659739"/>
                  <a:pt x="1390674" y="684652"/>
                </a:cubicBezTo>
                <a:cubicBezTo>
                  <a:pt x="1253652" y="709565"/>
                  <a:pt x="988827" y="668859"/>
                  <a:pt x="618799" y="684652"/>
                </a:cubicBezTo>
                <a:cubicBezTo>
                  <a:pt x="248771" y="700445"/>
                  <a:pt x="217643" y="667159"/>
                  <a:pt x="114111" y="684652"/>
                </a:cubicBezTo>
                <a:cubicBezTo>
                  <a:pt x="50145" y="668623"/>
                  <a:pt x="-4895" y="637667"/>
                  <a:pt x="0" y="570541"/>
                </a:cubicBezTo>
                <a:cubicBezTo>
                  <a:pt x="-1881" y="343904"/>
                  <a:pt x="1670" y="334005"/>
                  <a:pt x="0" y="114111"/>
                </a:cubicBezTo>
                <a:close/>
              </a:path>
              <a:path w="9134475" h="684652" stroke="0" extrusionOk="0">
                <a:moveTo>
                  <a:pt x="0" y="114111"/>
                </a:moveTo>
                <a:cubicBezTo>
                  <a:pt x="-12399" y="57116"/>
                  <a:pt x="62185" y="14887"/>
                  <a:pt x="114111" y="0"/>
                </a:cubicBezTo>
                <a:cubicBezTo>
                  <a:pt x="346229" y="-69406"/>
                  <a:pt x="628452" y="51362"/>
                  <a:pt x="885986" y="0"/>
                </a:cubicBezTo>
                <a:cubicBezTo>
                  <a:pt x="1143520" y="-51362"/>
                  <a:pt x="1318717" y="20853"/>
                  <a:pt x="1657862" y="0"/>
                </a:cubicBezTo>
                <a:cubicBezTo>
                  <a:pt x="1997007" y="-20853"/>
                  <a:pt x="2196940" y="55333"/>
                  <a:pt x="2429737" y="0"/>
                </a:cubicBezTo>
                <a:cubicBezTo>
                  <a:pt x="2662535" y="-55333"/>
                  <a:pt x="2697929" y="5414"/>
                  <a:pt x="2845362" y="0"/>
                </a:cubicBezTo>
                <a:cubicBezTo>
                  <a:pt x="2992795" y="-5414"/>
                  <a:pt x="3065752" y="37070"/>
                  <a:pt x="3171925" y="0"/>
                </a:cubicBezTo>
                <a:cubicBezTo>
                  <a:pt x="3278098" y="-37070"/>
                  <a:pt x="3514676" y="42804"/>
                  <a:pt x="3765675" y="0"/>
                </a:cubicBezTo>
                <a:cubicBezTo>
                  <a:pt x="4016674" y="-42804"/>
                  <a:pt x="4067558" y="6166"/>
                  <a:pt x="4181300" y="0"/>
                </a:cubicBezTo>
                <a:cubicBezTo>
                  <a:pt x="4295042" y="-6166"/>
                  <a:pt x="4473605" y="17148"/>
                  <a:pt x="4596925" y="0"/>
                </a:cubicBezTo>
                <a:cubicBezTo>
                  <a:pt x="4720245" y="-17148"/>
                  <a:pt x="5068508" y="22433"/>
                  <a:pt x="5368800" y="0"/>
                </a:cubicBezTo>
                <a:cubicBezTo>
                  <a:pt x="5669092" y="-22433"/>
                  <a:pt x="5746103" y="26076"/>
                  <a:pt x="6051613" y="0"/>
                </a:cubicBezTo>
                <a:cubicBezTo>
                  <a:pt x="6357123" y="-26076"/>
                  <a:pt x="6506806" y="74277"/>
                  <a:pt x="6823488" y="0"/>
                </a:cubicBezTo>
                <a:cubicBezTo>
                  <a:pt x="7140170" y="-74277"/>
                  <a:pt x="7055472" y="573"/>
                  <a:pt x="7150051" y="0"/>
                </a:cubicBezTo>
                <a:cubicBezTo>
                  <a:pt x="7244630" y="-573"/>
                  <a:pt x="7599026" y="9820"/>
                  <a:pt x="7743801" y="0"/>
                </a:cubicBezTo>
                <a:cubicBezTo>
                  <a:pt x="7888576" y="-9820"/>
                  <a:pt x="7967439" y="38540"/>
                  <a:pt x="8070364" y="0"/>
                </a:cubicBezTo>
                <a:cubicBezTo>
                  <a:pt x="8173289" y="-38540"/>
                  <a:pt x="8762543" y="51384"/>
                  <a:pt x="9020364" y="0"/>
                </a:cubicBezTo>
                <a:cubicBezTo>
                  <a:pt x="9086414" y="-92"/>
                  <a:pt x="9123668" y="59319"/>
                  <a:pt x="9134475" y="114111"/>
                </a:cubicBezTo>
                <a:cubicBezTo>
                  <a:pt x="9143677" y="324615"/>
                  <a:pt x="9132113" y="414210"/>
                  <a:pt x="9134475" y="570541"/>
                </a:cubicBezTo>
                <a:cubicBezTo>
                  <a:pt x="9137034" y="642591"/>
                  <a:pt x="9083821" y="680842"/>
                  <a:pt x="9020364" y="684652"/>
                </a:cubicBezTo>
                <a:cubicBezTo>
                  <a:pt x="8828187" y="727150"/>
                  <a:pt x="8637272" y="669210"/>
                  <a:pt x="8337551" y="684652"/>
                </a:cubicBezTo>
                <a:cubicBezTo>
                  <a:pt x="8037830" y="700094"/>
                  <a:pt x="8100258" y="673736"/>
                  <a:pt x="7921926" y="684652"/>
                </a:cubicBezTo>
                <a:cubicBezTo>
                  <a:pt x="7743594" y="695568"/>
                  <a:pt x="7486451" y="623371"/>
                  <a:pt x="7328176" y="684652"/>
                </a:cubicBezTo>
                <a:cubicBezTo>
                  <a:pt x="7169901" y="745933"/>
                  <a:pt x="7060927" y="647857"/>
                  <a:pt x="6823488" y="684652"/>
                </a:cubicBezTo>
                <a:cubicBezTo>
                  <a:pt x="6586049" y="721447"/>
                  <a:pt x="6610701" y="680728"/>
                  <a:pt x="6407863" y="684652"/>
                </a:cubicBezTo>
                <a:cubicBezTo>
                  <a:pt x="6205026" y="688576"/>
                  <a:pt x="6109259" y="660785"/>
                  <a:pt x="5992238" y="684652"/>
                </a:cubicBezTo>
                <a:cubicBezTo>
                  <a:pt x="5875218" y="708519"/>
                  <a:pt x="5679628" y="652203"/>
                  <a:pt x="5487550" y="684652"/>
                </a:cubicBezTo>
                <a:cubicBezTo>
                  <a:pt x="5295472" y="717101"/>
                  <a:pt x="5249096" y="644030"/>
                  <a:pt x="5071925" y="684652"/>
                </a:cubicBezTo>
                <a:cubicBezTo>
                  <a:pt x="4894754" y="725274"/>
                  <a:pt x="4765708" y="649265"/>
                  <a:pt x="4478175" y="684652"/>
                </a:cubicBezTo>
                <a:cubicBezTo>
                  <a:pt x="4190642" y="720039"/>
                  <a:pt x="4015217" y="652215"/>
                  <a:pt x="3884425" y="684652"/>
                </a:cubicBezTo>
                <a:cubicBezTo>
                  <a:pt x="3753633" y="717089"/>
                  <a:pt x="3347961" y="663485"/>
                  <a:pt x="3201612" y="684652"/>
                </a:cubicBezTo>
                <a:cubicBezTo>
                  <a:pt x="3055263" y="705819"/>
                  <a:pt x="2667598" y="668209"/>
                  <a:pt x="2518799" y="684652"/>
                </a:cubicBezTo>
                <a:cubicBezTo>
                  <a:pt x="2370000" y="701095"/>
                  <a:pt x="2232256" y="665305"/>
                  <a:pt x="2103174" y="684652"/>
                </a:cubicBezTo>
                <a:cubicBezTo>
                  <a:pt x="1974093" y="703999"/>
                  <a:pt x="1676941" y="674731"/>
                  <a:pt x="1420361" y="684652"/>
                </a:cubicBezTo>
                <a:cubicBezTo>
                  <a:pt x="1163781" y="694573"/>
                  <a:pt x="1198506" y="680937"/>
                  <a:pt x="1093799" y="684652"/>
                </a:cubicBezTo>
                <a:cubicBezTo>
                  <a:pt x="989092" y="688367"/>
                  <a:pt x="440414" y="609409"/>
                  <a:pt x="114111" y="684652"/>
                </a:cubicBezTo>
                <a:cubicBezTo>
                  <a:pt x="46222" y="684472"/>
                  <a:pt x="-1593" y="650482"/>
                  <a:pt x="0" y="570541"/>
                </a:cubicBezTo>
                <a:cubicBezTo>
                  <a:pt x="-4629" y="364038"/>
                  <a:pt x="32258" y="324706"/>
                  <a:pt x="0" y="114111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sd="4099311334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Duy trì trọng lượng thích hợp để được khỏe mạnh.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E48B5D3-6FCE-45AB-9DBE-33ADAF583D4A}"/>
              </a:ext>
            </a:extLst>
          </p:cNvPr>
          <p:cNvSpPr/>
          <p:nvPr/>
        </p:nvSpPr>
        <p:spPr>
          <a:xfrm>
            <a:off x="3409949" y="3811148"/>
            <a:ext cx="4610101" cy="684652"/>
          </a:xfrm>
          <a:custGeom>
            <a:avLst/>
            <a:gdLst>
              <a:gd name="connsiteX0" fmla="*/ 0 w 4610101"/>
              <a:gd name="connsiteY0" fmla="*/ 114111 h 684652"/>
              <a:gd name="connsiteX1" fmla="*/ 114111 w 4610101"/>
              <a:gd name="connsiteY1" fmla="*/ 0 h 684652"/>
              <a:gd name="connsiteX2" fmla="*/ 749483 w 4610101"/>
              <a:gd name="connsiteY2" fmla="*/ 0 h 684652"/>
              <a:gd name="connsiteX3" fmla="*/ 1209581 w 4610101"/>
              <a:gd name="connsiteY3" fmla="*/ 0 h 684652"/>
              <a:gd name="connsiteX4" fmla="*/ 1757316 w 4610101"/>
              <a:gd name="connsiteY4" fmla="*/ 0 h 684652"/>
              <a:gd name="connsiteX5" fmla="*/ 2305051 w 4610101"/>
              <a:gd name="connsiteY5" fmla="*/ 0 h 684652"/>
              <a:gd name="connsiteX6" fmla="*/ 2896604 w 4610101"/>
              <a:gd name="connsiteY6" fmla="*/ 0 h 684652"/>
              <a:gd name="connsiteX7" fmla="*/ 3488158 w 4610101"/>
              <a:gd name="connsiteY7" fmla="*/ 0 h 684652"/>
              <a:gd name="connsiteX8" fmla="*/ 3948255 w 4610101"/>
              <a:gd name="connsiteY8" fmla="*/ 0 h 684652"/>
              <a:gd name="connsiteX9" fmla="*/ 4495990 w 4610101"/>
              <a:gd name="connsiteY9" fmla="*/ 0 h 684652"/>
              <a:gd name="connsiteX10" fmla="*/ 4610101 w 4610101"/>
              <a:gd name="connsiteY10" fmla="*/ 114111 h 684652"/>
              <a:gd name="connsiteX11" fmla="*/ 4610101 w 4610101"/>
              <a:gd name="connsiteY11" fmla="*/ 570541 h 684652"/>
              <a:gd name="connsiteX12" fmla="*/ 4495990 w 4610101"/>
              <a:gd name="connsiteY12" fmla="*/ 684652 h 684652"/>
              <a:gd name="connsiteX13" fmla="*/ 3992074 w 4610101"/>
              <a:gd name="connsiteY13" fmla="*/ 684652 h 684652"/>
              <a:gd name="connsiteX14" fmla="*/ 3531977 w 4610101"/>
              <a:gd name="connsiteY14" fmla="*/ 684652 h 684652"/>
              <a:gd name="connsiteX15" fmla="*/ 2984242 w 4610101"/>
              <a:gd name="connsiteY15" fmla="*/ 684652 h 684652"/>
              <a:gd name="connsiteX16" fmla="*/ 2392688 w 4610101"/>
              <a:gd name="connsiteY16" fmla="*/ 684652 h 684652"/>
              <a:gd name="connsiteX17" fmla="*/ 1932591 w 4610101"/>
              <a:gd name="connsiteY17" fmla="*/ 684652 h 684652"/>
              <a:gd name="connsiteX18" fmla="*/ 1297218 w 4610101"/>
              <a:gd name="connsiteY18" fmla="*/ 684652 h 684652"/>
              <a:gd name="connsiteX19" fmla="*/ 705665 w 4610101"/>
              <a:gd name="connsiteY19" fmla="*/ 684652 h 684652"/>
              <a:gd name="connsiteX20" fmla="*/ 114111 w 4610101"/>
              <a:gd name="connsiteY20" fmla="*/ 684652 h 684652"/>
              <a:gd name="connsiteX21" fmla="*/ 0 w 4610101"/>
              <a:gd name="connsiteY21" fmla="*/ 570541 h 684652"/>
              <a:gd name="connsiteX22" fmla="*/ 0 w 4610101"/>
              <a:gd name="connsiteY22" fmla="*/ 114111 h 684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610101" h="684652" fill="none" extrusionOk="0">
                <a:moveTo>
                  <a:pt x="0" y="114111"/>
                </a:moveTo>
                <a:cubicBezTo>
                  <a:pt x="9451" y="35590"/>
                  <a:pt x="46059" y="-2888"/>
                  <a:pt x="114111" y="0"/>
                </a:cubicBezTo>
                <a:cubicBezTo>
                  <a:pt x="270600" y="-44679"/>
                  <a:pt x="502200" y="71232"/>
                  <a:pt x="749483" y="0"/>
                </a:cubicBezTo>
                <a:cubicBezTo>
                  <a:pt x="996766" y="-71232"/>
                  <a:pt x="1056906" y="38337"/>
                  <a:pt x="1209581" y="0"/>
                </a:cubicBezTo>
                <a:cubicBezTo>
                  <a:pt x="1362256" y="-38337"/>
                  <a:pt x="1590654" y="44071"/>
                  <a:pt x="1757316" y="0"/>
                </a:cubicBezTo>
                <a:cubicBezTo>
                  <a:pt x="1923979" y="-44071"/>
                  <a:pt x="2138965" y="33566"/>
                  <a:pt x="2305051" y="0"/>
                </a:cubicBezTo>
                <a:cubicBezTo>
                  <a:pt x="2471138" y="-33566"/>
                  <a:pt x="2752959" y="56881"/>
                  <a:pt x="2896604" y="0"/>
                </a:cubicBezTo>
                <a:cubicBezTo>
                  <a:pt x="3040249" y="-56881"/>
                  <a:pt x="3335158" y="49007"/>
                  <a:pt x="3488158" y="0"/>
                </a:cubicBezTo>
                <a:cubicBezTo>
                  <a:pt x="3641158" y="-49007"/>
                  <a:pt x="3719265" y="28337"/>
                  <a:pt x="3948255" y="0"/>
                </a:cubicBezTo>
                <a:cubicBezTo>
                  <a:pt x="4177245" y="-28337"/>
                  <a:pt x="4284261" y="50439"/>
                  <a:pt x="4495990" y="0"/>
                </a:cubicBezTo>
                <a:cubicBezTo>
                  <a:pt x="4551574" y="9461"/>
                  <a:pt x="4609018" y="43012"/>
                  <a:pt x="4610101" y="114111"/>
                </a:cubicBezTo>
                <a:cubicBezTo>
                  <a:pt x="4630557" y="299937"/>
                  <a:pt x="4602164" y="401281"/>
                  <a:pt x="4610101" y="570541"/>
                </a:cubicBezTo>
                <a:cubicBezTo>
                  <a:pt x="4603811" y="645553"/>
                  <a:pt x="4557088" y="690336"/>
                  <a:pt x="4495990" y="684652"/>
                </a:cubicBezTo>
                <a:cubicBezTo>
                  <a:pt x="4378369" y="692207"/>
                  <a:pt x="4126165" y="628325"/>
                  <a:pt x="3992074" y="684652"/>
                </a:cubicBezTo>
                <a:cubicBezTo>
                  <a:pt x="3857983" y="740979"/>
                  <a:pt x="3717990" y="678695"/>
                  <a:pt x="3531977" y="684652"/>
                </a:cubicBezTo>
                <a:cubicBezTo>
                  <a:pt x="3345964" y="690609"/>
                  <a:pt x="3180838" y="621263"/>
                  <a:pt x="2984242" y="684652"/>
                </a:cubicBezTo>
                <a:cubicBezTo>
                  <a:pt x="2787647" y="748041"/>
                  <a:pt x="2543063" y="663224"/>
                  <a:pt x="2392688" y="684652"/>
                </a:cubicBezTo>
                <a:cubicBezTo>
                  <a:pt x="2242313" y="706080"/>
                  <a:pt x="2092535" y="656448"/>
                  <a:pt x="1932591" y="684652"/>
                </a:cubicBezTo>
                <a:cubicBezTo>
                  <a:pt x="1772647" y="712856"/>
                  <a:pt x="1592329" y="666065"/>
                  <a:pt x="1297218" y="684652"/>
                </a:cubicBezTo>
                <a:cubicBezTo>
                  <a:pt x="1002107" y="703239"/>
                  <a:pt x="880038" y="672648"/>
                  <a:pt x="705665" y="684652"/>
                </a:cubicBezTo>
                <a:cubicBezTo>
                  <a:pt x="531292" y="696656"/>
                  <a:pt x="316587" y="679796"/>
                  <a:pt x="114111" y="684652"/>
                </a:cubicBezTo>
                <a:cubicBezTo>
                  <a:pt x="64172" y="687681"/>
                  <a:pt x="-11550" y="620760"/>
                  <a:pt x="0" y="570541"/>
                </a:cubicBezTo>
                <a:cubicBezTo>
                  <a:pt x="-7510" y="377284"/>
                  <a:pt x="40652" y="287027"/>
                  <a:pt x="0" y="114111"/>
                </a:cubicBezTo>
                <a:close/>
              </a:path>
              <a:path w="4610101" h="684652" stroke="0" extrusionOk="0">
                <a:moveTo>
                  <a:pt x="0" y="114111"/>
                </a:moveTo>
                <a:cubicBezTo>
                  <a:pt x="-12399" y="57116"/>
                  <a:pt x="62185" y="14887"/>
                  <a:pt x="114111" y="0"/>
                </a:cubicBezTo>
                <a:cubicBezTo>
                  <a:pt x="331517" y="-19991"/>
                  <a:pt x="526321" y="62770"/>
                  <a:pt x="749483" y="0"/>
                </a:cubicBezTo>
                <a:cubicBezTo>
                  <a:pt x="972645" y="-62770"/>
                  <a:pt x="1072121" y="75486"/>
                  <a:pt x="1384856" y="0"/>
                </a:cubicBezTo>
                <a:cubicBezTo>
                  <a:pt x="1697591" y="-75486"/>
                  <a:pt x="1838833" y="49916"/>
                  <a:pt x="2020228" y="0"/>
                </a:cubicBezTo>
                <a:cubicBezTo>
                  <a:pt x="2201623" y="-49916"/>
                  <a:pt x="2367597" y="13557"/>
                  <a:pt x="2480326" y="0"/>
                </a:cubicBezTo>
                <a:cubicBezTo>
                  <a:pt x="2593055" y="-13557"/>
                  <a:pt x="2721655" y="12235"/>
                  <a:pt x="2896604" y="0"/>
                </a:cubicBezTo>
                <a:cubicBezTo>
                  <a:pt x="3071553" y="-12235"/>
                  <a:pt x="3188123" y="6032"/>
                  <a:pt x="3444339" y="0"/>
                </a:cubicBezTo>
                <a:cubicBezTo>
                  <a:pt x="3700556" y="-6032"/>
                  <a:pt x="3720682" y="28998"/>
                  <a:pt x="3904436" y="0"/>
                </a:cubicBezTo>
                <a:cubicBezTo>
                  <a:pt x="4088190" y="-28998"/>
                  <a:pt x="4346714" y="2315"/>
                  <a:pt x="4495990" y="0"/>
                </a:cubicBezTo>
                <a:cubicBezTo>
                  <a:pt x="4546562" y="1321"/>
                  <a:pt x="4613959" y="36516"/>
                  <a:pt x="4610101" y="114111"/>
                </a:cubicBezTo>
                <a:cubicBezTo>
                  <a:pt x="4617228" y="265796"/>
                  <a:pt x="4579566" y="400838"/>
                  <a:pt x="4610101" y="570541"/>
                </a:cubicBezTo>
                <a:cubicBezTo>
                  <a:pt x="4621443" y="630003"/>
                  <a:pt x="4552417" y="677765"/>
                  <a:pt x="4495990" y="684652"/>
                </a:cubicBezTo>
                <a:cubicBezTo>
                  <a:pt x="4204779" y="724880"/>
                  <a:pt x="4092809" y="642581"/>
                  <a:pt x="3904436" y="684652"/>
                </a:cubicBezTo>
                <a:cubicBezTo>
                  <a:pt x="3716063" y="726723"/>
                  <a:pt x="3642271" y="681829"/>
                  <a:pt x="3400520" y="684652"/>
                </a:cubicBezTo>
                <a:cubicBezTo>
                  <a:pt x="3158769" y="687475"/>
                  <a:pt x="3023940" y="656160"/>
                  <a:pt x="2765148" y="684652"/>
                </a:cubicBezTo>
                <a:cubicBezTo>
                  <a:pt x="2506356" y="713144"/>
                  <a:pt x="2437737" y="679790"/>
                  <a:pt x="2348869" y="684652"/>
                </a:cubicBezTo>
                <a:cubicBezTo>
                  <a:pt x="2260001" y="689514"/>
                  <a:pt x="1997270" y="665531"/>
                  <a:pt x="1757316" y="684652"/>
                </a:cubicBezTo>
                <a:cubicBezTo>
                  <a:pt x="1517362" y="703773"/>
                  <a:pt x="1422687" y="676294"/>
                  <a:pt x="1253400" y="684652"/>
                </a:cubicBezTo>
                <a:cubicBezTo>
                  <a:pt x="1084113" y="693010"/>
                  <a:pt x="800273" y="673905"/>
                  <a:pt x="618027" y="684652"/>
                </a:cubicBezTo>
                <a:cubicBezTo>
                  <a:pt x="435781" y="695399"/>
                  <a:pt x="357900" y="653480"/>
                  <a:pt x="114111" y="684652"/>
                </a:cubicBezTo>
                <a:cubicBezTo>
                  <a:pt x="47523" y="693235"/>
                  <a:pt x="-13258" y="637521"/>
                  <a:pt x="0" y="570541"/>
                </a:cubicBezTo>
                <a:cubicBezTo>
                  <a:pt x="-4288" y="409014"/>
                  <a:pt x="27376" y="341301"/>
                  <a:pt x="0" y="114111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sd="4099311334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Cân bằng dinh dưỡng.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15A3561-4FD7-4B53-AA95-62FF274247E0}"/>
              </a:ext>
            </a:extLst>
          </p:cNvPr>
          <p:cNvSpPr/>
          <p:nvPr/>
        </p:nvSpPr>
        <p:spPr>
          <a:xfrm>
            <a:off x="3952874" y="4687448"/>
            <a:ext cx="3333751" cy="560827"/>
          </a:xfrm>
          <a:custGeom>
            <a:avLst/>
            <a:gdLst>
              <a:gd name="connsiteX0" fmla="*/ 0 w 3333751"/>
              <a:gd name="connsiteY0" fmla="*/ 93473 h 560827"/>
              <a:gd name="connsiteX1" fmla="*/ 93473 w 3333751"/>
              <a:gd name="connsiteY1" fmla="*/ 0 h 560827"/>
              <a:gd name="connsiteX2" fmla="*/ 680877 w 3333751"/>
              <a:gd name="connsiteY2" fmla="*/ 0 h 560827"/>
              <a:gd name="connsiteX3" fmla="*/ 1173876 w 3333751"/>
              <a:gd name="connsiteY3" fmla="*/ 0 h 560827"/>
              <a:gd name="connsiteX4" fmla="*/ 1635407 w 3333751"/>
              <a:gd name="connsiteY4" fmla="*/ 0 h 560827"/>
              <a:gd name="connsiteX5" fmla="*/ 2096939 w 3333751"/>
              <a:gd name="connsiteY5" fmla="*/ 0 h 560827"/>
              <a:gd name="connsiteX6" fmla="*/ 2589938 w 3333751"/>
              <a:gd name="connsiteY6" fmla="*/ 0 h 560827"/>
              <a:gd name="connsiteX7" fmla="*/ 3240278 w 3333751"/>
              <a:gd name="connsiteY7" fmla="*/ 0 h 560827"/>
              <a:gd name="connsiteX8" fmla="*/ 3333751 w 3333751"/>
              <a:gd name="connsiteY8" fmla="*/ 93473 h 560827"/>
              <a:gd name="connsiteX9" fmla="*/ 3333751 w 3333751"/>
              <a:gd name="connsiteY9" fmla="*/ 467354 h 560827"/>
              <a:gd name="connsiteX10" fmla="*/ 3240278 w 3333751"/>
              <a:gd name="connsiteY10" fmla="*/ 560827 h 560827"/>
              <a:gd name="connsiteX11" fmla="*/ 2810215 w 3333751"/>
              <a:gd name="connsiteY11" fmla="*/ 560827 h 560827"/>
              <a:gd name="connsiteX12" fmla="*/ 2380151 w 3333751"/>
              <a:gd name="connsiteY12" fmla="*/ 560827 h 560827"/>
              <a:gd name="connsiteX13" fmla="*/ 1824216 w 3333751"/>
              <a:gd name="connsiteY13" fmla="*/ 560827 h 560827"/>
              <a:gd name="connsiteX14" fmla="*/ 1331216 w 3333751"/>
              <a:gd name="connsiteY14" fmla="*/ 560827 h 560827"/>
              <a:gd name="connsiteX15" fmla="*/ 743813 w 3333751"/>
              <a:gd name="connsiteY15" fmla="*/ 560827 h 560827"/>
              <a:gd name="connsiteX16" fmla="*/ 93473 w 3333751"/>
              <a:gd name="connsiteY16" fmla="*/ 560827 h 560827"/>
              <a:gd name="connsiteX17" fmla="*/ 0 w 3333751"/>
              <a:gd name="connsiteY17" fmla="*/ 467354 h 560827"/>
              <a:gd name="connsiteX18" fmla="*/ 0 w 3333751"/>
              <a:gd name="connsiteY18" fmla="*/ 93473 h 560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333751" h="560827" fill="none" extrusionOk="0">
                <a:moveTo>
                  <a:pt x="0" y="93473"/>
                </a:moveTo>
                <a:cubicBezTo>
                  <a:pt x="-1275" y="41326"/>
                  <a:pt x="35267" y="-8110"/>
                  <a:pt x="93473" y="0"/>
                </a:cubicBezTo>
                <a:cubicBezTo>
                  <a:pt x="360551" y="-23741"/>
                  <a:pt x="501374" y="65654"/>
                  <a:pt x="680877" y="0"/>
                </a:cubicBezTo>
                <a:cubicBezTo>
                  <a:pt x="860380" y="-65654"/>
                  <a:pt x="1025381" y="52878"/>
                  <a:pt x="1173876" y="0"/>
                </a:cubicBezTo>
                <a:cubicBezTo>
                  <a:pt x="1322371" y="-52878"/>
                  <a:pt x="1412951" y="48691"/>
                  <a:pt x="1635407" y="0"/>
                </a:cubicBezTo>
                <a:cubicBezTo>
                  <a:pt x="1857863" y="-48691"/>
                  <a:pt x="1940369" y="32201"/>
                  <a:pt x="2096939" y="0"/>
                </a:cubicBezTo>
                <a:cubicBezTo>
                  <a:pt x="2253509" y="-32201"/>
                  <a:pt x="2418061" y="34752"/>
                  <a:pt x="2589938" y="0"/>
                </a:cubicBezTo>
                <a:cubicBezTo>
                  <a:pt x="2761815" y="-34752"/>
                  <a:pt x="3065214" y="53150"/>
                  <a:pt x="3240278" y="0"/>
                </a:cubicBezTo>
                <a:cubicBezTo>
                  <a:pt x="3287176" y="8197"/>
                  <a:pt x="3333516" y="45640"/>
                  <a:pt x="3333751" y="93473"/>
                </a:cubicBezTo>
                <a:cubicBezTo>
                  <a:pt x="3349568" y="266423"/>
                  <a:pt x="3302745" y="354248"/>
                  <a:pt x="3333751" y="467354"/>
                </a:cubicBezTo>
                <a:cubicBezTo>
                  <a:pt x="3332811" y="506403"/>
                  <a:pt x="3296031" y="561732"/>
                  <a:pt x="3240278" y="560827"/>
                </a:cubicBezTo>
                <a:cubicBezTo>
                  <a:pt x="3128320" y="568869"/>
                  <a:pt x="3014536" y="509973"/>
                  <a:pt x="2810215" y="560827"/>
                </a:cubicBezTo>
                <a:cubicBezTo>
                  <a:pt x="2605894" y="611681"/>
                  <a:pt x="2576966" y="558600"/>
                  <a:pt x="2380151" y="560827"/>
                </a:cubicBezTo>
                <a:cubicBezTo>
                  <a:pt x="2183336" y="563054"/>
                  <a:pt x="2016081" y="501834"/>
                  <a:pt x="1824216" y="560827"/>
                </a:cubicBezTo>
                <a:cubicBezTo>
                  <a:pt x="1632351" y="619820"/>
                  <a:pt x="1461200" y="555751"/>
                  <a:pt x="1331216" y="560827"/>
                </a:cubicBezTo>
                <a:cubicBezTo>
                  <a:pt x="1201232" y="565903"/>
                  <a:pt x="1030099" y="515384"/>
                  <a:pt x="743813" y="560827"/>
                </a:cubicBezTo>
                <a:cubicBezTo>
                  <a:pt x="457527" y="606270"/>
                  <a:pt x="377395" y="526256"/>
                  <a:pt x="93473" y="560827"/>
                </a:cubicBezTo>
                <a:cubicBezTo>
                  <a:pt x="43570" y="565095"/>
                  <a:pt x="14159" y="523327"/>
                  <a:pt x="0" y="467354"/>
                </a:cubicBezTo>
                <a:cubicBezTo>
                  <a:pt x="-12876" y="366087"/>
                  <a:pt x="32389" y="277423"/>
                  <a:pt x="0" y="93473"/>
                </a:cubicBezTo>
                <a:close/>
              </a:path>
              <a:path w="3333751" h="560827" stroke="0" extrusionOk="0">
                <a:moveTo>
                  <a:pt x="0" y="93473"/>
                </a:moveTo>
                <a:cubicBezTo>
                  <a:pt x="-7056" y="45279"/>
                  <a:pt x="48952" y="9530"/>
                  <a:pt x="93473" y="0"/>
                </a:cubicBezTo>
                <a:cubicBezTo>
                  <a:pt x="284151" y="-1770"/>
                  <a:pt x="509873" y="65605"/>
                  <a:pt x="680877" y="0"/>
                </a:cubicBezTo>
                <a:cubicBezTo>
                  <a:pt x="851881" y="-65605"/>
                  <a:pt x="990617" y="53070"/>
                  <a:pt x="1268280" y="0"/>
                </a:cubicBezTo>
                <a:cubicBezTo>
                  <a:pt x="1545943" y="-53070"/>
                  <a:pt x="1573002" y="11055"/>
                  <a:pt x="1855684" y="0"/>
                </a:cubicBezTo>
                <a:cubicBezTo>
                  <a:pt x="2138366" y="-11055"/>
                  <a:pt x="2216517" y="7328"/>
                  <a:pt x="2317215" y="0"/>
                </a:cubicBezTo>
                <a:cubicBezTo>
                  <a:pt x="2417913" y="-7328"/>
                  <a:pt x="2545319" y="33957"/>
                  <a:pt x="2747279" y="0"/>
                </a:cubicBezTo>
                <a:cubicBezTo>
                  <a:pt x="2949239" y="-33957"/>
                  <a:pt x="3075537" y="3130"/>
                  <a:pt x="3240278" y="0"/>
                </a:cubicBezTo>
                <a:cubicBezTo>
                  <a:pt x="3294326" y="-15248"/>
                  <a:pt x="3335147" y="38751"/>
                  <a:pt x="3333751" y="93473"/>
                </a:cubicBezTo>
                <a:cubicBezTo>
                  <a:pt x="3345521" y="270232"/>
                  <a:pt x="3327832" y="391378"/>
                  <a:pt x="3333751" y="467354"/>
                </a:cubicBezTo>
                <a:cubicBezTo>
                  <a:pt x="3338876" y="516426"/>
                  <a:pt x="3296931" y="555540"/>
                  <a:pt x="3240278" y="560827"/>
                </a:cubicBezTo>
                <a:cubicBezTo>
                  <a:pt x="3017179" y="568389"/>
                  <a:pt x="2878678" y="527585"/>
                  <a:pt x="2747279" y="560827"/>
                </a:cubicBezTo>
                <a:cubicBezTo>
                  <a:pt x="2615880" y="594069"/>
                  <a:pt x="2347191" y="522165"/>
                  <a:pt x="2222811" y="560827"/>
                </a:cubicBezTo>
                <a:cubicBezTo>
                  <a:pt x="2098431" y="599489"/>
                  <a:pt x="1913760" y="553166"/>
                  <a:pt x="1792748" y="560827"/>
                </a:cubicBezTo>
                <a:cubicBezTo>
                  <a:pt x="1671736" y="568488"/>
                  <a:pt x="1496630" y="523723"/>
                  <a:pt x="1299748" y="560827"/>
                </a:cubicBezTo>
                <a:cubicBezTo>
                  <a:pt x="1102866" y="597931"/>
                  <a:pt x="940797" y="537685"/>
                  <a:pt x="712345" y="560827"/>
                </a:cubicBezTo>
                <a:cubicBezTo>
                  <a:pt x="483893" y="583969"/>
                  <a:pt x="347150" y="487489"/>
                  <a:pt x="93473" y="560827"/>
                </a:cubicBezTo>
                <a:cubicBezTo>
                  <a:pt x="52372" y="551649"/>
                  <a:pt x="-1338" y="519425"/>
                  <a:pt x="0" y="467354"/>
                </a:cubicBezTo>
                <a:cubicBezTo>
                  <a:pt x="-20988" y="340930"/>
                  <a:pt x="11791" y="192966"/>
                  <a:pt x="0" y="93473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sd="4099311334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Uống đủ nước.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192C79B6-8C45-48CE-9343-71D8D4447AAF}"/>
              </a:ext>
            </a:extLst>
          </p:cNvPr>
          <p:cNvSpPr/>
          <p:nvPr/>
        </p:nvSpPr>
        <p:spPr>
          <a:xfrm>
            <a:off x="3952874" y="5420873"/>
            <a:ext cx="3333751" cy="560827"/>
          </a:xfrm>
          <a:custGeom>
            <a:avLst/>
            <a:gdLst>
              <a:gd name="connsiteX0" fmla="*/ 0 w 3333751"/>
              <a:gd name="connsiteY0" fmla="*/ 93473 h 560827"/>
              <a:gd name="connsiteX1" fmla="*/ 93473 w 3333751"/>
              <a:gd name="connsiteY1" fmla="*/ 0 h 560827"/>
              <a:gd name="connsiteX2" fmla="*/ 680877 w 3333751"/>
              <a:gd name="connsiteY2" fmla="*/ 0 h 560827"/>
              <a:gd name="connsiteX3" fmla="*/ 1173876 w 3333751"/>
              <a:gd name="connsiteY3" fmla="*/ 0 h 560827"/>
              <a:gd name="connsiteX4" fmla="*/ 1635407 w 3333751"/>
              <a:gd name="connsiteY4" fmla="*/ 0 h 560827"/>
              <a:gd name="connsiteX5" fmla="*/ 2096939 w 3333751"/>
              <a:gd name="connsiteY5" fmla="*/ 0 h 560827"/>
              <a:gd name="connsiteX6" fmla="*/ 2589938 w 3333751"/>
              <a:gd name="connsiteY6" fmla="*/ 0 h 560827"/>
              <a:gd name="connsiteX7" fmla="*/ 3240278 w 3333751"/>
              <a:gd name="connsiteY7" fmla="*/ 0 h 560827"/>
              <a:gd name="connsiteX8" fmla="*/ 3333751 w 3333751"/>
              <a:gd name="connsiteY8" fmla="*/ 93473 h 560827"/>
              <a:gd name="connsiteX9" fmla="*/ 3333751 w 3333751"/>
              <a:gd name="connsiteY9" fmla="*/ 467354 h 560827"/>
              <a:gd name="connsiteX10" fmla="*/ 3240278 w 3333751"/>
              <a:gd name="connsiteY10" fmla="*/ 560827 h 560827"/>
              <a:gd name="connsiteX11" fmla="*/ 2810215 w 3333751"/>
              <a:gd name="connsiteY11" fmla="*/ 560827 h 560827"/>
              <a:gd name="connsiteX12" fmla="*/ 2380151 w 3333751"/>
              <a:gd name="connsiteY12" fmla="*/ 560827 h 560827"/>
              <a:gd name="connsiteX13" fmla="*/ 1824216 w 3333751"/>
              <a:gd name="connsiteY13" fmla="*/ 560827 h 560827"/>
              <a:gd name="connsiteX14" fmla="*/ 1331216 w 3333751"/>
              <a:gd name="connsiteY14" fmla="*/ 560827 h 560827"/>
              <a:gd name="connsiteX15" fmla="*/ 743813 w 3333751"/>
              <a:gd name="connsiteY15" fmla="*/ 560827 h 560827"/>
              <a:gd name="connsiteX16" fmla="*/ 93473 w 3333751"/>
              <a:gd name="connsiteY16" fmla="*/ 560827 h 560827"/>
              <a:gd name="connsiteX17" fmla="*/ 0 w 3333751"/>
              <a:gd name="connsiteY17" fmla="*/ 467354 h 560827"/>
              <a:gd name="connsiteX18" fmla="*/ 0 w 3333751"/>
              <a:gd name="connsiteY18" fmla="*/ 93473 h 560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333751" h="560827" fill="none" extrusionOk="0">
                <a:moveTo>
                  <a:pt x="0" y="93473"/>
                </a:moveTo>
                <a:cubicBezTo>
                  <a:pt x="-1275" y="41326"/>
                  <a:pt x="35267" y="-8110"/>
                  <a:pt x="93473" y="0"/>
                </a:cubicBezTo>
                <a:cubicBezTo>
                  <a:pt x="360551" y="-23741"/>
                  <a:pt x="501374" y="65654"/>
                  <a:pt x="680877" y="0"/>
                </a:cubicBezTo>
                <a:cubicBezTo>
                  <a:pt x="860380" y="-65654"/>
                  <a:pt x="1025381" y="52878"/>
                  <a:pt x="1173876" y="0"/>
                </a:cubicBezTo>
                <a:cubicBezTo>
                  <a:pt x="1322371" y="-52878"/>
                  <a:pt x="1412951" y="48691"/>
                  <a:pt x="1635407" y="0"/>
                </a:cubicBezTo>
                <a:cubicBezTo>
                  <a:pt x="1857863" y="-48691"/>
                  <a:pt x="1940369" y="32201"/>
                  <a:pt x="2096939" y="0"/>
                </a:cubicBezTo>
                <a:cubicBezTo>
                  <a:pt x="2253509" y="-32201"/>
                  <a:pt x="2418061" y="34752"/>
                  <a:pt x="2589938" y="0"/>
                </a:cubicBezTo>
                <a:cubicBezTo>
                  <a:pt x="2761815" y="-34752"/>
                  <a:pt x="3065214" y="53150"/>
                  <a:pt x="3240278" y="0"/>
                </a:cubicBezTo>
                <a:cubicBezTo>
                  <a:pt x="3287176" y="8197"/>
                  <a:pt x="3333516" y="45640"/>
                  <a:pt x="3333751" y="93473"/>
                </a:cubicBezTo>
                <a:cubicBezTo>
                  <a:pt x="3349568" y="266423"/>
                  <a:pt x="3302745" y="354248"/>
                  <a:pt x="3333751" y="467354"/>
                </a:cubicBezTo>
                <a:cubicBezTo>
                  <a:pt x="3332811" y="506403"/>
                  <a:pt x="3296031" y="561732"/>
                  <a:pt x="3240278" y="560827"/>
                </a:cubicBezTo>
                <a:cubicBezTo>
                  <a:pt x="3128320" y="568869"/>
                  <a:pt x="3014536" y="509973"/>
                  <a:pt x="2810215" y="560827"/>
                </a:cubicBezTo>
                <a:cubicBezTo>
                  <a:pt x="2605894" y="611681"/>
                  <a:pt x="2576966" y="558600"/>
                  <a:pt x="2380151" y="560827"/>
                </a:cubicBezTo>
                <a:cubicBezTo>
                  <a:pt x="2183336" y="563054"/>
                  <a:pt x="2016081" y="501834"/>
                  <a:pt x="1824216" y="560827"/>
                </a:cubicBezTo>
                <a:cubicBezTo>
                  <a:pt x="1632351" y="619820"/>
                  <a:pt x="1461200" y="555751"/>
                  <a:pt x="1331216" y="560827"/>
                </a:cubicBezTo>
                <a:cubicBezTo>
                  <a:pt x="1201232" y="565903"/>
                  <a:pt x="1030099" y="515384"/>
                  <a:pt x="743813" y="560827"/>
                </a:cubicBezTo>
                <a:cubicBezTo>
                  <a:pt x="457527" y="606270"/>
                  <a:pt x="377395" y="526256"/>
                  <a:pt x="93473" y="560827"/>
                </a:cubicBezTo>
                <a:cubicBezTo>
                  <a:pt x="43570" y="565095"/>
                  <a:pt x="14159" y="523327"/>
                  <a:pt x="0" y="467354"/>
                </a:cubicBezTo>
                <a:cubicBezTo>
                  <a:pt x="-12876" y="366087"/>
                  <a:pt x="32389" y="277423"/>
                  <a:pt x="0" y="93473"/>
                </a:cubicBezTo>
                <a:close/>
              </a:path>
              <a:path w="3333751" h="560827" stroke="0" extrusionOk="0">
                <a:moveTo>
                  <a:pt x="0" y="93473"/>
                </a:moveTo>
                <a:cubicBezTo>
                  <a:pt x="-7056" y="45279"/>
                  <a:pt x="48952" y="9530"/>
                  <a:pt x="93473" y="0"/>
                </a:cubicBezTo>
                <a:cubicBezTo>
                  <a:pt x="284151" y="-1770"/>
                  <a:pt x="509873" y="65605"/>
                  <a:pt x="680877" y="0"/>
                </a:cubicBezTo>
                <a:cubicBezTo>
                  <a:pt x="851881" y="-65605"/>
                  <a:pt x="990617" y="53070"/>
                  <a:pt x="1268280" y="0"/>
                </a:cubicBezTo>
                <a:cubicBezTo>
                  <a:pt x="1545943" y="-53070"/>
                  <a:pt x="1573002" y="11055"/>
                  <a:pt x="1855684" y="0"/>
                </a:cubicBezTo>
                <a:cubicBezTo>
                  <a:pt x="2138366" y="-11055"/>
                  <a:pt x="2216517" y="7328"/>
                  <a:pt x="2317215" y="0"/>
                </a:cubicBezTo>
                <a:cubicBezTo>
                  <a:pt x="2417913" y="-7328"/>
                  <a:pt x="2545319" y="33957"/>
                  <a:pt x="2747279" y="0"/>
                </a:cubicBezTo>
                <a:cubicBezTo>
                  <a:pt x="2949239" y="-33957"/>
                  <a:pt x="3075537" y="3130"/>
                  <a:pt x="3240278" y="0"/>
                </a:cubicBezTo>
                <a:cubicBezTo>
                  <a:pt x="3294326" y="-15248"/>
                  <a:pt x="3335147" y="38751"/>
                  <a:pt x="3333751" y="93473"/>
                </a:cubicBezTo>
                <a:cubicBezTo>
                  <a:pt x="3345521" y="270232"/>
                  <a:pt x="3327832" y="391378"/>
                  <a:pt x="3333751" y="467354"/>
                </a:cubicBezTo>
                <a:cubicBezTo>
                  <a:pt x="3338876" y="516426"/>
                  <a:pt x="3296931" y="555540"/>
                  <a:pt x="3240278" y="560827"/>
                </a:cubicBezTo>
                <a:cubicBezTo>
                  <a:pt x="3017179" y="568389"/>
                  <a:pt x="2878678" y="527585"/>
                  <a:pt x="2747279" y="560827"/>
                </a:cubicBezTo>
                <a:cubicBezTo>
                  <a:pt x="2615880" y="594069"/>
                  <a:pt x="2347191" y="522165"/>
                  <a:pt x="2222811" y="560827"/>
                </a:cubicBezTo>
                <a:cubicBezTo>
                  <a:pt x="2098431" y="599489"/>
                  <a:pt x="1913760" y="553166"/>
                  <a:pt x="1792748" y="560827"/>
                </a:cubicBezTo>
                <a:cubicBezTo>
                  <a:pt x="1671736" y="568488"/>
                  <a:pt x="1496630" y="523723"/>
                  <a:pt x="1299748" y="560827"/>
                </a:cubicBezTo>
                <a:cubicBezTo>
                  <a:pt x="1102866" y="597931"/>
                  <a:pt x="940797" y="537685"/>
                  <a:pt x="712345" y="560827"/>
                </a:cubicBezTo>
                <a:cubicBezTo>
                  <a:pt x="483893" y="583969"/>
                  <a:pt x="347150" y="487489"/>
                  <a:pt x="93473" y="560827"/>
                </a:cubicBezTo>
                <a:cubicBezTo>
                  <a:pt x="52372" y="551649"/>
                  <a:pt x="-1338" y="519425"/>
                  <a:pt x="0" y="467354"/>
                </a:cubicBezTo>
                <a:cubicBezTo>
                  <a:pt x="-20988" y="340930"/>
                  <a:pt x="11791" y="192966"/>
                  <a:pt x="0" y="93473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sd="4099311334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Tập thể dục.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009AC67D-B4C3-4D3F-9A95-0B32E37C8948}"/>
              </a:ext>
            </a:extLst>
          </p:cNvPr>
          <p:cNvSpPr/>
          <p:nvPr/>
        </p:nvSpPr>
        <p:spPr>
          <a:xfrm>
            <a:off x="3343275" y="6125723"/>
            <a:ext cx="4638675" cy="560827"/>
          </a:xfrm>
          <a:custGeom>
            <a:avLst/>
            <a:gdLst>
              <a:gd name="connsiteX0" fmla="*/ 0 w 4638675"/>
              <a:gd name="connsiteY0" fmla="*/ 93473 h 560827"/>
              <a:gd name="connsiteX1" fmla="*/ 93473 w 4638675"/>
              <a:gd name="connsiteY1" fmla="*/ 0 h 560827"/>
              <a:gd name="connsiteX2" fmla="*/ 738974 w 4638675"/>
              <a:gd name="connsiteY2" fmla="*/ 0 h 560827"/>
              <a:gd name="connsiteX3" fmla="*/ 1206405 w 4638675"/>
              <a:gd name="connsiteY3" fmla="*/ 0 h 560827"/>
              <a:gd name="connsiteX4" fmla="*/ 1762871 w 4638675"/>
              <a:gd name="connsiteY4" fmla="*/ 0 h 560827"/>
              <a:gd name="connsiteX5" fmla="*/ 2319338 w 4638675"/>
              <a:gd name="connsiteY5" fmla="*/ 0 h 560827"/>
              <a:gd name="connsiteX6" fmla="*/ 2920321 w 4638675"/>
              <a:gd name="connsiteY6" fmla="*/ 0 h 560827"/>
              <a:gd name="connsiteX7" fmla="*/ 3521304 w 4638675"/>
              <a:gd name="connsiteY7" fmla="*/ 0 h 560827"/>
              <a:gd name="connsiteX8" fmla="*/ 3988736 w 4638675"/>
              <a:gd name="connsiteY8" fmla="*/ 0 h 560827"/>
              <a:gd name="connsiteX9" fmla="*/ 4545202 w 4638675"/>
              <a:gd name="connsiteY9" fmla="*/ 0 h 560827"/>
              <a:gd name="connsiteX10" fmla="*/ 4638675 w 4638675"/>
              <a:gd name="connsiteY10" fmla="*/ 93473 h 560827"/>
              <a:gd name="connsiteX11" fmla="*/ 4638675 w 4638675"/>
              <a:gd name="connsiteY11" fmla="*/ 467354 h 560827"/>
              <a:gd name="connsiteX12" fmla="*/ 4545202 w 4638675"/>
              <a:gd name="connsiteY12" fmla="*/ 560827 h 560827"/>
              <a:gd name="connsiteX13" fmla="*/ 4033253 w 4638675"/>
              <a:gd name="connsiteY13" fmla="*/ 560827 h 560827"/>
              <a:gd name="connsiteX14" fmla="*/ 3565822 w 4638675"/>
              <a:gd name="connsiteY14" fmla="*/ 560827 h 560827"/>
              <a:gd name="connsiteX15" fmla="*/ 3009355 w 4638675"/>
              <a:gd name="connsiteY15" fmla="*/ 560827 h 560827"/>
              <a:gd name="connsiteX16" fmla="*/ 2408372 w 4638675"/>
              <a:gd name="connsiteY16" fmla="*/ 560827 h 560827"/>
              <a:gd name="connsiteX17" fmla="*/ 1940941 w 4638675"/>
              <a:gd name="connsiteY17" fmla="*/ 560827 h 560827"/>
              <a:gd name="connsiteX18" fmla="*/ 1295440 w 4638675"/>
              <a:gd name="connsiteY18" fmla="*/ 560827 h 560827"/>
              <a:gd name="connsiteX19" fmla="*/ 694456 w 4638675"/>
              <a:gd name="connsiteY19" fmla="*/ 560827 h 560827"/>
              <a:gd name="connsiteX20" fmla="*/ 93473 w 4638675"/>
              <a:gd name="connsiteY20" fmla="*/ 560827 h 560827"/>
              <a:gd name="connsiteX21" fmla="*/ 0 w 4638675"/>
              <a:gd name="connsiteY21" fmla="*/ 467354 h 560827"/>
              <a:gd name="connsiteX22" fmla="*/ 0 w 4638675"/>
              <a:gd name="connsiteY22" fmla="*/ 93473 h 560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638675" h="560827" fill="none" extrusionOk="0">
                <a:moveTo>
                  <a:pt x="0" y="93473"/>
                </a:moveTo>
                <a:cubicBezTo>
                  <a:pt x="7266" y="29934"/>
                  <a:pt x="29913" y="-6854"/>
                  <a:pt x="93473" y="0"/>
                </a:cubicBezTo>
                <a:cubicBezTo>
                  <a:pt x="357212" y="-46910"/>
                  <a:pt x="477532" y="62003"/>
                  <a:pt x="738974" y="0"/>
                </a:cubicBezTo>
                <a:cubicBezTo>
                  <a:pt x="1000416" y="-62003"/>
                  <a:pt x="1049111" y="8186"/>
                  <a:pt x="1206405" y="0"/>
                </a:cubicBezTo>
                <a:cubicBezTo>
                  <a:pt x="1363699" y="-8186"/>
                  <a:pt x="1587544" y="38736"/>
                  <a:pt x="1762871" y="0"/>
                </a:cubicBezTo>
                <a:cubicBezTo>
                  <a:pt x="1938198" y="-38736"/>
                  <a:pt x="2135875" y="337"/>
                  <a:pt x="2319338" y="0"/>
                </a:cubicBezTo>
                <a:cubicBezTo>
                  <a:pt x="2502801" y="-337"/>
                  <a:pt x="2671623" y="26139"/>
                  <a:pt x="2920321" y="0"/>
                </a:cubicBezTo>
                <a:cubicBezTo>
                  <a:pt x="3169019" y="-26139"/>
                  <a:pt x="3262424" y="24780"/>
                  <a:pt x="3521304" y="0"/>
                </a:cubicBezTo>
                <a:cubicBezTo>
                  <a:pt x="3780184" y="-24780"/>
                  <a:pt x="3865767" y="3736"/>
                  <a:pt x="3988736" y="0"/>
                </a:cubicBezTo>
                <a:cubicBezTo>
                  <a:pt x="4111705" y="-3736"/>
                  <a:pt x="4338102" y="21287"/>
                  <a:pt x="4545202" y="0"/>
                </a:cubicBezTo>
                <a:cubicBezTo>
                  <a:pt x="4592579" y="5403"/>
                  <a:pt x="4637057" y="29779"/>
                  <a:pt x="4638675" y="93473"/>
                </a:cubicBezTo>
                <a:cubicBezTo>
                  <a:pt x="4646207" y="230947"/>
                  <a:pt x="4635794" y="289882"/>
                  <a:pt x="4638675" y="467354"/>
                </a:cubicBezTo>
                <a:cubicBezTo>
                  <a:pt x="4631779" y="532123"/>
                  <a:pt x="4593173" y="571621"/>
                  <a:pt x="4545202" y="560827"/>
                </a:cubicBezTo>
                <a:cubicBezTo>
                  <a:pt x="4396738" y="561070"/>
                  <a:pt x="4199789" y="521422"/>
                  <a:pt x="4033253" y="560827"/>
                </a:cubicBezTo>
                <a:cubicBezTo>
                  <a:pt x="3866717" y="600232"/>
                  <a:pt x="3670561" y="507818"/>
                  <a:pt x="3565822" y="560827"/>
                </a:cubicBezTo>
                <a:cubicBezTo>
                  <a:pt x="3461083" y="613836"/>
                  <a:pt x="3195900" y="496336"/>
                  <a:pt x="3009355" y="560827"/>
                </a:cubicBezTo>
                <a:cubicBezTo>
                  <a:pt x="2822810" y="625318"/>
                  <a:pt x="2695070" y="503053"/>
                  <a:pt x="2408372" y="560827"/>
                </a:cubicBezTo>
                <a:cubicBezTo>
                  <a:pt x="2121674" y="618601"/>
                  <a:pt x="2114556" y="523195"/>
                  <a:pt x="1940941" y="560827"/>
                </a:cubicBezTo>
                <a:cubicBezTo>
                  <a:pt x="1767326" y="598459"/>
                  <a:pt x="1573273" y="488952"/>
                  <a:pt x="1295440" y="560827"/>
                </a:cubicBezTo>
                <a:cubicBezTo>
                  <a:pt x="1017607" y="632702"/>
                  <a:pt x="936751" y="489875"/>
                  <a:pt x="694456" y="560827"/>
                </a:cubicBezTo>
                <a:cubicBezTo>
                  <a:pt x="452161" y="631779"/>
                  <a:pt x="237299" y="552264"/>
                  <a:pt x="93473" y="560827"/>
                </a:cubicBezTo>
                <a:cubicBezTo>
                  <a:pt x="53292" y="563476"/>
                  <a:pt x="-9153" y="508832"/>
                  <a:pt x="0" y="467354"/>
                </a:cubicBezTo>
                <a:cubicBezTo>
                  <a:pt x="-31164" y="340801"/>
                  <a:pt x="35820" y="209618"/>
                  <a:pt x="0" y="93473"/>
                </a:cubicBezTo>
                <a:close/>
              </a:path>
              <a:path w="4638675" h="560827" stroke="0" extrusionOk="0">
                <a:moveTo>
                  <a:pt x="0" y="93473"/>
                </a:moveTo>
                <a:cubicBezTo>
                  <a:pt x="-7056" y="45279"/>
                  <a:pt x="48952" y="9530"/>
                  <a:pt x="93473" y="0"/>
                </a:cubicBezTo>
                <a:cubicBezTo>
                  <a:pt x="272591" y="-19219"/>
                  <a:pt x="518498" y="43394"/>
                  <a:pt x="738974" y="0"/>
                </a:cubicBezTo>
                <a:cubicBezTo>
                  <a:pt x="959450" y="-43394"/>
                  <a:pt x="1089363" y="59409"/>
                  <a:pt x="1384474" y="0"/>
                </a:cubicBezTo>
                <a:cubicBezTo>
                  <a:pt x="1679585" y="-59409"/>
                  <a:pt x="1771256" y="22624"/>
                  <a:pt x="2029975" y="0"/>
                </a:cubicBezTo>
                <a:cubicBezTo>
                  <a:pt x="2288694" y="-22624"/>
                  <a:pt x="2349135" y="25924"/>
                  <a:pt x="2497407" y="0"/>
                </a:cubicBezTo>
                <a:cubicBezTo>
                  <a:pt x="2645679" y="-25924"/>
                  <a:pt x="2767549" y="2838"/>
                  <a:pt x="2920321" y="0"/>
                </a:cubicBezTo>
                <a:cubicBezTo>
                  <a:pt x="3073093" y="-2838"/>
                  <a:pt x="3321640" y="55477"/>
                  <a:pt x="3476787" y="0"/>
                </a:cubicBezTo>
                <a:cubicBezTo>
                  <a:pt x="3631934" y="-55477"/>
                  <a:pt x="3771001" y="24587"/>
                  <a:pt x="3944219" y="0"/>
                </a:cubicBezTo>
                <a:cubicBezTo>
                  <a:pt x="4117437" y="-24587"/>
                  <a:pt x="4324856" y="46152"/>
                  <a:pt x="4545202" y="0"/>
                </a:cubicBezTo>
                <a:cubicBezTo>
                  <a:pt x="4589141" y="815"/>
                  <a:pt x="4640838" y="33679"/>
                  <a:pt x="4638675" y="93473"/>
                </a:cubicBezTo>
                <a:cubicBezTo>
                  <a:pt x="4678247" y="275172"/>
                  <a:pt x="4600140" y="351573"/>
                  <a:pt x="4638675" y="467354"/>
                </a:cubicBezTo>
                <a:cubicBezTo>
                  <a:pt x="4640466" y="518416"/>
                  <a:pt x="4592634" y="556449"/>
                  <a:pt x="4545202" y="560827"/>
                </a:cubicBezTo>
                <a:cubicBezTo>
                  <a:pt x="4354420" y="613996"/>
                  <a:pt x="4169097" y="526591"/>
                  <a:pt x="3944219" y="560827"/>
                </a:cubicBezTo>
                <a:cubicBezTo>
                  <a:pt x="3719341" y="595063"/>
                  <a:pt x="3588460" y="528731"/>
                  <a:pt x="3432270" y="560827"/>
                </a:cubicBezTo>
                <a:cubicBezTo>
                  <a:pt x="3276080" y="592923"/>
                  <a:pt x="2932600" y="491160"/>
                  <a:pt x="2786769" y="560827"/>
                </a:cubicBezTo>
                <a:cubicBezTo>
                  <a:pt x="2640938" y="630494"/>
                  <a:pt x="2548294" y="521812"/>
                  <a:pt x="2363855" y="560827"/>
                </a:cubicBezTo>
                <a:cubicBezTo>
                  <a:pt x="2179416" y="599842"/>
                  <a:pt x="1936915" y="501570"/>
                  <a:pt x="1762871" y="560827"/>
                </a:cubicBezTo>
                <a:cubicBezTo>
                  <a:pt x="1588827" y="620084"/>
                  <a:pt x="1375230" y="530177"/>
                  <a:pt x="1250923" y="560827"/>
                </a:cubicBezTo>
                <a:cubicBezTo>
                  <a:pt x="1126616" y="591477"/>
                  <a:pt x="752493" y="532066"/>
                  <a:pt x="605422" y="560827"/>
                </a:cubicBezTo>
                <a:cubicBezTo>
                  <a:pt x="458351" y="589588"/>
                  <a:pt x="333279" y="559057"/>
                  <a:pt x="93473" y="560827"/>
                </a:cubicBezTo>
                <a:cubicBezTo>
                  <a:pt x="36559" y="573559"/>
                  <a:pt x="-7295" y="521156"/>
                  <a:pt x="0" y="467354"/>
                </a:cubicBezTo>
                <a:cubicBezTo>
                  <a:pt x="-25000" y="312262"/>
                  <a:pt x="33525" y="190636"/>
                  <a:pt x="0" y="93473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sd="4099311334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Ghi nhớ về sự cân bằng.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776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824A3C3D-8EFF-4BB3-A95E-BDE048F819B4}"/>
              </a:ext>
            </a:extLst>
          </p:cNvPr>
          <p:cNvSpPr/>
          <p:nvPr/>
        </p:nvSpPr>
        <p:spPr>
          <a:xfrm>
            <a:off x="155182" y="104774"/>
            <a:ext cx="11846318" cy="809626"/>
          </a:xfrm>
          <a:custGeom>
            <a:avLst/>
            <a:gdLst>
              <a:gd name="connsiteX0" fmla="*/ 0 w 11846318"/>
              <a:gd name="connsiteY0" fmla="*/ 134940 h 809626"/>
              <a:gd name="connsiteX1" fmla="*/ 134940 w 11846318"/>
              <a:gd name="connsiteY1" fmla="*/ 0 h 809626"/>
              <a:gd name="connsiteX2" fmla="*/ 11711378 w 11846318"/>
              <a:gd name="connsiteY2" fmla="*/ 0 h 809626"/>
              <a:gd name="connsiteX3" fmla="*/ 11846318 w 11846318"/>
              <a:gd name="connsiteY3" fmla="*/ 134940 h 809626"/>
              <a:gd name="connsiteX4" fmla="*/ 11846318 w 11846318"/>
              <a:gd name="connsiteY4" fmla="*/ 674686 h 809626"/>
              <a:gd name="connsiteX5" fmla="*/ 11711378 w 11846318"/>
              <a:gd name="connsiteY5" fmla="*/ 809626 h 809626"/>
              <a:gd name="connsiteX6" fmla="*/ 134940 w 11846318"/>
              <a:gd name="connsiteY6" fmla="*/ 809626 h 809626"/>
              <a:gd name="connsiteX7" fmla="*/ 0 w 11846318"/>
              <a:gd name="connsiteY7" fmla="*/ 674686 h 809626"/>
              <a:gd name="connsiteX8" fmla="*/ 0 w 11846318"/>
              <a:gd name="connsiteY8" fmla="*/ 134940 h 809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46318" h="809626" fill="none" extrusionOk="0">
                <a:moveTo>
                  <a:pt x="0" y="134940"/>
                </a:moveTo>
                <a:cubicBezTo>
                  <a:pt x="-741" y="73628"/>
                  <a:pt x="60784" y="6635"/>
                  <a:pt x="134940" y="0"/>
                </a:cubicBezTo>
                <a:cubicBezTo>
                  <a:pt x="5298566" y="-123866"/>
                  <a:pt x="9860555" y="81108"/>
                  <a:pt x="11711378" y="0"/>
                </a:cubicBezTo>
                <a:cubicBezTo>
                  <a:pt x="11788319" y="-3712"/>
                  <a:pt x="11836249" y="61246"/>
                  <a:pt x="11846318" y="134940"/>
                </a:cubicBezTo>
                <a:cubicBezTo>
                  <a:pt x="11839113" y="203235"/>
                  <a:pt x="11889570" y="542160"/>
                  <a:pt x="11846318" y="674686"/>
                </a:cubicBezTo>
                <a:cubicBezTo>
                  <a:pt x="11847913" y="744975"/>
                  <a:pt x="11788707" y="814713"/>
                  <a:pt x="11711378" y="809626"/>
                </a:cubicBezTo>
                <a:cubicBezTo>
                  <a:pt x="7326059" y="791771"/>
                  <a:pt x="1530715" y="700282"/>
                  <a:pt x="134940" y="809626"/>
                </a:cubicBezTo>
                <a:cubicBezTo>
                  <a:pt x="64639" y="799095"/>
                  <a:pt x="3260" y="755298"/>
                  <a:pt x="0" y="674686"/>
                </a:cubicBezTo>
                <a:cubicBezTo>
                  <a:pt x="12205" y="590617"/>
                  <a:pt x="13078" y="197801"/>
                  <a:pt x="0" y="134940"/>
                </a:cubicBezTo>
                <a:close/>
              </a:path>
              <a:path w="11846318" h="809626" stroke="0" extrusionOk="0">
                <a:moveTo>
                  <a:pt x="0" y="134940"/>
                </a:moveTo>
                <a:cubicBezTo>
                  <a:pt x="5341" y="60730"/>
                  <a:pt x="58469" y="3866"/>
                  <a:pt x="134940" y="0"/>
                </a:cubicBezTo>
                <a:cubicBezTo>
                  <a:pt x="2777725" y="96512"/>
                  <a:pt x="6123092" y="-165548"/>
                  <a:pt x="11711378" y="0"/>
                </a:cubicBezTo>
                <a:cubicBezTo>
                  <a:pt x="11794506" y="216"/>
                  <a:pt x="11860712" y="62766"/>
                  <a:pt x="11846318" y="134940"/>
                </a:cubicBezTo>
                <a:cubicBezTo>
                  <a:pt x="11851519" y="396664"/>
                  <a:pt x="11808596" y="557483"/>
                  <a:pt x="11846318" y="674686"/>
                </a:cubicBezTo>
                <a:cubicBezTo>
                  <a:pt x="11847108" y="744964"/>
                  <a:pt x="11795178" y="805427"/>
                  <a:pt x="11711378" y="809626"/>
                </a:cubicBezTo>
                <a:cubicBezTo>
                  <a:pt x="9111544" y="971338"/>
                  <a:pt x="5161382" y="953248"/>
                  <a:pt x="134940" y="809626"/>
                </a:cubicBezTo>
                <a:cubicBezTo>
                  <a:pt x="73010" y="802976"/>
                  <a:pt x="12488" y="743845"/>
                  <a:pt x="0" y="674686"/>
                </a:cubicBezTo>
                <a:cubicBezTo>
                  <a:pt x="-12571" y="499876"/>
                  <a:pt x="-40396" y="196090"/>
                  <a:pt x="0" y="134940"/>
                </a:cubicBezTo>
                <a:close/>
              </a:path>
            </a:pathLst>
          </a:custGeom>
          <a:solidFill>
            <a:srgbClr val="FFFF99"/>
          </a:solidFill>
          <a:ln w="38100">
            <a:solidFill>
              <a:srgbClr val="795C41"/>
            </a:solidFill>
            <a:prstDash val="lgDash"/>
            <a:extLst>
              <a:ext uri="{C807C97D-BFC1-408E-A445-0C87EB9F89A2}">
                <ask:lineSketchStyleProps xmlns:ask="http://schemas.microsoft.com/office/drawing/2018/sketchyshapes" sd="1658683426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Lập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thời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gian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biểu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hoạt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động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trong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ngày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theo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gợi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ý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sau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750F85-8DF9-4756-8AD2-BDF49A25E7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8787" y="1562099"/>
            <a:ext cx="9005888" cy="3287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170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824A3C3D-8EFF-4BB3-A95E-BDE048F819B4}"/>
              </a:ext>
            </a:extLst>
          </p:cNvPr>
          <p:cNvSpPr/>
          <p:nvPr/>
        </p:nvSpPr>
        <p:spPr>
          <a:xfrm>
            <a:off x="155182" y="104774"/>
            <a:ext cx="11846318" cy="1114426"/>
          </a:xfrm>
          <a:custGeom>
            <a:avLst/>
            <a:gdLst>
              <a:gd name="connsiteX0" fmla="*/ 0 w 11846318"/>
              <a:gd name="connsiteY0" fmla="*/ 185741 h 1114426"/>
              <a:gd name="connsiteX1" fmla="*/ 185741 w 11846318"/>
              <a:gd name="connsiteY1" fmla="*/ 0 h 1114426"/>
              <a:gd name="connsiteX2" fmla="*/ 11660577 w 11846318"/>
              <a:gd name="connsiteY2" fmla="*/ 0 h 1114426"/>
              <a:gd name="connsiteX3" fmla="*/ 11846318 w 11846318"/>
              <a:gd name="connsiteY3" fmla="*/ 185741 h 1114426"/>
              <a:gd name="connsiteX4" fmla="*/ 11846318 w 11846318"/>
              <a:gd name="connsiteY4" fmla="*/ 928685 h 1114426"/>
              <a:gd name="connsiteX5" fmla="*/ 11660577 w 11846318"/>
              <a:gd name="connsiteY5" fmla="*/ 1114426 h 1114426"/>
              <a:gd name="connsiteX6" fmla="*/ 185741 w 11846318"/>
              <a:gd name="connsiteY6" fmla="*/ 1114426 h 1114426"/>
              <a:gd name="connsiteX7" fmla="*/ 0 w 11846318"/>
              <a:gd name="connsiteY7" fmla="*/ 928685 h 1114426"/>
              <a:gd name="connsiteX8" fmla="*/ 0 w 11846318"/>
              <a:gd name="connsiteY8" fmla="*/ 185741 h 1114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46318" h="1114426" fill="none" extrusionOk="0">
                <a:moveTo>
                  <a:pt x="0" y="185741"/>
                </a:moveTo>
                <a:cubicBezTo>
                  <a:pt x="-80" y="84591"/>
                  <a:pt x="83412" y="4558"/>
                  <a:pt x="185741" y="0"/>
                </a:cubicBezTo>
                <a:cubicBezTo>
                  <a:pt x="3159454" y="-123866"/>
                  <a:pt x="8605640" y="81108"/>
                  <a:pt x="11660577" y="0"/>
                </a:cubicBezTo>
                <a:cubicBezTo>
                  <a:pt x="11767656" y="-6910"/>
                  <a:pt x="11837052" y="83923"/>
                  <a:pt x="11846318" y="185741"/>
                </a:cubicBezTo>
                <a:cubicBezTo>
                  <a:pt x="11848604" y="298397"/>
                  <a:pt x="11797882" y="666721"/>
                  <a:pt x="11846318" y="928685"/>
                </a:cubicBezTo>
                <a:cubicBezTo>
                  <a:pt x="11850498" y="1020167"/>
                  <a:pt x="11766602" y="1120673"/>
                  <a:pt x="11660577" y="1114426"/>
                </a:cubicBezTo>
                <a:cubicBezTo>
                  <a:pt x="6866635" y="1096571"/>
                  <a:pt x="3433408" y="1005082"/>
                  <a:pt x="185741" y="1114426"/>
                </a:cubicBezTo>
                <a:cubicBezTo>
                  <a:pt x="90229" y="1096802"/>
                  <a:pt x="4317" y="1039329"/>
                  <a:pt x="0" y="928685"/>
                </a:cubicBezTo>
                <a:cubicBezTo>
                  <a:pt x="49245" y="791525"/>
                  <a:pt x="26070" y="428162"/>
                  <a:pt x="0" y="185741"/>
                </a:cubicBezTo>
                <a:close/>
              </a:path>
              <a:path w="11846318" h="1114426" stroke="0" extrusionOk="0">
                <a:moveTo>
                  <a:pt x="0" y="185741"/>
                </a:moveTo>
                <a:cubicBezTo>
                  <a:pt x="10102" y="83754"/>
                  <a:pt x="75562" y="15089"/>
                  <a:pt x="185741" y="0"/>
                </a:cubicBezTo>
                <a:cubicBezTo>
                  <a:pt x="5553675" y="96512"/>
                  <a:pt x="7225344" y="-165548"/>
                  <a:pt x="11660577" y="0"/>
                </a:cubicBezTo>
                <a:cubicBezTo>
                  <a:pt x="11773162" y="251"/>
                  <a:pt x="11852042" y="84094"/>
                  <a:pt x="11846318" y="185741"/>
                </a:cubicBezTo>
                <a:cubicBezTo>
                  <a:pt x="11830592" y="539417"/>
                  <a:pt x="11900082" y="634411"/>
                  <a:pt x="11846318" y="928685"/>
                </a:cubicBezTo>
                <a:cubicBezTo>
                  <a:pt x="11846769" y="1028845"/>
                  <a:pt x="11780050" y="1106778"/>
                  <a:pt x="11660577" y="1114426"/>
                </a:cubicBezTo>
                <a:cubicBezTo>
                  <a:pt x="6620080" y="1276138"/>
                  <a:pt x="3358337" y="1258048"/>
                  <a:pt x="185741" y="1114426"/>
                </a:cubicBezTo>
                <a:cubicBezTo>
                  <a:pt x="90294" y="1110659"/>
                  <a:pt x="18772" y="1023201"/>
                  <a:pt x="0" y="928685"/>
                </a:cubicBezTo>
                <a:cubicBezTo>
                  <a:pt x="-31064" y="790698"/>
                  <a:pt x="48500" y="528162"/>
                  <a:pt x="0" y="185741"/>
                </a:cubicBezTo>
                <a:close/>
              </a:path>
            </a:pathLst>
          </a:custGeom>
          <a:solidFill>
            <a:srgbClr val="FFFF99"/>
          </a:solidFill>
          <a:ln w="38100">
            <a:solidFill>
              <a:srgbClr val="795C41"/>
            </a:solidFill>
            <a:prstDash val="lgDash"/>
            <a:extLst>
              <a:ext uri="{C807C97D-BFC1-408E-A445-0C87EB9F89A2}">
                <ask:lineSketchStyleProps xmlns:ask="http://schemas.microsoft.com/office/drawing/2018/sketchyshapes" sd="1658683426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Em khuyên bạn điều gì trong các tình huống dưới đây? Giải thích vì sao em đưa ra lời khuyên đó.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B754D8-80F9-432A-B3EE-28289DDF4E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137" y="1466849"/>
            <a:ext cx="9567863" cy="465724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23433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千图网海量PPT模板www.58pic.com​​">
  <a:themeElements>
    <a:clrScheme name="自定义 1041">
      <a:dk1>
        <a:sysClr val="windowText" lastClr="000000"/>
      </a:dk1>
      <a:lt1>
        <a:sysClr val="window" lastClr="FFFFFF"/>
      </a:lt1>
      <a:dk2>
        <a:srgbClr val="5A6378"/>
      </a:dk2>
      <a:lt2>
        <a:srgbClr val="7F7F7F"/>
      </a:lt2>
      <a:accent1>
        <a:srgbClr val="5AB688"/>
      </a:accent1>
      <a:accent2>
        <a:srgbClr val="5AB688"/>
      </a:accent2>
      <a:accent3>
        <a:srgbClr val="5AB688"/>
      </a:accent3>
      <a:accent4>
        <a:srgbClr val="5AB688"/>
      </a:accent4>
      <a:accent5>
        <a:srgbClr val="5AB688"/>
      </a:accent5>
      <a:accent6>
        <a:srgbClr val="5AB688"/>
      </a:accent6>
      <a:hlink>
        <a:srgbClr val="168BBA"/>
      </a:hlink>
      <a:folHlink>
        <a:srgbClr val="680000"/>
      </a:folHlink>
    </a:clrScheme>
    <a:fontScheme name="qj5npfko">
      <a:majorFont>
        <a:latin typeface="庞门正道标题体" panose="020F0302020204030204"/>
        <a:ea typeface="庞门正道标题体"/>
        <a:cs typeface=""/>
      </a:majorFont>
      <a:minorFont>
        <a:latin typeface="庞门正道标题体" panose="020F0502020204030204"/>
        <a:ea typeface="庞门正道标题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177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庞门正道标题体</vt:lpstr>
      <vt:lpstr>3_Office Theme</vt:lpstr>
      <vt:lpstr>千图网海量PPT模板www.58pic.com​​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2</cp:revision>
  <dcterms:created xsi:type="dcterms:W3CDTF">2026-04-11T09:30:28Z</dcterms:created>
  <dcterms:modified xsi:type="dcterms:W3CDTF">2026-04-11T09:36:18Z</dcterms:modified>
</cp:coreProperties>
</file>