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8"/>
  </p:notesMasterIdLst>
  <p:sldIdLst>
    <p:sldId id="258" r:id="rId3"/>
    <p:sldId id="268" r:id="rId4"/>
    <p:sldId id="285" r:id="rId5"/>
    <p:sldId id="273" r:id="rId6"/>
    <p:sldId id="32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42EB9-52F7-4E34-85DB-B91EDFB47FF4}" type="datetimeFigureOut">
              <a:rPr lang="en-US" smtClean="0"/>
              <a:t>12/4/2026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689A42-A502-44AD-A1BB-43EBAFA46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368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err="1"/>
              <a:t>Gv</a:t>
            </a:r>
            <a:r>
              <a:rPr lang="en-GB" dirty="0"/>
              <a:t> </a:t>
            </a:r>
            <a:r>
              <a:rPr lang="en-GB" dirty="0" err="1"/>
              <a:t>cài</a:t>
            </a:r>
            <a:r>
              <a:rPr lang="en-GB" baseline="0" dirty="0"/>
              <a:t> Developer </a:t>
            </a:r>
            <a:r>
              <a:rPr lang="en-GB" baseline="0" dirty="0" err="1"/>
              <a:t>để</a:t>
            </a:r>
            <a:r>
              <a:rPr lang="en-GB" baseline="0" dirty="0"/>
              <a:t> </a:t>
            </a:r>
            <a:r>
              <a:rPr lang="en-GB" baseline="0" dirty="0" err="1"/>
              <a:t>tiến</a:t>
            </a:r>
            <a:r>
              <a:rPr lang="en-GB" baseline="0" dirty="0"/>
              <a:t> </a:t>
            </a:r>
            <a:r>
              <a:rPr lang="en-GB" baseline="0" dirty="0" err="1"/>
              <a:t>hành</a:t>
            </a:r>
            <a:r>
              <a:rPr lang="en-GB" baseline="0" dirty="0"/>
              <a:t> </a:t>
            </a:r>
            <a:r>
              <a:rPr lang="en-GB" baseline="0" dirty="0" err="1"/>
              <a:t>điền</a:t>
            </a:r>
            <a:r>
              <a:rPr lang="en-GB" baseline="0" dirty="0"/>
              <a:t> </a:t>
            </a:r>
            <a:r>
              <a:rPr lang="en-GB" baseline="0" dirty="0" err="1"/>
              <a:t>kết</a:t>
            </a:r>
            <a:r>
              <a:rPr lang="en-GB" baseline="0" dirty="0"/>
              <a:t> </a:t>
            </a:r>
            <a:r>
              <a:rPr lang="en-GB" baseline="0" dirty="0" err="1"/>
              <a:t>quả</a:t>
            </a:r>
            <a:r>
              <a:rPr lang="en-GB" baseline="0" dirty="0"/>
              <a:t> </a:t>
            </a:r>
            <a:r>
              <a:rPr lang="en-GB" baseline="0" dirty="0" err="1"/>
              <a:t>của</a:t>
            </a:r>
            <a:r>
              <a:rPr lang="en-GB" baseline="0" dirty="0"/>
              <a:t> </a:t>
            </a:r>
            <a:r>
              <a:rPr lang="en-GB" baseline="0" dirty="0" err="1"/>
              <a:t>bài</a:t>
            </a:r>
            <a:r>
              <a:rPr lang="en-GB" baseline="0" dirty="0"/>
              <a:t> </a:t>
            </a:r>
            <a:r>
              <a:rPr lang="en-GB" baseline="0" dirty="0" err="1"/>
              <a:t>tập</a:t>
            </a:r>
            <a:r>
              <a:rPr lang="en-GB" baseline="0" dirty="0"/>
              <a:t>.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F29172-96DA-4A33-9269-9DC138DB7BE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145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err="1"/>
              <a:t>Gv</a:t>
            </a:r>
            <a:r>
              <a:rPr lang="en-GB" dirty="0"/>
              <a:t> </a:t>
            </a:r>
            <a:r>
              <a:rPr lang="en-GB" dirty="0" err="1"/>
              <a:t>cài</a:t>
            </a:r>
            <a:r>
              <a:rPr lang="en-GB" baseline="0" dirty="0"/>
              <a:t> Developer </a:t>
            </a:r>
            <a:r>
              <a:rPr lang="en-GB" baseline="0" dirty="0" err="1"/>
              <a:t>để</a:t>
            </a:r>
            <a:r>
              <a:rPr lang="en-GB" baseline="0" dirty="0"/>
              <a:t> </a:t>
            </a:r>
            <a:r>
              <a:rPr lang="en-GB" baseline="0" dirty="0" err="1"/>
              <a:t>tiến</a:t>
            </a:r>
            <a:r>
              <a:rPr lang="en-GB" baseline="0" dirty="0"/>
              <a:t> </a:t>
            </a:r>
            <a:r>
              <a:rPr lang="en-GB" baseline="0" dirty="0" err="1"/>
              <a:t>hành</a:t>
            </a:r>
            <a:r>
              <a:rPr lang="en-GB" baseline="0" dirty="0"/>
              <a:t> </a:t>
            </a:r>
            <a:r>
              <a:rPr lang="en-GB" baseline="0" dirty="0" err="1"/>
              <a:t>điền</a:t>
            </a:r>
            <a:r>
              <a:rPr lang="en-GB" baseline="0" dirty="0"/>
              <a:t> </a:t>
            </a:r>
            <a:r>
              <a:rPr lang="en-GB" baseline="0" dirty="0" err="1"/>
              <a:t>kết</a:t>
            </a:r>
            <a:r>
              <a:rPr lang="en-GB" baseline="0" dirty="0"/>
              <a:t> </a:t>
            </a:r>
            <a:r>
              <a:rPr lang="en-GB" baseline="0" dirty="0" err="1"/>
              <a:t>quả</a:t>
            </a:r>
            <a:r>
              <a:rPr lang="en-GB" baseline="0" dirty="0"/>
              <a:t> </a:t>
            </a:r>
            <a:r>
              <a:rPr lang="en-GB" baseline="0" dirty="0" err="1"/>
              <a:t>của</a:t>
            </a:r>
            <a:r>
              <a:rPr lang="en-GB" baseline="0" dirty="0"/>
              <a:t> </a:t>
            </a:r>
            <a:r>
              <a:rPr lang="en-GB" baseline="0" dirty="0" err="1"/>
              <a:t>bài</a:t>
            </a:r>
            <a:r>
              <a:rPr lang="en-GB" baseline="0" dirty="0"/>
              <a:t> </a:t>
            </a:r>
            <a:r>
              <a:rPr lang="en-GB" baseline="0" dirty="0" err="1"/>
              <a:t>tập</a:t>
            </a:r>
            <a:r>
              <a:rPr lang="en-GB" baseline="0" dirty="0"/>
              <a:t>.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F29172-96DA-4A33-9269-9DC138DB7BE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4111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124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3278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47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5452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5452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288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211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411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8B5FA-E4F1-48CE-AED3-0B623826BDC9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6D583-2F23-4F75-95FB-17BA6DDA6E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106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8B5FA-E4F1-48CE-AED3-0B623826BDC9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6D583-2F23-4F75-95FB-17BA6DDA6E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3413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8B5FA-E4F1-48CE-AED3-0B623826BDC9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6D583-2F23-4F75-95FB-17BA6DDA6E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548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8B5FA-E4F1-48CE-AED3-0B623826BDC9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6D583-2F23-4F75-95FB-17BA6DDA6E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301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8B5FA-E4F1-48CE-AED3-0B623826BDC9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6D583-2F23-4F75-95FB-17BA6DDA6E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305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8B5FA-E4F1-48CE-AED3-0B623826BDC9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6D583-2F23-4F75-95FB-17BA6DDA6E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3300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5443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8B5FA-E4F1-48CE-AED3-0B623826BDC9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6D583-2F23-4F75-95FB-17BA6DDA6E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702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630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25780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246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5158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644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8B5FA-E4F1-48CE-AED3-0B623826BDC9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6D583-2F23-4F75-95FB-17BA6DDA6E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0759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8B5FA-E4F1-48CE-AED3-0B623826BDC9}" type="datetimeFigureOut">
              <a:rPr lang="en-GB" smtClean="0"/>
              <a:t>12/04/2026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6D583-2F23-4F75-95FB-17BA6DDA6E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467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6341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771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691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6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7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9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910" y="1535117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9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91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900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555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18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861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86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57189" indent="0">
              <a:buNone/>
              <a:defRPr sz="1200"/>
            </a:lvl2pPr>
            <a:lvl3pPr marL="914377" indent="0">
              <a:buNone/>
              <a:defRPr sz="11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617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1412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8150"/>
            <a:ext cx="7315200" cy="804863"/>
          </a:xfrm>
        </p:spPr>
        <p:txBody>
          <a:bodyPr/>
          <a:lstStyle>
            <a:lvl1pPr marL="0" indent="0">
              <a:buNone/>
              <a:defRPr sz="1500"/>
            </a:lvl1pPr>
            <a:lvl2pPr marL="457189" indent="0">
              <a:buNone/>
              <a:defRPr sz="1200"/>
            </a:lvl2pPr>
            <a:lvl3pPr marL="914377" indent="0">
              <a:buNone/>
              <a:defRPr sz="11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340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38" tIns="45719" rIns="91438" bIns="4571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38" tIns="45719" rIns="91438" bIns="4571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7164"/>
            <a:ext cx="28448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fld id="{8B90786B-46E6-43E4-AB7B-89DAEC1A0F2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12/4/2026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7164"/>
            <a:ext cx="38608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7164"/>
            <a:ext cx="2844800" cy="365125"/>
          </a:xfrm>
          <a:prstGeom prst="rect">
            <a:avLst/>
          </a:prstGeom>
        </p:spPr>
        <p:txBody>
          <a:bodyPr vert="horz" lIns="91438" tIns="45719" rIns="91438" bIns="4571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377"/>
            <a:fld id="{01E9F89B-F421-455A-9212-27966ACE0FC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14377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092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377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668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864" y="-91440"/>
            <a:ext cx="11887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470263" y="686143"/>
            <a:ext cx="11403873" cy="3016194"/>
          </a:xfrm>
          <a:prstGeom prst="rect">
            <a:avLst/>
          </a:prstGeom>
        </p:spPr>
        <p:txBody>
          <a:bodyPr wrap="square" lIns="91426" tIns="45712" rIns="91426" bIns="45712">
            <a:spAutoFit/>
            <a:scene3d>
              <a:camera prst="perspectiveFront"/>
              <a:lightRig rig="threePt" dir="t"/>
            </a:scene3d>
          </a:bodyPr>
          <a:lstStyle/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srgbClr val="F79646">
                      <a:lumMod val="75000"/>
                      <a:alpha val="91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UBND PHƯỜNG HƯNG ĐẠO</a:t>
            </a: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srgbClr val="F79646">
                      <a:lumMod val="75000"/>
                      <a:alpha val="91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TIỂU HỌC ĐA PHÚC</a:t>
            </a:r>
            <a:endParaRPr kumimoji="0" lang="en-US" sz="1900" b="1" i="0" u="none" strike="noStrike" kern="10" cap="none" spc="0" normalizeH="0" baseline="0" noProof="0" dirty="0">
              <a:ln w="9525">
                <a:round/>
                <a:headEnd/>
                <a:tailEnd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0" cap="none" spc="0" normalizeH="0" baseline="0" noProof="0" dirty="0">
              <a:ln w="9525">
                <a:round/>
                <a:headEnd/>
                <a:tailEnd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Môn : </a:t>
            </a:r>
            <a:r>
              <a:rPr kumimoji="0" lang="en-US" sz="4000" b="1" i="0" u="none" strike="noStrike" kern="10" cap="none" spc="0" normalizeH="0" baseline="0" noProof="0" dirty="0" err="1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Toán</a:t>
            </a:r>
            <a:endParaRPr kumimoji="0" lang="vi-VN" sz="4000" b="1" i="0" u="none" strike="noStrike" kern="10" cap="none" spc="0" normalizeH="0" baseline="0" noProof="0" dirty="0">
              <a:ln w="9525">
                <a:round/>
                <a:headEnd/>
                <a:tailEnd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62: </a:t>
            </a:r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Luyện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tập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chung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vi-VN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tiết1</a:t>
            </a:r>
            <a:r>
              <a:rPr lang="en-US" sz="4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endParaRPr kumimoji="0" lang="vi-VN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+mn-cs"/>
            </a:endParaRPr>
          </a:p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0" cap="none" spc="0" normalizeH="0" baseline="0" noProof="0" dirty="0" err="1">
                <a:ln w="9525">
                  <a:round/>
                  <a:headEnd/>
                  <a:tailEnd/>
                </a:ln>
                <a:solidFill>
                  <a:srgbClr val="EEECE1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</a:t>
            </a:r>
            <a:r>
              <a:rPr kumimoji="0" lang="en-US" sz="40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EEECE1">
                    <a:lumMod val="2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viên thực hiện: Đào Thị Nhung</a:t>
            </a:r>
          </a:p>
        </p:txBody>
      </p:sp>
    </p:spTree>
    <p:extLst>
      <p:ext uri="{BB962C8B-B14F-4D97-AF65-F5344CB8AC3E}">
        <p14:creationId xmlns:p14="http://schemas.microsoft.com/office/powerpoint/2010/main" val="1265017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pull/>
      </p:transition>
    </mc:Choice>
    <mc:Fallback xmlns="">
      <p:transition spd="slow">
        <p:pull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531628" y="152400"/>
            <a:ext cx="11161262" cy="6591558"/>
          </a:xfrm>
          <a:prstGeom prst="roundRect">
            <a:avLst/>
          </a:prstGeom>
          <a:solidFill>
            <a:schemeClr val="bg1"/>
          </a:solidFill>
          <a:ln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37736" y="276225"/>
            <a:ext cx="2372728" cy="646331"/>
          </a:xfrm>
          <a:custGeom>
            <a:avLst/>
            <a:gdLst>
              <a:gd name="connsiteX0" fmla="*/ 0 w 4038600"/>
              <a:gd name="connsiteY0" fmla="*/ 0 h 461665"/>
              <a:gd name="connsiteX1" fmla="*/ 4038600 w 4038600"/>
              <a:gd name="connsiteY1" fmla="*/ 0 h 461665"/>
              <a:gd name="connsiteX2" fmla="*/ 4038600 w 4038600"/>
              <a:gd name="connsiteY2" fmla="*/ 461665 h 461665"/>
              <a:gd name="connsiteX3" fmla="*/ 0 w 4038600"/>
              <a:gd name="connsiteY3" fmla="*/ 461665 h 461665"/>
              <a:gd name="connsiteX4" fmla="*/ 0 w 4038600"/>
              <a:gd name="connsiteY4" fmla="*/ 0 h 461665"/>
              <a:gd name="connsiteX0" fmla="*/ 308610 w 4038600"/>
              <a:gd name="connsiteY0" fmla="*/ 0 h 473095"/>
              <a:gd name="connsiteX1" fmla="*/ 4038600 w 4038600"/>
              <a:gd name="connsiteY1" fmla="*/ 11430 h 473095"/>
              <a:gd name="connsiteX2" fmla="*/ 4038600 w 4038600"/>
              <a:gd name="connsiteY2" fmla="*/ 473095 h 473095"/>
              <a:gd name="connsiteX3" fmla="*/ 0 w 4038600"/>
              <a:gd name="connsiteY3" fmla="*/ 473095 h 473095"/>
              <a:gd name="connsiteX4" fmla="*/ 308610 w 4038600"/>
              <a:gd name="connsiteY4" fmla="*/ 0 h 473095"/>
              <a:gd name="connsiteX0" fmla="*/ 308610 w 4038600"/>
              <a:gd name="connsiteY0" fmla="*/ 0 h 473095"/>
              <a:gd name="connsiteX1" fmla="*/ 3844290 w 4038600"/>
              <a:gd name="connsiteY1" fmla="*/ 11430 h 473095"/>
              <a:gd name="connsiteX2" fmla="*/ 4038600 w 4038600"/>
              <a:gd name="connsiteY2" fmla="*/ 473095 h 473095"/>
              <a:gd name="connsiteX3" fmla="*/ 0 w 4038600"/>
              <a:gd name="connsiteY3" fmla="*/ 473095 h 473095"/>
              <a:gd name="connsiteX4" fmla="*/ 308610 w 4038600"/>
              <a:gd name="connsiteY4" fmla="*/ 0 h 473095"/>
              <a:gd name="connsiteX0" fmla="*/ 308610 w 4038600"/>
              <a:gd name="connsiteY0" fmla="*/ 0 h 473095"/>
              <a:gd name="connsiteX1" fmla="*/ 3844290 w 4038600"/>
              <a:gd name="connsiteY1" fmla="*/ 45720 h 473095"/>
              <a:gd name="connsiteX2" fmla="*/ 4038600 w 4038600"/>
              <a:gd name="connsiteY2" fmla="*/ 473095 h 473095"/>
              <a:gd name="connsiteX3" fmla="*/ 0 w 4038600"/>
              <a:gd name="connsiteY3" fmla="*/ 473095 h 473095"/>
              <a:gd name="connsiteX4" fmla="*/ 308610 w 4038600"/>
              <a:gd name="connsiteY4" fmla="*/ 0 h 473095"/>
              <a:gd name="connsiteX0" fmla="*/ 308610 w 4038600"/>
              <a:gd name="connsiteY0" fmla="*/ 0 h 473095"/>
              <a:gd name="connsiteX1" fmla="*/ 3775710 w 4038600"/>
              <a:gd name="connsiteY1" fmla="*/ 11430 h 473095"/>
              <a:gd name="connsiteX2" fmla="*/ 4038600 w 4038600"/>
              <a:gd name="connsiteY2" fmla="*/ 473095 h 473095"/>
              <a:gd name="connsiteX3" fmla="*/ 0 w 4038600"/>
              <a:gd name="connsiteY3" fmla="*/ 473095 h 473095"/>
              <a:gd name="connsiteX4" fmla="*/ 308610 w 4038600"/>
              <a:gd name="connsiteY4" fmla="*/ 0 h 473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38600" h="473095">
                <a:moveTo>
                  <a:pt x="308610" y="0"/>
                </a:moveTo>
                <a:lnTo>
                  <a:pt x="3775710" y="11430"/>
                </a:lnTo>
                <a:lnTo>
                  <a:pt x="4038600" y="473095"/>
                </a:lnTo>
                <a:lnTo>
                  <a:pt x="0" y="473095"/>
                </a:lnTo>
                <a:lnTo>
                  <a:pt x="308610" y="0"/>
                </a:lnTo>
                <a:close/>
              </a:path>
            </a:pathLst>
          </a:custGeom>
          <a:solidFill>
            <a:srgbClr val="FFFF00"/>
          </a:solidFill>
          <a:ln>
            <a:solidFill>
              <a:schemeClr val="accent5">
                <a:lumMod val="50000"/>
              </a:schemeClr>
            </a:solidFill>
            <a:prstDash val="lgDashDotDot"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42F1A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Bài</a:t>
            </a: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C42F1A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1</a:t>
            </a:r>
          </a:p>
        </p:txBody>
      </p:sp>
      <p:pic>
        <p:nvPicPr>
          <p:cNvPr id="39" name="Content Placeholder 38"/>
          <p:cNvPicPr>
            <a:picLocks noGrp="1" noChangeAspect="1"/>
          </p:cNvPicPr>
          <p:nvPr>
            <p:ph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21250"/>
            <a:ext cx="1933575" cy="193357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9CFC003-0EB2-43EC-9D7D-8B80B8C685D2}"/>
              </a:ext>
            </a:extLst>
          </p:cNvPr>
          <p:cNvSpPr txBox="1"/>
          <p:nvPr/>
        </p:nvSpPr>
        <p:spPr>
          <a:xfrm>
            <a:off x="3667125" y="180975"/>
            <a:ext cx="61912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Hoàn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thành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bảng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sau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id="{F3EB696E-9248-44F2-AC84-C8F3E763A670}"/>
              </a:ext>
            </a:extLst>
          </p:cNvPr>
          <p:cNvGraphicFramePr>
            <a:graphicFrameLocks noGrp="1"/>
          </p:cNvGraphicFramePr>
          <p:nvPr/>
        </p:nvGraphicFramePr>
        <p:xfrm>
          <a:off x="904875" y="1529291"/>
          <a:ext cx="10525125" cy="32004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82569">
                  <a:extLst>
                    <a:ext uri="{9D8B030D-6E8A-4147-A177-3AD203B41FA5}">
                      <a16:colId xmlns:a16="http://schemas.microsoft.com/office/drawing/2014/main" val="2970022809"/>
                    </a:ext>
                  </a:extLst>
                </a:gridCol>
                <a:gridCol w="8342556">
                  <a:extLst>
                    <a:ext uri="{9D8B030D-6E8A-4147-A177-3AD203B41FA5}">
                      <a16:colId xmlns:a16="http://schemas.microsoft.com/office/drawing/2014/main" val="3898599211"/>
                    </a:ext>
                  </a:extLst>
                </a:gridCol>
              </a:tblGrid>
              <a:tr h="579967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Viết</a:t>
                      </a:r>
                      <a:r>
                        <a:rPr lang="en-US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6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số</a:t>
                      </a:r>
                      <a:endParaRPr lang="en-US" sz="36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Đọc</a:t>
                      </a:r>
                      <a:r>
                        <a:rPr lang="en-US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6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số</a:t>
                      </a:r>
                      <a:endParaRPr lang="en-US" sz="36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9010830"/>
                  </a:ext>
                </a:extLst>
              </a:tr>
              <a:tr h="579967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51 254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811068"/>
                  </a:ext>
                </a:extLst>
              </a:tr>
              <a:tr h="579967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Ba </a:t>
                      </a:r>
                      <a:r>
                        <a:rPr lang="en-US" sz="36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mươi</a:t>
                      </a:r>
                      <a:r>
                        <a:rPr lang="en-US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6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tám</a:t>
                      </a:r>
                      <a:r>
                        <a:rPr lang="en-US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6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nghìn</a:t>
                      </a:r>
                      <a:r>
                        <a:rPr lang="en-US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6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năm</a:t>
                      </a:r>
                      <a:r>
                        <a:rPr lang="en-US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6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trăm</a:t>
                      </a:r>
                      <a:r>
                        <a:rPr lang="en-US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6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mười</a:t>
                      </a:r>
                      <a:r>
                        <a:rPr lang="en-US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6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chín</a:t>
                      </a:r>
                      <a:endParaRPr lang="en-US" sz="36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4081616"/>
                  </a:ext>
                </a:extLst>
              </a:tr>
              <a:tr h="579967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26 856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522883"/>
                  </a:ext>
                </a:extLst>
              </a:tr>
              <a:tr h="579967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Bảy</a:t>
                      </a:r>
                      <a:r>
                        <a:rPr lang="en-US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6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mươi</a:t>
                      </a:r>
                      <a:r>
                        <a:rPr lang="en-US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6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chín</a:t>
                      </a:r>
                      <a:r>
                        <a:rPr lang="en-US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6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nghìn</a:t>
                      </a:r>
                      <a:r>
                        <a:rPr lang="en-US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6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sáu</a:t>
                      </a:r>
                      <a:r>
                        <a:rPr lang="en-US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6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trăm</a:t>
                      </a:r>
                      <a:endParaRPr lang="en-US" sz="36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402171"/>
                  </a:ext>
                </a:extLst>
              </a:tr>
            </a:tbl>
          </a:graphicData>
        </a:graphic>
      </p:graphicFrame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4D7E601-B253-463A-B5B0-3999A0FAD802}"/>
              </a:ext>
            </a:extLst>
          </p:cNvPr>
          <p:cNvSpPr/>
          <p:nvPr/>
        </p:nvSpPr>
        <p:spPr>
          <a:xfrm>
            <a:off x="3295650" y="2266950"/>
            <a:ext cx="8058150" cy="466725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N</a:t>
            </a:r>
            <a:r>
              <a:rPr kumimoji="0" lang="vi-VN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ăm mươi mốt nghìn hai trăm năm mươi tư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B691616D-98F3-4D5A-991E-6A46A5C1EE41}"/>
              </a:ext>
            </a:extLst>
          </p:cNvPr>
          <p:cNvSpPr/>
          <p:nvPr/>
        </p:nvSpPr>
        <p:spPr>
          <a:xfrm>
            <a:off x="981075" y="2838450"/>
            <a:ext cx="2105025" cy="466725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38 519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EF06B996-8F2B-4ACE-9BC8-42513866F678}"/>
              </a:ext>
            </a:extLst>
          </p:cNvPr>
          <p:cNvSpPr/>
          <p:nvPr/>
        </p:nvSpPr>
        <p:spPr>
          <a:xfrm>
            <a:off x="3162300" y="3495675"/>
            <a:ext cx="8039100" cy="466725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H</a:t>
            </a:r>
            <a:r>
              <a:rPr kumimoji="0" lang="vi-VN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ai mươi sáu nghìn tám trăm năm mươi sáu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5D099FD4-BDC4-4480-829A-3E74E89BB577}"/>
              </a:ext>
            </a:extLst>
          </p:cNvPr>
          <p:cNvSpPr/>
          <p:nvPr/>
        </p:nvSpPr>
        <p:spPr>
          <a:xfrm>
            <a:off x="990601" y="4181475"/>
            <a:ext cx="1981200" cy="466725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79 600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8036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594360" y="152400"/>
            <a:ext cx="11098530" cy="6591558"/>
          </a:xfrm>
          <a:prstGeom prst="roundRect">
            <a:avLst/>
          </a:prstGeom>
          <a:solidFill>
            <a:schemeClr val="bg1"/>
          </a:solidFill>
          <a:ln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pic>
        <p:nvPicPr>
          <p:cNvPr id="39" name="Content Placeholder 38"/>
          <p:cNvPicPr>
            <a:picLocks noGrp="1" noChangeAspect="1"/>
          </p:cNvPicPr>
          <p:nvPr>
            <p:ph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21250"/>
            <a:ext cx="1933575" cy="193357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42F545C-14F4-432C-A93F-5CEBE5A1593F}"/>
              </a:ext>
            </a:extLst>
          </p:cNvPr>
          <p:cNvSpPr txBox="1"/>
          <p:nvPr/>
        </p:nvSpPr>
        <p:spPr>
          <a:xfrm>
            <a:off x="4889445" y="70864"/>
            <a:ext cx="2372728" cy="646331"/>
          </a:xfrm>
          <a:custGeom>
            <a:avLst/>
            <a:gdLst>
              <a:gd name="connsiteX0" fmla="*/ 0 w 4038600"/>
              <a:gd name="connsiteY0" fmla="*/ 0 h 461665"/>
              <a:gd name="connsiteX1" fmla="*/ 4038600 w 4038600"/>
              <a:gd name="connsiteY1" fmla="*/ 0 h 461665"/>
              <a:gd name="connsiteX2" fmla="*/ 4038600 w 4038600"/>
              <a:gd name="connsiteY2" fmla="*/ 461665 h 461665"/>
              <a:gd name="connsiteX3" fmla="*/ 0 w 4038600"/>
              <a:gd name="connsiteY3" fmla="*/ 461665 h 461665"/>
              <a:gd name="connsiteX4" fmla="*/ 0 w 4038600"/>
              <a:gd name="connsiteY4" fmla="*/ 0 h 461665"/>
              <a:gd name="connsiteX0" fmla="*/ 308610 w 4038600"/>
              <a:gd name="connsiteY0" fmla="*/ 0 h 473095"/>
              <a:gd name="connsiteX1" fmla="*/ 4038600 w 4038600"/>
              <a:gd name="connsiteY1" fmla="*/ 11430 h 473095"/>
              <a:gd name="connsiteX2" fmla="*/ 4038600 w 4038600"/>
              <a:gd name="connsiteY2" fmla="*/ 473095 h 473095"/>
              <a:gd name="connsiteX3" fmla="*/ 0 w 4038600"/>
              <a:gd name="connsiteY3" fmla="*/ 473095 h 473095"/>
              <a:gd name="connsiteX4" fmla="*/ 308610 w 4038600"/>
              <a:gd name="connsiteY4" fmla="*/ 0 h 473095"/>
              <a:gd name="connsiteX0" fmla="*/ 308610 w 4038600"/>
              <a:gd name="connsiteY0" fmla="*/ 0 h 473095"/>
              <a:gd name="connsiteX1" fmla="*/ 3844290 w 4038600"/>
              <a:gd name="connsiteY1" fmla="*/ 11430 h 473095"/>
              <a:gd name="connsiteX2" fmla="*/ 4038600 w 4038600"/>
              <a:gd name="connsiteY2" fmla="*/ 473095 h 473095"/>
              <a:gd name="connsiteX3" fmla="*/ 0 w 4038600"/>
              <a:gd name="connsiteY3" fmla="*/ 473095 h 473095"/>
              <a:gd name="connsiteX4" fmla="*/ 308610 w 4038600"/>
              <a:gd name="connsiteY4" fmla="*/ 0 h 473095"/>
              <a:gd name="connsiteX0" fmla="*/ 308610 w 4038600"/>
              <a:gd name="connsiteY0" fmla="*/ 0 h 473095"/>
              <a:gd name="connsiteX1" fmla="*/ 3844290 w 4038600"/>
              <a:gd name="connsiteY1" fmla="*/ 45720 h 473095"/>
              <a:gd name="connsiteX2" fmla="*/ 4038600 w 4038600"/>
              <a:gd name="connsiteY2" fmla="*/ 473095 h 473095"/>
              <a:gd name="connsiteX3" fmla="*/ 0 w 4038600"/>
              <a:gd name="connsiteY3" fmla="*/ 473095 h 473095"/>
              <a:gd name="connsiteX4" fmla="*/ 308610 w 4038600"/>
              <a:gd name="connsiteY4" fmla="*/ 0 h 473095"/>
              <a:gd name="connsiteX0" fmla="*/ 308610 w 4038600"/>
              <a:gd name="connsiteY0" fmla="*/ 0 h 473095"/>
              <a:gd name="connsiteX1" fmla="*/ 3775710 w 4038600"/>
              <a:gd name="connsiteY1" fmla="*/ 11430 h 473095"/>
              <a:gd name="connsiteX2" fmla="*/ 4038600 w 4038600"/>
              <a:gd name="connsiteY2" fmla="*/ 473095 h 473095"/>
              <a:gd name="connsiteX3" fmla="*/ 0 w 4038600"/>
              <a:gd name="connsiteY3" fmla="*/ 473095 h 473095"/>
              <a:gd name="connsiteX4" fmla="*/ 308610 w 4038600"/>
              <a:gd name="connsiteY4" fmla="*/ 0 h 473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38600" h="473095">
                <a:moveTo>
                  <a:pt x="308610" y="0"/>
                </a:moveTo>
                <a:lnTo>
                  <a:pt x="3775710" y="11430"/>
                </a:lnTo>
                <a:lnTo>
                  <a:pt x="4038600" y="473095"/>
                </a:lnTo>
                <a:lnTo>
                  <a:pt x="0" y="473095"/>
                </a:lnTo>
                <a:lnTo>
                  <a:pt x="308610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  <a:prstDash val="lgDashDotDot"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42F1A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Bài</a:t>
            </a: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C42F1A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2: </a:t>
            </a:r>
            <a:r>
              <a:rPr kumimoji="0" lang="en-GB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42F1A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Số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srgbClr val="C42F1A">
                  <a:lumMod val="50000"/>
                </a:srgbClr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CF4904-7C4F-4F36-AEA0-157A2F96746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1342" y="1781174"/>
            <a:ext cx="11159634" cy="3038475"/>
          </a:xfrm>
          <a:prstGeom prst="rect">
            <a:avLst/>
          </a:prstGeom>
        </p:spPr>
      </p:pic>
      <p:sp>
        <p:nvSpPr>
          <p:cNvPr id="8" name="Right Brace 7">
            <a:extLst>
              <a:ext uri="{FF2B5EF4-FFF2-40B4-BE49-F238E27FC236}">
                <a16:creationId xmlns:a16="http://schemas.microsoft.com/office/drawing/2014/main" id="{B2D8ECAC-7395-4615-BD1C-CB4509B4E2EE}"/>
              </a:ext>
            </a:extLst>
          </p:cNvPr>
          <p:cNvSpPr/>
          <p:nvPr/>
        </p:nvSpPr>
        <p:spPr>
          <a:xfrm rot="16200000">
            <a:off x="2428880" y="523875"/>
            <a:ext cx="404810" cy="2262189"/>
          </a:xfrm>
          <a:prstGeom prst="rightBrace">
            <a:avLst>
              <a:gd name="adj1" fmla="val 79546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A0224B-3EB2-4ED6-AA2B-37624EF0C54A}"/>
              </a:ext>
            </a:extLst>
          </p:cNvPr>
          <p:cNvSpPr txBox="1"/>
          <p:nvPr/>
        </p:nvSpPr>
        <p:spPr>
          <a:xfrm>
            <a:off x="2009775" y="923925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+ 10</a:t>
            </a:r>
          </a:p>
        </p:txBody>
      </p:sp>
      <p:sp>
        <p:nvSpPr>
          <p:cNvPr id="21" name="Right Brace 20">
            <a:extLst>
              <a:ext uri="{FF2B5EF4-FFF2-40B4-BE49-F238E27FC236}">
                <a16:creationId xmlns:a16="http://schemas.microsoft.com/office/drawing/2014/main" id="{F262A157-1FD7-4DDC-95BF-CE3D662A7681}"/>
              </a:ext>
            </a:extLst>
          </p:cNvPr>
          <p:cNvSpPr/>
          <p:nvPr/>
        </p:nvSpPr>
        <p:spPr>
          <a:xfrm rot="16200000">
            <a:off x="5095880" y="561975"/>
            <a:ext cx="404810" cy="2262189"/>
          </a:xfrm>
          <a:prstGeom prst="rightBrace">
            <a:avLst>
              <a:gd name="adj1" fmla="val 79546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CE3BFDF-296E-40E6-A1E9-7E51A1D1A6F8}"/>
              </a:ext>
            </a:extLst>
          </p:cNvPr>
          <p:cNvSpPr txBox="1"/>
          <p:nvPr/>
        </p:nvSpPr>
        <p:spPr>
          <a:xfrm>
            <a:off x="4629150" y="885825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+ 10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8DFCD4C-FC1D-4B6E-B9F2-1565077F904C}"/>
              </a:ext>
            </a:extLst>
          </p:cNvPr>
          <p:cNvSpPr/>
          <p:nvPr/>
        </p:nvSpPr>
        <p:spPr>
          <a:xfrm>
            <a:off x="7600950" y="1952625"/>
            <a:ext cx="1466849" cy="59055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67 240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F734DEF7-282F-49C7-8EA5-1F0B9B75DC94}"/>
              </a:ext>
            </a:extLst>
          </p:cNvPr>
          <p:cNvSpPr/>
          <p:nvPr/>
        </p:nvSpPr>
        <p:spPr>
          <a:xfrm>
            <a:off x="9801225" y="1962150"/>
            <a:ext cx="1466849" cy="59055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67 250</a:t>
            </a:r>
          </a:p>
        </p:txBody>
      </p:sp>
      <p:sp>
        <p:nvSpPr>
          <p:cNvPr id="24" name="Right Brace 23">
            <a:extLst>
              <a:ext uri="{FF2B5EF4-FFF2-40B4-BE49-F238E27FC236}">
                <a16:creationId xmlns:a16="http://schemas.microsoft.com/office/drawing/2014/main" id="{44A83070-EADC-4EA5-A794-D2B6091BC4E7}"/>
              </a:ext>
            </a:extLst>
          </p:cNvPr>
          <p:cNvSpPr/>
          <p:nvPr/>
        </p:nvSpPr>
        <p:spPr>
          <a:xfrm rot="16200000">
            <a:off x="2776543" y="1719263"/>
            <a:ext cx="223835" cy="2262189"/>
          </a:xfrm>
          <a:prstGeom prst="rightBrace">
            <a:avLst>
              <a:gd name="adj1" fmla="val 79546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B5C2B6C-F8AE-4BD6-8DD3-2BBACF0EBEF2}"/>
              </a:ext>
            </a:extLst>
          </p:cNvPr>
          <p:cNvSpPr txBox="1"/>
          <p:nvPr/>
        </p:nvSpPr>
        <p:spPr>
          <a:xfrm>
            <a:off x="2219325" y="2314575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+ 100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1DA02619-5214-4066-A48D-2D9555F19396}"/>
              </a:ext>
            </a:extLst>
          </p:cNvPr>
          <p:cNvSpPr/>
          <p:nvPr/>
        </p:nvSpPr>
        <p:spPr>
          <a:xfrm>
            <a:off x="5381625" y="2990850"/>
            <a:ext cx="1466849" cy="59055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46 800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3107EC3C-B9A1-42F6-A36F-469CC4BDC51C}"/>
              </a:ext>
            </a:extLst>
          </p:cNvPr>
          <p:cNvSpPr/>
          <p:nvPr/>
        </p:nvSpPr>
        <p:spPr>
          <a:xfrm>
            <a:off x="9801225" y="2952750"/>
            <a:ext cx="1466849" cy="59055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47 000</a:t>
            </a:r>
          </a:p>
        </p:txBody>
      </p:sp>
      <p:sp>
        <p:nvSpPr>
          <p:cNvPr id="30" name="Right Brace 29">
            <a:extLst>
              <a:ext uri="{FF2B5EF4-FFF2-40B4-BE49-F238E27FC236}">
                <a16:creationId xmlns:a16="http://schemas.microsoft.com/office/drawing/2014/main" id="{C00394E8-8164-4783-9674-622FEF7338D2}"/>
              </a:ext>
            </a:extLst>
          </p:cNvPr>
          <p:cNvSpPr/>
          <p:nvPr/>
        </p:nvSpPr>
        <p:spPr>
          <a:xfrm rot="5400000">
            <a:off x="7010405" y="3705226"/>
            <a:ext cx="404810" cy="2262189"/>
          </a:xfrm>
          <a:prstGeom prst="rightBrace">
            <a:avLst>
              <a:gd name="adj1" fmla="val 79546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91C49AB-2A37-48F5-BDF7-132E0FC5DF9E}"/>
              </a:ext>
            </a:extLst>
          </p:cNvPr>
          <p:cNvSpPr txBox="1"/>
          <p:nvPr/>
        </p:nvSpPr>
        <p:spPr>
          <a:xfrm>
            <a:off x="6105525" y="4972050"/>
            <a:ext cx="2238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+ 1 000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E672EA34-D3B8-44EC-944E-6486AF533123}"/>
              </a:ext>
            </a:extLst>
          </p:cNvPr>
          <p:cNvSpPr/>
          <p:nvPr/>
        </p:nvSpPr>
        <p:spPr>
          <a:xfrm>
            <a:off x="3143250" y="4019550"/>
            <a:ext cx="1466849" cy="59055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80 000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B206F06B-9AB3-4339-A221-9D2290AD1D60}"/>
              </a:ext>
            </a:extLst>
          </p:cNvPr>
          <p:cNvSpPr/>
          <p:nvPr/>
        </p:nvSpPr>
        <p:spPr>
          <a:xfrm>
            <a:off x="9791700" y="3981450"/>
            <a:ext cx="1466849" cy="59055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83 000</a:t>
            </a:r>
          </a:p>
        </p:txBody>
      </p:sp>
    </p:spTree>
    <p:extLst>
      <p:ext uri="{BB962C8B-B14F-4D97-AF65-F5344CB8AC3E}">
        <p14:creationId xmlns:p14="http://schemas.microsoft.com/office/powerpoint/2010/main" val="384957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8" grpId="0" animBg="1"/>
      <p:bldP spid="9" grpId="0"/>
      <p:bldP spid="21" grpId="0" animBg="1"/>
      <p:bldP spid="22" grpId="0"/>
      <p:bldP spid="10" grpId="0" animBg="1"/>
      <p:bldP spid="23" grpId="0" animBg="1"/>
      <p:bldP spid="24" grpId="0" animBg="1"/>
      <p:bldP spid="25" grpId="0"/>
      <p:bldP spid="28" grpId="0" animBg="1"/>
      <p:bldP spid="29" grpId="0" animBg="1"/>
      <p:bldP spid="30" grpId="0" animBg="1"/>
      <p:bldP spid="31" grpId="0"/>
      <p:bldP spid="32" grpId="0" animBg="1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559558" y="133350"/>
            <a:ext cx="11133331" cy="6610608"/>
          </a:xfrm>
          <a:prstGeom prst="roundRect">
            <a:avLst/>
          </a:prstGeom>
          <a:solidFill>
            <a:schemeClr val="bg1"/>
          </a:solidFill>
          <a:ln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84625" y="318184"/>
            <a:ext cx="1782375" cy="646331"/>
          </a:xfrm>
          <a:custGeom>
            <a:avLst/>
            <a:gdLst>
              <a:gd name="connsiteX0" fmla="*/ 0 w 4038600"/>
              <a:gd name="connsiteY0" fmla="*/ 0 h 461665"/>
              <a:gd name="connsiteX1" fmla="*/ 4038600 w 4038600"/>
              <a:gd name="connsiteY1" fmla="*/ 0 h 461665"/>
              <a:gd name="connsiteX2" fmla="*/ 4038600 w 4038600"/>
              <a:gd name="connsiteY2" fmla="*/ 461665 h 461665"/>
              <a:gd name="connsiteX3" fmla="*/ 0 w 4038600"/>
              <a:gd name="connsiteY3" fmla="*/ 461665 h 461665"/>
              <a:gd name="connsiteX4" fmla="*/ 0 w 4038600"/>
              <a:gd name="connsiteY4" fmla="*/ 0 h 461665"/>
              <a:gd name="connsiteX0" fmla="*/ 308610 w 4038600"/>
              <a:gd name="connsiteY0" fmla="*/ 0 h 473095"/>
              <a:gd name="connsiteX1" fmla="*/ 4038600 w 4038600"/>
              <a:gd name="connsiteY1" fmla="*/ 11430 h 473095"/>
              <a:gd name="connsiteX2" fmla="*/ 4038600 w 4038600"/>
              <a:gd name="connsiteY2" fmla="*/ 473095 h 473095"/>
              <a:gd name="connsiteX3" fmla="*/ 0 w 4038600"/>
              <a:gd name="connsiteY3" fmla="*/ 473095 h 473095"/>
              <a:gd name="connsiteX4" fmla="*/ 308610 w 4038600"/>
              <a:gd name="connsiteY4" fmla="*/ 0 h 473095"/>
              <a:gd name="connsiteX0" fmla="*/ 308610 w 4038600"/>
              <a:gd name="connsiteY0" fmla="*/ 0 h 473095"/>
              <a:gd name="connsiteX1" fmla="*/ 3844290 w 4038600"/>
              <a:gd name="connsiteY1" fmla="*/ 11430 h 473095"/>
              <a:gd name="connsiteX2" fmla="*/ 4038600 w 4038600"/>
              <a:gd name="connsiteY2" fmla="*/ 473095 h 473095"/>
              <a:gd name="connsiteX3" fmla="*/ 0 w 4038600"/>
              <a:gd name="connsiteY3" fmla="*/ 473095 h 473095"/>
              <a:gd name="connsiteX4" fmla="*/ 308610 w 4038600"/>
              <a:gd name="connsiteY4" fmla="*/ 0 h 473095"/>
              <a:gd name="connsiteX0" fmla="*/ 308610 w 4038600"/>
              <a:gd name="connsiteY0" fmla="*/ 0 h 473095"/>
              <a:gd name="connsiteX1" fmla="*/ 3844290 w 4038600"/>
              <a:gd name="connsiteY1" fmla="*/ 45720 h 473095"/>
              <a:gd name="connsiteX2" fmla="*/ 4038600 w 4038600"/>
              <a:gd name="connsiteY2" fmla="*/ 473095 h 473095"/>
              <a:gd name="connsiteX3" fmla="*/ 0 w 4038600"/>
              <a:gd name="connsiteY3" fmla="*/ 473095 h 473095"/>
              <a:gd name="connsiteX4" fmla="*/ 308610 w 4038600"/>
              <a:gd name="connsiteY4" fmla="*/ 0 h 473095"/>
              <a:gd name="connsiteX0" fmla="*/ 308610 w 4038600"/>
              <a:gd name="connsiteY0" fmla="*/ 0 h 473095"/>
              <a:gd name="connsiteX1" fmla="*/ 3775710 w 4038600"/>
              <a:gd name="connsiteY1" fmla="*/ 11430 h 473095"/>
              <a:gd name="connsiteX2" fmla="*/ 4038600 w 4038600"/>
              <a:gd name="connsiteY2" fmla="*/ 473095 h 473095"/>
              <a:gd name="connsiteX3" fmla="*/ 0 w 4038600"/>
              <a:gd name="connsiteY3" fmla="*/ 473095 h 473095"/>
              <a:gd name="connsiteX4" fmla="*/ 308610 w 4038600"/>
              <a:gd name="connsiteY4" fmla="*/ 0 h 473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38600" h="473095">
                <a:moveTo>
                  <a:pt x="308610" y="0"/>
                </a:moveTo>
                <a:lnTo>
                  <a:pt x="3775710" y="11430"/>
                </a:lnTo>
                <a:lnTo>
                  <a:pt x="4038600" y="473095"/>
                </a:lnTo>
                <a:lnTo>
                  <a:pt x="0" y="473095"/>
                </a:lnTo>
                <a:lnTo>
                  <a:pt x="308610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5">
                <a:lumMod val="50000"/>
              </a:schemeClr>
            </a:solidFill>
            <a:prstDash val="lgDashDotDot"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42F1A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Bài</a:t>
            </a: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C42F1A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86075" y="233849"/>
            <a:ext cx="82391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Khoảng cách từ vị trí ong vàng đến các vườn hoa được cho như hình sau:</a:t>
            </a:r>
            <a:endParaRPr kumimoji="0" lang="en-GB" sz="3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D032FBE-86C2-4E19-88C0-5B32E5CE49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8325" y="1171575"/>
            <a:ext cx="8220075" cy="29605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1EF34D3-8A60-4782-B2AD-7ADAA436C243}"/>
              </a:ext>
            </a:extLst>
          </p:cNvPr>
          <p:cNvSpPr txBox="1"/>
          <p:nvPr/>
        </p:nvSpPr>
        <p:spPr>
          <a:xfrm>
            <a:off x="1162050" y="4010025"/>
            <a:ext cx="102679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Từ vị trí ong vàng đến vườn hoa nào xa nhất? Từ vị trí ong vàng đến vườn hoa nào gần nhất?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D80EE3-7F7F-4187-88E5-0B4C3F22AEDA}"/>
              </a:ext>
            </a:extLst>
          </p:cNvPr>
          <p:cNvSpPr txBox="1"/>
          <p:nvPr/>
        </p:nvSpPr>
        <p:spPr>
          <a:xfrm>
            <a:off x="1704975" y="5095875"/>
            <a:ext cx="89249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So sánh: 25 090 m &lt; 35 000 m &lt; 42 890 m &lt; 45 050 m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Từ vị trí ong vàng đến vườn hoa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cúc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xa nhất.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Từ vị ong vàng đến vườn hoa hướng dương gần nhất.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4210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38126" y="133350"/>
            <a:ext cx="11858624" cy="6610608"/>
          </a:xfrm>
          <a:prstGeom prst="roundRect">
            <a:avLst/>
          </a:prstGeom>
          <a:solidFill>
            <a:schemeClr val="bg1"/>
          </a:solidFill>
          <a:ln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98" name="Google Shape;2406;p59">
            <a:extLst>
              <a:ext uri="{FF2B5EF4-FFF2-40B4-BE49-F238E27FC236}">
                <a16:creationId xmlns:a16="http://schemas.microsoft.com/office/drawing/2014/main" id="{3F0EF705-FEF2-40BE-A118-91AADDEC8A93}"/>
              </a:ext>
            </a:extLst>
          </p:cNvPr>
          <p:cNvSpPr/>
          <p:nvPr/>
        </p:nvSpPr>
        <p:spPr>
          <a:xfrm>
            <a:off x="4070069" y="2851753"/>
            <a:ext cx="8307" cy="7607"/>
          </a:xfrm>
          <a:custGeom>
            <a:avLst/>
            <a:gdLst/>
            <a:ahLst/>
            <a:cxnLst/>
            <a:rect l="l" t="t" r="r" b="b"/>
            <a:pathLst>
              <a:path w="404" h="370" extrusionOk="0">
                <a:moveTo>
                  <a:pt x="217" y="0"/>
                </a:moveTo>
                <a:cubicBezTo>
                  <a:pt x="172" y="0"/>
                  <a:pt x="121" y="21"/>
                  <a:pt x="81" y="61"/>
                </a:cubicBezTo>
                <a:cubicBezTo>
                  <a:pt x="0" y="101"/>
                  <a:pt x="0" y="222"/>
                  <a:pt x="41" y="303"/>
                </a:cubicBezTo>
                <a:cubicBezTo>
                  <a:pt x="88" y="350"/>
                  <a:pt x="149" y="370"/>
                  <a:pt x="208" y="370"/>
                </a:cubicBezTo>
                <a:cubicBezTo>
                  <a:pt x="249" y="370"/>
                  <a:pt x="290" y="360"/>
                  <a:pt x="323" y="343"/>
                </a:cubicBezTo>
                <a:cubicBezTo>
                  <a:pt x="363" y="263"/>
                  <a:pt x="404" y="142"/>
                  <a:pt x="323" y="61"/>
                </a:cubicBezTo>
                <a:cubicBezTo>
                  <a:pt x="303" y="21"/>
                  <a:pt x="263" y="0"/>
                  <a:pt x="217" y="0"/>
                </a:cubicBezTo>
                <a:close/>
              </a:path>
            </a:pathLst>
          </a:custGeom>
          <a:solidFill>
            <a:srgbClr val="FFBDF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9" name="Google Shape;2407;p59">
            <a:extLst>
              <a:ext uri="{FF2B5EF4-FFF2-40B4-BE49-F238E27FC236}">
                <a16:creationId xmlns:a16="http://schemas.microsoft.com/office/drawing/2014/main" id="{A324B8BC-9E84-43BE-A608-057B2E1A1577}"/>
              </a:ext>
            </a:extLst>
          </p:cNvPr>
          <p:cNvSpPr/>
          <p:nvPr/>
        </p:nvSpPr>
        <p:spPr>
          <a:xfrm>
            <a:off x="4056808" y="2863987"/>
            <a:ext cx="6641" cy="6168"/>
          </a:xfrm>
          <a:custGeom>
            <a:avLst/>
            <a:gdLst/>
            <a:ahLst/>
            <a:cxnLst/>
            <a:rect l="l" t="t" r="r" b="b"/>
            <a:pathLst>
              <a:path w="323" h="300" extrusionOk="0">
                <a:moveTo>
                  <a:pt x="197" y="0"/>
                </a:moveTo>
                <a:cubicBezTo>
                  <a:pt x="162" y="0"/>
                  <a:pt x="121" y="10"/>
                  <a:pt x="81" y="31"/>
                </a:cubicBezTo>
                <a:cubicBezTo>
                  <a:pt x="41" y="71"/>
                  <a:pt x="0" y="152"/>
                  <a:pt x="81" y="232"/>
                </a:cubicBezTo>
                <a:cubicBezTo>
                  <a:pt x="104" y="279"/>
                  <a:pt x="142" y="299"/>
                  <a:pt x="185" y="299"/>
                </a:cubicBezTo>
                <a:cubicBezTo>
                  <a:pt x="216" y="299"/>
                  <a:pt x="249" y="289"/>
                  <a:pt x="282" y="273"/>
                </a:cubicBezTo>
                <a:cubicBezTo>
                  <a:pt x="323" y="192"/>
                  <a:pt x="323" y="111"/>
                  <a:pt x="282" y="31"/>
                </a:cubicBezTo>
                <a:cubicBezTo>
                  <a:pt x="262" y="10"/>
                  <a:pt x="232" y="0"/>
                  <a:pt x="197" y="0"/>
                </a:cubicBezTo>
                <a:close/>
              </a:path>
            </a:pathLst>
          </a:custGeom>
          <a:solidFill>
            <a:srgbClr val="FFBDF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00" name="Google Shape;2408;p59">
            <a:extLst>
              <a:ext uri="{FF2B5EF4-FFF2-40B4-BE49-F238E27FC236}">
                <a16:creationId xmlns:a16="http://schemas.microsoft.com/office/drawing/2014/main" id="{AAA3BB34-3A47-45E3-AFDF-8CDF1FAB5A64}"/>
              </a:ext>
            </a:extLst>
          </p:cNvPr>
          <p:cNvSpPr/>
          <p:nvPr/>
        </p:nvSpPr>
        <p:spPr>
          <a:xfrm>
            <a:off x="4041877" y="2877252"/>
            <a:ext cx="5819" cy="4585"/>
          </a:xfrm>
          <a:custGeom>
            <a:avLst/>
            <a:gdLst/>
            <a:ahLst/>
            <a:cxnLst/>
            <a:rect l="l" t="t" r="r" b="b"/>
            <a:pathLst>
              <a:path w="283" h="223" extrusionOk="0">
                <a:moveTo>
                  <a:pt x="162" y="1"/>
                </a:moveTo>
                <a:cubicBezTo>
                  <a:pt x="131" y="1"/>
                  <a:pt x="101" y="11"/>
                  <a:pt x="81" y="31"/>
                </a:cubicBezTo>
                <a:cubicBezTo>
                  <a:pt x="0" y="71"/>
                  <a:pt x="0" y="152"/>
                  <a:pt x="41" y="192"/>
                </a:cubicBezTo>
                <a:cubicBezTo>
                  <a:pt x="61" y="212"/>
                  <a:pt x="91" y="222"/>
                  <a:pt x="126" y="222"/>
                </a:cubicBezTo>
                <a:cubicBezTo>
                  <a:pt x="162" y="222"/>
                  <a:pt x="202" y="212"/>
                  <a:pt x="242" y="192"/>
                </a:cubicBezTo>
                <a:cubicBezTo>
                  <a:pt x="283" y="152"/>
                  <a:pt x="283" y="71"/>
                  <a:pt x="242" y="31"/>
                </a:cubicBezTo>
                <a:cubicBezTo>
                  <a:pt x="222" y="11"/>
                  <a:pt x="192" y="1"/>
                  <a:pt x="162" y="1"/>
                </a:cubicBezTo>
                <a:close/>
              </a:path>
            </a:pathLst>
          </a:custGeom>
          <a:solidFill>
            <a:srgbClr val="FFBDF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01" name="Google Shape;2409;p59">
            <a:extLst>
              <a:ext uri="{FF2B5EF4-FFF2-40B4-BE49-F238E27FC236}">
                <a16:creationId xmlns:a16="http://schemas.microsoft.com/office/drawing/2014/main" id="{8218F0DE-BA98-472E-BB0F-FC03A627731D}"/>
              </a:ext>
            </a:extLst>
          </p:cNvPr>
          <p:cNvSpPr/>
          <p:nvPr/>
        </p:nvSpPr>
        <p:spPr>
          <a:xfrm>
            <a:off x="4115677" y="2858723"/>
            <a:ext cx="8307" cy="7628"/>
          </a:xfrm>
          <a:custGeom>
            <a:avLst/>
            <a:gdLst/>
            <a:ahLst/>
            <a:cxnLst/>
            <a:rect l="l" t="t" r="r" b="b"/>
            <a:pathLst>
              <a:path w="404" h="371" extrusionOk="0">
                <a:moveTo>
                  <a:pt x="204" y="1"/>
                </a:moveTo>
                <a:cubicBezTo>
                  <a:pt x="168" y="1"/>
                  <a:pt x="127" y="14"/>
                  <a:pt x="81" y="45"/>
                </a:cubicBezTo>
                <a:cubicBezTo>
                  <a:pt x="1" y="85"/>
                  <a:pt x="1" y="206"/>
                  <a:pt x="41" y="287"/>
                </a:cubicBezTo>
                <a:cubicBezTo>
                  <a:pt x="66" y="336"/>
                  <a:pt x="122" y="371"/>
                  <a:pt x="180" y="371"/>
                </a:cubicBezTo>
                <a:cubicBezTo>
                  <a:pt x="215" y="371"/>
                  <a:pt x="252" y="358"/>
                  <a:pt x="283" y="327"/>
                </a:cubicBezTo>
                <a:cubicBezTo>
                  <a:pt x="364" y="287"/>
                  <a:pt x="404" y="166"/>
                  <a:pt x="364" y="85"/>
                </a:cubicBezTo>
                <a:cubicBezTo>
                  <a:pt x="314" y="35"/>
                  <a:pt x="264" y="1"/>
                  <a:pt x="204" y="1"/>
                </a:cubicBezTo>
                <a:close/>
              </a:path>
            </a:pathLst>
          </a:custGeom>
          <a:solidFill>
            <a:srgbClr val="FFBDF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02" name="Google Shape;2534;p59">
            <a:extLst>
              <a:ext uri="{FF2B5EF4-FFF2-40B4-BE49-F238E27FC236}">
                <a16:creationId xmlns:a16="http://schemas.microsoft.com/office/drawing/2014/main" id="{286F8BE1-22D1-4388-A419-A6DBAC7A3217}"/>
              </a:ext>
            </a:extLst>
          </p:cNvPr>
          <p:cNvSpPr/>
          <p:nvPr/>
        </p:nvSpPr>
        <p:spPr>
          <a:xfrm>
            <a:off x="341771" y="248307"/>
            <a:ext cx="1460589" cy="395368"/>
          </a:xfrm>
          <a:custGeom>
            <a:avLst/>
            <a:gdLst/>
            <a:ahLst/>
            <a:cxnLst/>
            <a:rect l="l" t="t" r="r" b="b"/>
            <a:pathLst>
              <a:path w="51387" h="13910" extrusionOk="0">
                <a:moveTo>
                  <a:pt x="30016" y="1"/>
                </a:moveTo>
                <a:cubicBezTo>
                  <a:pt x="27586" y="1"/>
                  <a:pt x="25226" y="1016"/>
                  <a:pt x="23561" y="2797"/>
                </a:cubicBezTo>
                <a:cubicBezTo>
                  <a:pt x="22491" y="1791"/>
                  <a:pt x="21567" y="737"/>
                  <a:pt x="20239" y="737"/>
                </a:cubicBezTo>
                <a:cubicBezTo>
                  <a:pt x="19803" y="737"/>
                  <a:pt x="19323" y="851"/>
                  <a:pt x="18780" y="1117"/>
                </a:cubicBezTo>
                <a:cubicBezTo>
                  <a:pt x="17703" y="1634"/>
                  <a:pt x="16799" y="2538"/>
                  <a:pt x="16325" y="3658"/>
                </a:cubicBezTo>
                <a:cubicBezTo>
                  <a:pt x="16067" y="4304"/>
                  <a:pt x="15679" y="4907"/>
                  <a:pt x="15205" y="5467"/>
                </a:cubicBezTo>
                <a:cubicBezTo>
                  <a:pt x="14889" y="5804"/>
                  <a:pt x="14426" y="5895"/>
                  <a:pt x="13936" y="5895"/>
                </a:cubicBezTo>
                <a:cubicBezTo>
                  <a:pt x="13359" y="5895"/>
                  <a:pt x="12742" y="5769"/>
                  <a:pt x="12276" y="5769"/>
                </a:cubicBezTo>
                <a:cubicBezTo>
                  <a:pt x="11156" y="5769"/>
                  <a:pt x="10424" y="6630"/>
                  <a:pt x="9778" y="7449"/>
                </a:cubicBezTo>
                <a:cubicBezTo>
                  <a:pt x="9268" y="8072"/>
                  <a:pt x="8794" y="8323"/>
                  <a:pt x="8199" y="8323"/>
                </a:cubicBezTo>
                <a:cubicBezTo>
                  <a:pt x="7890" y="8323"/>
                  <a:pt x="7548" y="8256"/>
                  <a:pt x="7151" y="8138"/>
                </a:cubicBezTo>
                <a:cubicBezTo>
                  <a:pt x="6951" y="8078"/>
                  <a:pt x="6751" y="8046"/>
                  <a:pt x="6551" y="8046"/>
                </a:cubicBezTo>
                <a:cubicBezTo>
                  <a:pt x="6320" y="8046"/>
                  <a:pt x="6089" y="8089"/>
                  <a:pt x="5858" y="8181"/>
                </a:cubicBezTo>
                <a:cubicBezTo>
                  <a:pt x="3791" y="9301"/>
                  <a:pt x="3317" y="12790"/>
                  <a:pt x="603" y="13005"/>
                </a:cubicBezTo>
                <a:cubicBezTo>
                  <a:pt x="0" y="13005"/>
                  <a:pt x="0" y="13910"/>
                  <a:pt x="603" y="13910"/>
                </a:cubicBezTo>
                <a:lnTo>
                  <a:pt x="50913" y="13910"/>
                </a:lnTo>
                <a:cubicBezTo>
                  <a:pt x="51128" y="13910"/>
                  <a:pt x="51300" y="13737"/>
                  <a:pt x="51300" y="13522"/>
                </a:cubicBezTo>
                <a:cubicBezTo>
                  <a:pt x="51386" y="13350"/>
                  <a:pt x="51257" y="13134"/>
                  <a:pt x="51085" y="13048"/>
                </a:cubicBezTo>
                <a:lnTo>
                  <a:pt x="50999" y="13048"/>
                </a:lnTo>
                <a:cubicBezTo>
                  <a:pt x="49577" y="12704"/>
                  <a:pt x="48501" y="10981"/>
                  <a:pt x="47036" y="10981"/>
                </a:cubicBezTo>
                <a:cubicBezTo>
                  <a:pt x="45787" y="10981"/>
                  <a:pt x="44882" y="10765"/>
                  <a:pt x="44236" y="9559"/>
                </a:cubicBezTo>
                <a:cubicBezTo>
                  <a:pt x="44021" y="9042"/>
                  <a:pt x="43676" y="8525"/>
                  <a:pt x="43289" y="8138"/>
                </a:cubicBezTo>
                <a:cubicBezTo>
                  <a:pt x="42732" y="7614"/>
                  <a:pt x="42026" y="7314"/>
                  <a:pt x="41284" y="7314"/>
                </a:cubicBezTo>
                <a:cubicBezTo>
                  <a:pt x="41050" y="7314"/>
                  <a:pt x="40813" y="7344"/>
                  <a:pt x="40575" y="7406"/>
                </a:cubicBezTo>
                <a:cubicBezTo>
                  <a:pt x="39843" y="7492"/>
                  <a:pt x="39197" y="7492"/>
                  <a:pt x="38465" y="7535"/>
                </a:cubicBezTo>
                <a:cubicBezTo>
                  <a:pt x="38077" y="7535"/>
                  <a:pt x="37259" y="5812"/>
                  <a:pt x="37043" y="5510"/>
                </a:cubicBezTo>
                <a:cubicBezTo>
                  <a:pt x="35536" y="3055"/>
                  <a:pt x="34028" y="385"/>
                  <a:pt x="30841" y="40"/>
                </a:cubicBezTo>
                <a:cubicBezTo>
                  <a:pt x="30566" y="14"/>
                  <a:pt x="30291" y="1"/>
                  <a:pt x="30016" y="1"/>
                </a:cubicBezTo>
                <a:close/>
              </a:path>
            </a:pathLst>
          </a:custGeom>
          <a:solidFill>
            <a:srgbClr val="E6F5F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03" name="Google Shape;2535;p59">
            <a:extLst>
              <a:ext uri="{FF2B5EF4-FFF2-40B4-BE49-F238E27FC236}">
                <a16:creationId xmlns:a16="http://schemas.microsoft.com/office/drawing/2014/main" id="{D5A35692-9336-4A31-9BC5-403705523057}"/>
              </a:ext>
            </a:extLst>
          </p:cNvPr>
          <p:cNvSpPr/>
          <p:nvPr/>
        </p:nvSpPr>
        <p:spPr>
          <a:xfrm>
            <a:off x="10999598" y="248301"/>
            <a:ext cx="936065" cy="243475"/>
          </a:xfrm>
          <a:custGeom>
            <a:avLst/>
            <a:gdLst/>
            <a:ahLst/>
            <a:cxnLst/>
            <a:rect l="l" t="t" r="r" b="b"/>
            <a:pathLst>
              <a:path w="32933" h="8566" extrusionOk="0">
                <a:moveTo>
                  <a:pt x="13760" y="1"/>
                </a:moveTo>
                <a:cubicBezTo>
                  <a:pt x="13567" y="1"/>
                  <a:pt x="13374" y="10"/>
                  <a:pt x="13181" y="30"/>
                </a:cubicBezTo>
                <a:cubicBezTo>
                  <a:pt x="11113" y="245"/>
                  <a:pt x="10166" y="1882"/>
                  <a:pt x="9175" y="3433"/>
                </a:cubicBezTo>
                <a:cubicBezTo>
                  <a:pt x="9046" y="3605"/>
                  <a:pt x="8529" y="4639"/>
                  <a:pt x="8271" y="4639"/>
                </a:cubicBezTo>
                <a:cubicBezTo>
                  <a:pt x="7797" y="4639"/>
                  <a:pt x="7366" y="4639"/>
                  <a:pt x="6935" y="4552"/>
                </a:cubicBezTo>
                <a:cubicBezTo>
                  <a:pt x="6792" y="4524"/>
                  <a:pt x="6649" y="4510"/>
                  <a:pt x="6508" y="4510"/>
                </a:cubicBezTo>
                <a:cubicBezTo>
                  <a:pt x="6012" y="4510"/>
                  <a:pt x="5538" y="4681"/>
                  <a:pt x="5169" y="4983"/>
                </a:cubicBezTo>
                <a:cubicBezTo>
                  <a:pt x="4911" y="5285"/>
                  <a:pt x="4695" y="5543"/>
                  <a:pt x="4566" y="5888"/>
                </a:cubicBezTo>
                <a:cubicBezTo>
                  <a:pt x="4179" y="6620"/>
                  <a:pt x="3576" y="6749"/>
                  <a:pt x="2757" y="6749"/>
                </a:cubicBezTo>
                <a:cubicBezTo>
                  <a:pt x="1853" y="6749"/>
                  <a:pt x="1120" y="7826"/>
                  <a:pt x="216" y="8041"/>
                </a:cubicBezTo>
                <a:lnTo>
                  <a:pt x="173" y="8041"/>
                </a:lnTo>
                <a:cubicBezTo>
                  <a:pt x="44" y="8084"/>
                  <a:pt x="1" y="8214"/>
                  <a:pt x="1" y="8300"/>
                </a:cubicBezTo>
                <a:cubicBezTo>
                  <a:pt x="44" y="8472"/>
                  <a:pt x="173" y="8558"/>
                  <a:pt x="302" y="8558"/>
                </a:cubicBezTo>
                <a:lnTo>
                  <a:pt x="32607" y="8558"/>
                </a:lnTo>
                <a:cubicBezTo>
                  <a:pt x="32627" y="8563"/>
                  <a:pt x="32646" y="8566"/>
                  <a:pt x="32664" y="8566"/>
                </a:cubicBezTo>
                <a:cubicBezTo>
                  <a:pt x="32932" y="8566"/>
                  <a:pt x="32932" y="8034"/>
                  <a:pt x="32664" y="8034"/>
                </a:cubicBezTo>
                <a:cubicBezTo>
                  <a:pt x="32646" y="8034"/>
                  <a:pt x="32627" y="8036"/>
                  <a:pt x="32607" y="8041"/>
                </a:cubicBezTo>
                <a:cubicBezTo>
                  <a:pt x="30884" y="7869"/>
                  <a:pt x="30582" y="5715"/>
                  <a:pt x="29247" y="5026"/>
                </a:cubicBezTo>
                <a:cubicBezTo>
                  <a:pt x="29118" y="4983"/>
                  <a:pt x="28978" y="4962"/>
                  <a:pt x="28838" y="4962"/>
                </a:cubicBezTo>
                <a:cubicBezTo>
                  <a:pt x="28698" y="4962"/>
                  <a:pt x="28558" y="4983"/>
                  <a:pt x="28429" y="5026"/>
                </a:cubicBezTo>
                <a:cubicBezTo>
                  <a:pt x="28175" y="5101"/>
                  <a:pt x="27952" y="5144"/>
                  <a:pt x="27750" y="5144"/>
                </a:cubicBezTo>
                <a:cubicBezTo>
                  <a:pt x="27368" y="5144"/>
                  <a:pt x="27058" y="4990"/>
                  <a:pt x="26749" y="4595"/>
                </a:cubicBezTo>
                <a:cubicBezTo>
                  <a:pt x="26318" y="4122"/>
                  <a:pt x="25844" y="3562"/>
                  <a:pt x="25112" y="3562"/>
                </a:cubicBezTo>
                <a:cubicBezTo>
                  <a:pt x="24842" y="3562"/>
                  <a:pt x="24467" y="3632"/>
                  <a:pt x="24109" y="3632"/>
                </a:cubicBezTo>
                <a:cubicBezTo>
                  <a:pt x="23780" y="3632"/>
                  <a:pt x="23466" y="3573"/>
                  <a:pt x="23260" y="3346"/>
                </a:cubicBezTo>
                <a:cubicBezTo>
                  <a:pt x="22958" y="3045"/>
                  <a:pt x="22700" y="2657"/>
                  <a:pt x="22528" y="2226"/>
                </a:cubicBezTo>
                <a:cubicBezTo>
                  <a:pt x="22183" y="1537"/>
                  <a:pt x="21623" y="977"/>
                  <a:pt x="20891" y="676"/>
                </a:cubicBezTo>
                <a:cubicBezTo>
                  <a:pt x="20553" y="517"/>
                  <a:pt x="20251" y="450"/>
                  <a:pt x="19975" y="450"/>
                </a:cubicBezTo>
                <a:cubicBezTo>
                  <a:pt x="19125" y="450"/>
                  <a:pt x="18515" y="1092"/>
                  <a:pt x="17833" y="1710"/>
                </a:cubicBezTo>
                <a:cubicBezTo>
                  <a:pt x="16762" y="601"/>
                  <a:pt x="15284" y="1"/>
                  <a:pt x="13760" y="1"/>
                </a:cubicBezTo>
                <a:close/>
              </a:path>
            </a:pathLst>
          </a:custGeom>
          <a:solidFill>
            <a:srgbClr val="E6F5F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117" name="Google Shape;2549;p59">
            <a:extLst>
              <a:ext uri="{FF2B5EF4-FFF2-40B4-BE49-F238E27FC236}">
                <a16:creationId xmlns:a16="http://schemas.microsoft.com/office/drawing/2014/main" id="{F473290D-4B1E-4A85-8F87-AEE6A57ABE8D}"/>
              </a:ext>
            </a:extLst>
          </p:cNvPr>
          <p:cNvGrpSpPr/>
          <p:nvPr/>
        </p:nvGrpSpPr>
        <p:grpSpPr>
          <a:xfrm>
            <a:off x="9896474" y="4793596"/>
            <a:ext cx="2387931" cy="2064404"/>
            <a:chOff x="6601117" y="625235"/>
            <a:chExt cx="3154878" cy="2754475"/>
          </a:xfrm>
        </p:grpSpPr>
        <p:sp>
          <p:nvSpPr>
            <p:cNvPr id="118" name="Google Shape;2550;p59">
              <a:extLst>
                <a:ext uri="{FF2B5EF4-FFF2-40B4-BE49-F238E27FC236}">
                  <a16:creationId xmlns:a16="http://schemas.microsoft.com/office/drawing/2014/main" id="{5EE13A04-7DA1-4386-B2C2-BF28258BA53B}"/>
                </a:ext>
              </a:extLst>
            </p:cNvPr>
            <p:cNvSpPr/>
            <p:nvPr/>
          </p:nvSpPr>
          <p:spPr>
            <a:xfrm>
              <a:off x="7290219" y="2283395"/>
              <a:ext cx="1574715" cy="876235"/>
            </a:xfrm>
            <a:custGeom>
              <a:avLst/>
              <a:gdLst/>
              <a:ahLst/>
              <a:cxnLst/>
              <a:rect l="l" t="t" r="r" b="b"/>
              <a:pathLst>
                <a:path w="49707" h="27659" extrusionOk="0">
                  <a:moveTo>
                    <a:pt x="25184" y="1"/>
                  </a:moveTo>
                  <a:cubicBezTo>
                    <a:pt x="13826" y="1"/>
                    <a:pt x="3476" y="10209"/>
                    <a:pt x="259" y="20461"/>
                  </a:cubicBezTo>
                  <a:cubicBezTo>
                    <a:pt x="0" y="21322"/>
                    <a:pt x="388" y="22184"/>
                    <a:pt x="1120" y="22614"/>
                  </a:cubicBezTo>
                  <a:cubicBezTo>
                    <a:pt x="8578" y="26406"/>
                    <a:pt x="17003" y="27658"/>
                    <a:pt x="25303" y="27658"/>
                  </a:cubicBezTo>
                  <a:cubicBezTo>
                    <a:pt x="25584" y="27658"/>
                    <a:pt x="25865" y="27657"/>
                    <a:pt x="26146" y="27654"/>
                  </a:cubicBezTo>
                  <a:cubicBezTo>
                    <a:pt x="33683" y="27611"/>
                    <a:pt x="42212" y="27352"/>
                    <a:pt x="48759" y="23217"/>
                  </a:cubicBezTo>
                  <a:cubicBezTo>
                    <a:pt x="49362" y="22873"/>
                    <a:pt x="49706" y="22270"/>
                    <a:pt x="49663" y="21581"/>
                  </a:cubicBezTo>
                  <a:cubicBezTo>
                    <a:pt x="49706" y="21408"/>
                    <a:pt x="49706" y="21193"/>
                    <a:pt x="49663" y="21021"/>
                  </a:cubicBezTo>
                  <a:cubicBezTo>
                    <a:pt x="47897" y="10123"/>
                    <a:pt x="36354" y="87"/>
                    <a:pt x="25327" y="1"/>
                  </a:cubicBezTo>
                  <a:cubicBezTo>
                    <a:pt x="25279" y="1"/>
                    <a:pt x="25232" y="1"/>
                    <a:pt x="251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9" name="Google Shape;2551;p59">
              <a:extLst>
                <a:ext uri="{FF2B5EF4-FFF2-40B4-BE49-F238E27FC236}">
                  <a16:creationId xmlns:a16="http://schemas.microsoft.com/office/drawing/2014/main" id="{5D272256-2301-453A-8A16-0BC2AE5EE18C}"/>
                </a:ext>
              </a:extLst>
            </p:cNvPr>
            <p:cNvSpPr/>
            <p:nvPr/>
          </p:nvSpPr>
          <p:spPr>
            <a:xfrm>
              <a:off x="7641517" y="2627154"/>
              <a:ext cx="40360" cy="38618"/>
            </a:xfrm>
            <a:custGeom>
              <a:avLst/>
              <a:gdLst/>
              <a:ahLst/>
              <a:cxnLst/>
              <a:rect l="l" t="t" r="r" b="b"/>
              <a:pathLst>
                <a:path w="1274" h="1219" extrusionOk="0">
                  <a:moveTo>
                    <a:pt x="611" y="1"/>
                  </a:moveTo>
                  <a:cubicBezTo>
                    <a:pt x="10" y="1"/>
                    <a:pt x="1" y="1219"/>
                    <a:pt x="584" y="1219"/>
                  </a:cubicBezTo>
                  <a:cubicBezTo>
                    <a:pt x="611" y="1219"/>
                    <a:pt x="640" y="1216"/>
                    <a:pt x="670" y="1210"/>
                  </a:cubicBezTo>
                  <a:cubicBezTo>
                    <a:pt x="972" y="1210"/>
                    <a:pt x="1230" y="952"/>
                    <a:pt x="1273" y="607"/>
                  </a:cubicBezTo>
                  <a:cubicBezTo>
                    <a:pt x="1230" y="306"/>
                    <a:pt x="972" y="48"/>
                    <a:pt x="670" y="4"/>
                  </a:cubicBezTo>
                  <a:cubicBezTo>
                    <a:pt x="650" y="2"/>
                    <a:pt x="630" y="1"/>
                    <a:pt x="61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20" name="Google Shape;2552;p59">
              <a:extLst>
                <a:ext uri="{FF2B5EF4-FFF2-40B4-BE49-F238E27FC236}">
                  <a16:creationId xmlns:a16="http://schemas.microsoft.com/office/drawing/2014/main" id="{061C4797-D28F-4F98-8B43-F1B682FD5C70}"/>
                </a:ext>
              </a:extLst>
            </p:cNvPr>
            <p:cNvSpPr/>
            <p:nvPr/>
          </p:nvSpPr>
          <p:spPr>
            <a:xfrm>
              <a:off x="7759050" y="2646257"/>
              <a:ext cx="45619" cy="38491"/>
            </a:xfrm>
            <a:custGeom>
              <a:avLst/>
              <a:gdLst/>
              <a:ahLst/>
              <a:cxnLst/>
              <a:rect l="l" t="t" r="r" b="b"/>
              <a:pathLst>
                <a:path w="1440" h="1215" extrusionOk="0">
                  <a:moveTo>
                    <a:pt x="761" y="1"/>
                  </a:moveTo>
                  <a:cubicBezTo>
                    <a:pt x="1" y="1"/>
                    <a:pt x="1" y="1214"/>
                    <a:pt x="761" y="1214"/>
                  </a:cubicBezTo>
                  <a:cubicBezTo>
                    <a:pt x="785" y="1214"/>
                    <a:pt x="811" y="1213"/>
                    <a:pt x="837" y="1210"/>
                  </a:cubicBezTo>
                  <a:cubicBezTo>
                    <a:pt x="1181" y="1210"/>
                    <a:pt x="1440" y="952"/>
                    <a:pt x="1440" y="607"/>
                  </a:cubicBezTo>
                  <a:cubicBezTo>
                    <a:pt x="1440" y="306"/>
                    <a:pt x="1181" y="48"/>
                    <a:pt x="837" y="4"/>
                  </a:cubicBezTo>
                  <a:cubicBezTo>
                    <a:pt x="811" y="2"/>
                    <a:pt x="785" y="1"/>
                    <a:pt x="7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21" name="Google Shape;2553;p59">
              <a:extLst>
                <a:ext uri="{FF2B5EF4-FFF2-40B4-BE49-F238E27FC236}">
                  <a16:creationId xmlns:a16="http://schemas.microsoft.com/office/drawing/2014/main" id="{F88D14B2-F328-4F4E-93E9-8AB5DB74C00E}"/>
                </a:ext>
              </a:extLst>
            </p:cNvPr>
            <p:cNvSpPr/>
            <p:nvPr/>
          </p:nvSpPr>
          <p:spPr>
            <a:xfrm>
              <a:off x="8659489" y="2895958"/>
              <a:ext cx="40329" cy="38491"/>
            </a:xfrm>
            <a:custGeom>
              <a:avLst/>
              <a:gdLst/>
              <a:ahLst/>
              <a:cxnLst/>
              <a:rect l="l" t="t" r="r" b="b"/>
              <a:pathLst>
                <a:path w="1273" h="1215" extrusionOk="0">
                  <a:moveTo>
                    <a:pt x="609" y="1"/>
                  </a:moveTo>
                  <a:cubicBezTo>
                    <a:pt x="1" y="1"/>
                    <a:pt x="1" y="1215"/>
                    <a:pt x="609" y="1215"/>
                  </a:cubicBezTo>
                  <a:cubicBezTo>
                    <a:pt x="628" y="1215"/>
                    <a:pt x="649" y="1213"/>
                    <a:pt x="670" y="1211"/>
                  </a:cubicBezTo>
                  <a:cubicBezTo>
                    <a:pt x="1014" y="1168"/>
                    <a:pt x="1273" y="909"/>
                    <a:pt x="1273" y="608"/>
                  </a:cubicBezTo>
                  <a:cubicBezTo>
                    <a:pt x="1273" y="306"/>
                    <a:pt x="1014" y="48"/>
                    <a:pt x="670" y="5"/>
                  </a:cubicBezTo>
                  <a:cubicBezTo>
                    <a:pt x="649" y="2"/>
                    <a:pt x="628" y="1"/>
                    <a:pt x="60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22" name="Google Shape;2554;p59">
              <a:extLst>
                <a:ext uri="{FF2B5EF4-FFF2-40B4-BE49-F238E27FC236}">
                  <a16:creationId xmlns:a16="http://schemas.microsoft.com/office/drawing/2014/main" id="{3D7B2A98-A098-4475-8B8C-6163973AF935}"/>
                </a:ext>
              </a:extLst>
            </p:cNvPr>
            <p:cNvSpPr/>
            <p:nvPr/>
          </p:nvSpPr>
          <p:spPr>
            <a:xfrm>
              <a:off x="8613299" y="2583499"/>
              <a:ext cx="46950" cy="38491"/>
            </a:xfrm>
            <a:custGeom>
              <a:avLst/>
              <a:gdLst/>
              <a:ahLst/>
              <a:cxnLst/>
              <a:rect l="l" t="t" r="r" b="b"/>
              <a:pathLst>
                <a:path w="1482" h="1215" extrusionOk="0">
                  <a:moveTo>
                    <a:pt x="799" y="0"/>
                  </a:moveTo>
                  <a:cubicBezTo>
                    <a:pt x="1" y="0"/>
                    <a:pt x="1" y="1214"/>
                    <a:pt x="799" y="1214"/>
                  </a:cubicBezTo>
                  <a:cubicBezTo>
                    <a:pt x="824" y="1214"/>
                    <a:pt x="851" y="1213"/>
                    <a:pt x="878" y="1210"/>
                  </a:cubicBezTo>
                  <a:cubicBezTo>
                    <a:pt x="1180" y="1167"/>
                    <a:pt x="1438" y="909"/>
                    <a:pt x="1482" y="607"/>
                  </a:cubicBezTo>
                  <a:cubicBezTo>
                    <a:pt x="1438" y="263"/>
                    <a:pt x="1180" y="4"/>
                    <a:pt x="878" y="4"/>
                  </a:cubicBezTo>
                  <a:cubicBezTo>
                    <a:pt x="851" y="1"/>
                    <a:pt x="824" y="0"/>
                    <a:pt x="79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23" name="Google Shape;2555;p59">
              <a:extLst>
                <a:ext uri="{FF2B5EF4-FFF2-40B4-BE49-F238E27FC236}">
                  <a16:creationId xmlns:a16="http://schemas.microsoft.com/office/drawing/2014/main" id="{A0A45DC2-B0FC-4D62-9745-CECB448B1F12}"/>
                </a:ext>
              </a:extLst>
            </p:cNvPr>
            <p:cNvSpPr/>
            <p:nvPr/>
          </p:nvSpPr>
          <p:spPr>
            <a:xfrm>
              <a:off x="7371573" y="2909612"/>
              <a:ext cx="46950" cy="38491"/>
            </a:xfrm>
            <a:custGeom>
              <a:avLst/>
              <a:gdLst/>
              <a:ahLst/>
              <a:cxnLst/>
              <a:rect l="l" t="t" r="r" b="b"/>
              <a:pathLst>
                <a:path w="1482" h="1215" extrusionOk="0">
                  <a:moveTo>
                    <a:pt x="798" y="1"/>
                  </a:moveTo>
                  <a:cubicBezTo>
                    <a:pt x="0" y="1"/>
                    <a:pt x="0" y="1214"/>
                    <a:pt x="798" y="1214"/>
                  </a:cubicBezTo>
                  <a:cubicBezTo>
                    <a:pt x="824" y="1214"/>
                    <a:pt x="851" y="1213"/>
                    <a:pt x="878" y="1211"/>
                  </a:cubicBezTo>
                  <a:cubicBezTo>
                    <a:pt x="1180" y="1211"/>
                    <a:pt x="1438" y="952"/>
                    <a:pt x="1481" y="608"/>
                  </a:cubicBezTo>
                  <a:cubicBezTo>
                    <a:pt x="1438" y="306"/>
                    <a:pt x="1180" y="48"/>
                    <a:pt x="878" y="5"/>
                  </a:cubicBezTo>
                  <a:cubicBezTo>
                    <a:pt x="851" y="2"/>
                    <a:pt x="824" y="1"/>
                    <a:pt x="79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24" name="Google Shape;2556;p59">
              <a:extLst>
                <a:ext uri="{FF2B5EF4-FFF2-40B4-BE49-F238E27FC236}">
                  <a16:creationId xmlns:a16="http://schemas.microsoft.com/office/drawing/2014/main" id="{1C2F7ED3-7ACE-4E3F-AC27-F3ACCFB2B29C}"/>
                </a:ext>
              </a:extLst>
            </p:cNvPr>
            <p:cNvSpPr/>
            <p:nvPr/>
          </p:nvSpPr>
          <p:spPr>
            <a:xfrm>
              <a:off x="8449356" y="3021379"/>
              <a:ext cx="40329" cy="38618"/>
            </a:xfrm>
            <a:custGeom>
              <a:avLst/>
              <a:gdLst/>
              <a:ahLst/>
              <a:cxnLst/>
              <a:rect l="l" t="t" r="r" b="b"/>
              <a:pathLst>
                <a:path w="1273" h="1219" extrusionOk="0">
                  <a:moveTo>
                    <a:pt x="583" y="0"/>
                  </a:moveTo>
                  <a:cubicBezTo>
                    <a:pt x="0" y="0"/>
                    <a:pt x="9" y="1218"/>
                    <a:pt x="610" y="1218"/>
                  </a:cubicBezTo>
                  <a:cubicBezTo>
                    <a:pt x="629" y="1218"/>
                    <a:pt x="649" y="1217"/>
                    <a:pt x="669" y="1215"/>
                  </a:cubicBezTo>
                  <a:cubicBezTo>
                    <a:pt x="1014" y="1171"/>
                    <a:pt x="1272" y="913"/>
                    <a:pt x="1272" y="612"/>
                  </a:cubicBezTo>
                  <a:cubicBezTo>
                    <a:pt x="1272" y="267"/>
                    <a:pt x="1014" y="9"/>
                    <a:pt x="669" y="9"/>
                  </a:cubicBezTo>
                  <a:cubicBezTo>
                    <a:pt x="639" y="3"/>
                    <a:pt x="611" y="0"/>
                    <a:pt x="58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25" name="Google Shape;2557;p59">
              <a:extLst>
                <a:ext uri="{FF2B5EF4-FFF2-40B4-BE49-F238E27FC236}">
                  <a16:creationId xmlns:a16="http://schemas.microsoft.com/office/drawing/2014/main" id="{0868C230-964D-4A57-A45D-785402D62FB0}"/>
                </a:ext>
              </a:extLst>
            </p:cNvPr>
            <p:cNvSpPr/>
            <p:nvPr/>
          </p:nvSpPr>
          <p:spPr>
            <a:xfrm>
              <a:off x="7769980" y="2934164"/>
              <a:ext cx="45619" cy="38491"/>
            </a:xfrm>
            <a:custGeom>
              <a:avLst/>
              <a:gdLst/>
              <a:ahLst/>
              <a:cxnLst/>
              <a:rect l="l" t="t" r="r" b="b"/>
              <a:pathLst>
                <a:path w="1440" h="1215" extrusionOk="0">
                  <a:moveTo>
                    <a:pt x="760" y="1"/>
                  </a:moveTo>
                  <a:cubicBezTo>
                    <a:pt x="0" y="1"/>
                    <a:pt x="0" y="1215"/>
                    <a:pt x="760" y="1215"/>
                  </a:cubicBezTo>
                  <a:cubicBezTo>
                    <a:pt x="785" y="1215"/>
                    <a:pt x="810" y="1214"/>
                    <a:pt x="836" y="1211"/>
                  </a:cubicBezTo>
                  <a:cubicBezTo>
                    <a:pt x="1181" y="1211"/>
                    <a:pt x="1439" y="952"/>
                    <a:pt x="1439" y="608"/>
                  </a:cubicBezTo>
                  <a:cubicBezTo>
                    <a:pt x="1439" y="306"/>
                    <a:pt x="1181" y="48"/>
                    <a:pt x="836" y="5"/>
                  </a:cubicBezTo>
                  <a:cubicBezTo>
                    <a:pt x="810" y="2"/>
                    <a:pt x="785" y="1"/>
                    <a:pt x="76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26" name="Google Shape;2558;p59">
              <a:extLst>
                <a:ext uri="{FF2B5EF4-FFF2-40B4-BE49-F238E27FC236}">
                  <a16:creationId xmlns:a16="http://schemas.microsoft.com/office/drawing/2014/main" id="{C1C8AD77-444B-469A-B6B5-58211C26A3AB}"/>
                </a:ext>
              </a:extLst>
            </p:cNvPr>
            <p:cNvSpPr/>
            <p:nvPr/>
          </p:nvSpPr>
          <p:spPr>
            <a:xfrm>
              <a:off x="7833625" y="2537151"/>
              <a:ext cx="20180" cy="19420"/>
            </a:xfrm>
            <a:custGeom>
              <a:avLst/>
              <a:gdLst/>
              <a:ahLst/>
              <a:cxnLst/>
              <a:rect l="l" t="t" r="r" b="b"/>
              <a:pathLst>
                <a:path w="637" h="613" extrusionOk="0">
                  <a:moveTo>
                    <a:pt x="306" y="1"/>
                  </a:moveTo>
                  <a:cubicBezTo>
                    <a:pt x="9" y="1"/>
                    <a:pt x="0" y="613"/>
                    <a:pt x="281" y="613"/>
                  </a:cubicBezTo>
                  <a:cubicBezTo>
                    <a:pt x="298" y="613"/>
                    <a:pt x="316" y="610"/>
                    <a:pt x="335" y="606"/>
                  </a:cubicBezTo>
                  <a:cubicBezTo>
                    <a:pt x="507" y="606"/>
                    <a:pt x="636" y="476"/>
                    <a:pt x="636" y="304"/>
                  </a:cubicBezTo>
                  <a:cubicBezTo>
                    <a:pt x="636" y="175"/>
                    <a:pt x="507" y="46"/>
                    <a:pt x="335" y="3"/>
                  </a:cubicBezTo>
                  <a:cubicBezTo>
                    <a:pt x="325" y="1"/>
                    <a:pt x="315" y="1"/>
                    <a:pt x="3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27" name="Google Shape;2559;p59">
              <a:extLst>
                <a:ext uri="{FF2B5EF4-FFF2-40B4-BE49-F238E27FC236}">
                  <a16:creationId xmlns:a16="http://schemas.microsoft.com/office/drawing/2014/main" id="{DC9F04F9-25FE-4541-BEB6-C67507ACEA7E}"/>
                </a:ext>
              </a:extLst>
            </p:cNvPr>
            <p:cNvSpPr/>
            <p:nvPr/>
          </p:nvSpPr>
          <p:spPr>
            <a:xfrm>
              <a:off x="7714571" y="2583626"/>
              <a:ext cx="21891" cy="19135"/>
            </a:xfrm>
            <a:custGeom>
              <a:avLst/>
              <a:gdLst/>
              <a:ahLst/>
              <a:cxnLst/>
              <a:rect l="l" t="t" r="r" b="b"/>
              <a:pathLst>
                <a:path w="691" h="604" extrusionOk="0">
                  <a:moveTo>
                    <a:pt x="389" y="0"/>
                  </a:moveTo>
                  <a:cubicBezTo>
                    <a:pt x="1" y="0"/>
                    <a:pt x="1" y="603"/>
                    <a:pt x="389" y="603"/>
                  </a:cubicBezTo>
                  <a:cubicBezTo>
                    <a:pt x="561" y="603"/>
                    <a:pt x="690" y="474"/>
                    <a:pt x="690" y="302"/>
                  </a:cubicBezTo>
                  <a:cubicBezTo>
                    <a:pt x="690" y="129"/>
                    <a:pt x="561" y="0"/>
                    <a:pt x="38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28" name="Google Shape;2560;p59">
              <a:extLst>
                <a:ext uri="{FF2B5EF4-FFF2-40B4-BE49-F238E27FC236}">
                  <a16:creationId xmlns:a16="http://schemas.microsoft.com/office/drawing/2014/main" id="{6B03589E-C17B-40C9-99B2-F39C359718C5}"/>
                </a:ext>
              </a:extLst>
            </p:cNvPr>
            <p:cNvSpPr/>
            <p:nvPr/>
          </p:nvSpPr>
          <p:spPr>
            <a:xfrm>
              <a:off x="8458258" y="2574058"/>
              <a:ext cx="21859" cy="19135"/>
            </a:xfrm>
            <a:custGeom>
              <a:avLst/>
              <a:gdLst/>
              <a:ahLst/>
              <a:cxnLst/>
              <a:rect l="l" t="t" r="r" b="b"/>
              <a:pathLst>
                <a:path w="690" h="604" extrusionOk="0">
                  <a:moveTo>
                    <a:pt x="388" y="1"/>
                  </a:moveTo>
                  <a:cubicBezTo>
                    <a:pt x="1" y="1"/>
                    <a:pt x="1" y="604"/>
                    <a:pt x="388" y="604"/>
                  </a:cubicBezTo>
                  <a:cubicBezTo>
                    <a:pt x="561" y="604"/>
                    <a:pt x="690" y="474"/>
                    <a:pt x="690" y="302"/>
                  </a:cubicBezTo>
                  <a:cubicBezTo>
                    <a:pt x="690" y="130"/>
                    <a:pt x="561" y="1"/>
                    <a:pt x="38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29" name="Google Shape;2561;p59">
              <a:extLst>
                <a:ext uri="{FF2B5EF4-FFF2-40B4-BE49-F238E27FC236}">
                  <a16:creationId xmlns:a16="http://schemas.microsoft.com/office/drawing/2014/main" id="{57B4EB49-C98F-4831-B76C-25C777493BFA}"/>
                </a:ext>
              </a:extLst>
            </p:cNvPr>
            <p:cNvSpPr/>
            <p:nvPr/>
          </p:nvSpPr>
          <p:spPr>
            <a:xfrm>
              <a:off x="8060358" y="2934101"/>
              <a:ext cx="19958" cy="19547"/>
            </a:xfrm>
            <a:custGeom>
              <a:avLst/>
              <a:gdLst/>
              <a:ahLst/>
              <a:cxnLst/>
              <a:rect l="l" t="t" r="r" b="b"/>
              <a:pathLst>
                <a:path w="630" h="617" extrusionOk="0">
                  <a:moveTo>
                    <a:pt x="276" y="0"/>
                  </a:moveTo>
                  <a:cubicBezTo>
                    <a:pt x="1" y="0"/>
                    <a:pt x="1" y="617"/>
                    <a:pt x="276" y="617"/>
                  </a:cubicBezTo>
                  <a:cubicBezTo>
                    <a:pt x="293" y="617"/>
                    <a:pt x="310" y="614"/>
                    <a:pt x="328" y="610"/>
                  </a:cubicBezTo>
                  <a:cubicBezTo>
                    <a:pt x="500" y="610"/>
                    <a:pt x="630" y="481"/>
                    <a:pt x="630" y="308"/>
                  </a:cubicBezTo>
                  <a:cubicBezTo>
                    <a:pt x="630" y="136"/>
                    <a:pt x="500" y="7"/>
                    <a:pt x="328" y="7"/>
                  </a:cubicBezTo>
                  <a:cubicBezTo>
                    <a:pt x="310" y="2"/>
                    <a:pt x="293" y="0"/>
                    <a:pt x="27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30" name="Google Shape;2562;p59">
              <a:extLst>
                <a:ext uri="{FF2B5EF4-FFF2-40B4-BE49-F238E27FC236}">
                  <a16:creationId xmlns:a16="http://schemas.microsoft.com/office/drawing/2014/main" id="{9514EAF4-F96C-48D6-817E-4F0905D5311B}"/>
                </a:ext>
              </a:extLst>
            </p:cNvPr>
            <p:cNvSpPr/>
            <p:nvPr/>
          </p:nvSpPr>
          <p:spPr>
            <a:xfrm>
              <a:off x="7560385" y="2886549"/>
              <a:ext cx="21859" cy="19135"/>
            </a:xfrm>
            <a:custGeom>
              <a:avLst/>
              <a:gdLst/>
              <a:ahLst/>
              <a:cxnLst/>
              <a:rect l="l" t="t" r="r" b="b"/>
              <a:pathLst>
                <a:path w="690" h="604" extrusionOk="0">
                  <a:moveTo>
                    <a:pt x="388" y="0"/>
                  </a:moveTo>
                  <a:cubicBezTo>
                    <a:pt x="1" y="0"/>
                    <a:pt x="1" y="603"/>
                    <a:pt x="388" y="603"/>
                  </a:cubicBezTo>
                  <a:cubicBezTo>
                    <a:pt x="561" y="603"/>
                    <a:pt x="690" y="474"/>
                    <a:pt x="690" y="302"/>
                  </a:cubicBezTo>
                  <a:cubicBezTo>
                    <a:pt x="690" y="130"/>
                    <a:pt x="561" y="0"/>
                    <a:pt x="388" y="0"/>
                  </a:cubicBezTo>
                  <a:close/>
                </a:path>
              </a:pathLst>
            </a:custGeom>
            <a:solidFill>
              <a:srgbClr val="B77A4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31" name="Google Shape;2563;p59">
              <a:extLst>
                <a:ext uri="{FF2B5EF4-FFF2-40B4-BE49-F238E27FC236}">
                  <a16:creationId xmlns:a16="http://schemas.microsoft.com/office/drawing/2014/main" id="{ED100AA6-E425-40AA-906A-BCF733571094}"/>
                </a:ext>
              </a:extLst>
            </p:cNvPr>
            <p:cNvSpPr/>
            <p:nvPr/>
          </p:nvSpPr>
          <p:spPr>
            <a:xfrm>
              <a:off x="8403673" y="2436251"/>
              <a:ext cx="21859" cy="19135"/>
            </a:xfrm>
            <a:custGeom>
              <a:avLst/>
              <a:gdLst/>
              <a:ahLst/>
              <a:cxnLst/>
              <a:rect l="l" t="t" r="r" b="b"/>
              <a:pathLst>
                <a:path w="690" h="604" extrusionOk="0">
                  <a:moveTo>
                    <a:pt x="388" y="0"/>
                  </a:moveTo>
                  <a:cubicBezTo>
                    <a:pt x="1" y="0"/>
                    <a:pt x="1" y="603"/>
                    <a:pt x="388" y="603"/>
                  </a:cubicBezTo>
                  <a:cubicBezTo>
                    <a:pt x="561" y="603"/>
                    <a:pt x="690" y="474"/>
                    <a:pt x="690" y="302"/>
                  </a:cubicBezTo>
                  <a:cubicBezTo>
                    <a:pt x="690" y="129"/>
                    <a:pt x="561" y="0"/>
                    <a:pt x="38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32" name="Google Shape;2564;p59">
              <a:extLst>
                <a:ext uri="{FF2B5EF4-FFF2-40B4-BE49-F238E27FC236}">
                  <a16:creationId xmlns:a16="http://schemas.microsoft.com/office/drawing/2014/main" id="{7136C45C-8450-4D5D-922C-A171A49436CC}"/>
                </a:ext>
              </a:extLst>
            </p:cNvPr>
            <p:cNvSpPr/>
            <p:nvPr/>
          </p:nvSpPr>
          <p:spPr>
            <a:xfrm>
              <a:off x="7935634" y="3104856"/>
              <a:ext cx="21859" cy="19135"/>
            </a:xfrm>
            <a:custGeom>
              <a:avLst/>
              <a:gdLst/>
              <a:ahLst/>
              <a:cxnLst/>
              <a:rect l="l" t="t" r="r" b="b"/>
              <a:pathLst>
                <a:path w="690" h="604" extrusionOk="0">
                  <a:moveTo>
                    <a:pt x="388" y="1"/>
                  </a:moveTo>
                  <a:cubicBezTo>
                    <a:pt x="1" y="1"/>
                    <a:pt x="1" y="604"/>
                    <a:pt x="388" y="604"/>
                  </a:cubicBezTo>
                  <a:cubicBezTo>
                    <a:pt x="561" y="604"/>
                    <a:pt x="690" y="475"/>
                    <a:pt x="690" y="302"/>
                  </a:cubicBezTo>
                  <a:cubicBezTo>
                    <a:pt x="690" y="130"/>
                    <a:pt x="561" y="1"/>
                    <a:pt x="38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33" name="Google Shape;2565;p59">
              <a:extLst>
                <a:ext uri="{FF2B5EF4-FFF2-40B4-BE49-F238E27FC236}">
                  <a16:creationId xmlns:a16="http://schemas.microsoft.com/office/drawing/2014/main" id="{9D48B281-B8F4-4077-9779-30F452B86468}"/>
                </a:ext>
              </a:extLst>
            </p:cNvPr>
            <p:cNvSpPr/>
            <p:nvPr/>
          </p:nvSpPr>
          <p:spPr>
            <a:xfrm>
              <a:off x="7511281" y="2896085"/>
              <a:ext cx="21859" cy="19135"/>
            </a:xfrm>
            <a:custGeom>
              <a:avLst/>
              <a:gdLst/>
              <a:ahLst/>
              <a:cxnLst/>
              <a:rect l="l" t="t" r="r" b="b"/>
              <a:pathLst>
                <a:path w="690" h="604" extrusionOk="0">
                  <a:moveTo>
                    <a:pt x="388" y="1"/>
                  </a:moveTo>
                  <a:cubicBezTo>
                    <a:pt x="0" y="1"/>
                    <a:pt x="0" y="604"/>
                    <a:pt x="388" y="604"/>
                  </a:cubicBezTo>
                  <a:cubicBezTo>
                    <a:pt x="560" y="604"/>
                    <a:pt x="689" y="475"/>
                    <a:pt x="689" y="302"/>
                  </a:cubicBezTo>
                  <a:cubicBezTo>
                    <a:pt x="689" y="130"/>
                    <a:pt x="560" y="1"/>
                    <a:pt x="388" y="1"/>
                  </a:cubicBezTo>
                  <a:close/>
                </a:path>
              </a:pathLst>
            </a:custGeom>
            <a:solidFill>
              <a:srgbClr val="B77A4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34" name="Google Shape;2566;p59">
              <a:extLst>
                <a:ext uri="{FF2B5EF4-FFF2-40B4-BE49-F238E27FC236}">
                  <a16:creationId xmlns:a16="http://schemas.microsoft.com/office/drawing/2014/main" id="{9B0F2FE8-1AB8-474E-90AF-D10805DD4F00}"/>
                </a:ext>
              </a:extLst>
            </p:cNvPr>
            <p:cNvSpPr/>
            <p:nvPr/>
          </p:nvSpPr>
          <p:spPr>
            <a:xfrm>
              <a:off x="8531122" y="2752606"/>
              <a:ext cx="19958" cy="19547"/>
            </a:xfrm>
            <a:custGeom>
              <a:avLst/>
              <a:gdLst/>
              <a:ahLst/>
              <a:cxnLst/>
              <a:rect l="l" t="t" r="r" b="b"/>
              <a:pathLst>
                <a:path w="630" h="617" extrusionOk="0">
                  <a:moveTo>
                    <a:pt x="276" y="0"/>
                  </a:moveTo>
                  <a:cubicBezTo>
                    <a:pt x="1" y="0"/>
                    <a:pt x="1" y="617"/>
                    <a:pt x="276" y="617"/>
                  </a:cubicBezTo>
                  <a:cubicBezTo>
                    <a:pt x="293" y="617"/>
                    <a:pt x="310" y="615"/>
                    <a:pt x="328" y="610"/>
                  </a:cubicBezTo>
                  <a:cubicBezTo>
                    <a:pt x="457" y="610"/>
                    <a:pt x="587" y="481"/>
                    <a:pt x="630" y="309"/>
                  </a:cubicBezTo>
                  <a:cubicBezTo>
                    <a:pt x="587" y="136"/>
                    <a:pt x="457" y="7"/>
                    <a:pt x="328" y="7"/>
                  </a:cubicBezTo>
                  <a:cubicBezTo>
                    <a:pt x="310" y="3"/>
                    <a:pt x="293" y="0"/>
                    <a:pt x="27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35" name="Google Shape;2567;p59">
              <a:extLst>
                <a:ext uri="{FF2B5EF4-FFF2-40B4-BE49-F238E27FC236}">
                  <a16:creationId xmlns:a16="http://schemas.microsoft.com/office/drawing/2014/main" id="{F3E43C0C-BBAF-48AC-8C82-0F17026E22D1}"/>
                </a:ext>
              </a:extLst>
            </p:cNvPr>
            <p:cNvSpPr/>
            <p:nvPr/>
          </p:nvSpPr>
          <p:spPr>
            <a:xfrm>
              <a:off x="8198989" y="2761002"/>
              <a:ext cx="21859" cy="19135"/>
            </a:xfrm>
            <a:custGeom>
              <a:avLst/>
              <a:gdLst/>
              <a:ahLst/>
              <a:cxnLst/>
              <a:rect l="l" t="t" r="r" b="b"/>
              <a:pathLst>
                <a:path w="690" h="604" extrusionOk="0">
                  <a:moveTo>
                    <a:pt x="389" y="1"/>
                  </a:moveTo>
                  <a:cubicBezTo>
                    <a:pt x="1" y="1"/>
                    <a:pt x="1" y="604"/>
                    <a:pt x="389" y="604"/>
                  </a:cubicBezTo>
                  <a:cubicBezTo>
                    <a:pt x="561" y="604"/>
                    <a:pt x="690" y="474"/>
                    <a:pt x="690" y="302"/>
                  </a:cubicBezTo>
                  <a:cubicBezTo>
                    <a:pt x="690" y="173"/>
                    <a:pt x="561" y="44"/>
                    <a:pt x="38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36" name="Google Shape;2568;p59">
              <a:extLst>
                <a:ext uri="{FF2B5EF4-FFF2-40B4-BE49-F238E27FC236}">
                  <a16:creationId xmlns:a16="http://schemas.microsoft.com/office/drawing/2014/main" id="{45AF7153-BC82-441C-AE05-65EC8348CC8D}"/>
                </a:ext>
              </a:extLst>
            </p:cNvPr>
            <p:cNvSpPr/>
            <p:nvPr/>
          </p:nvSpPr>
          <p:spPr>
            <a:xfrm>
              <a:off x="7994305" y="2711866"/>
              <a:ext cx="23253" cy="19135"/>
            </a:xfrm>
            <a:custGeom>
              <a:avLst/>
              <a:gdLst/>
              <a:ahLst/>
              <a:cxnLst/>
              <a:rect l="l" t="t" r="r" b="b"/>
              <a:pathLst>
                <a:path w="734" h="604" extrusionOk="0">
                  <a:moveTo>
                    <a:pt x="432" y="1"/>
                  </a:moveTo>
                  <a:cubicBezTo>
                    <a:pt x="1" y="1"/>
                    <a:pt x="1" y="604"/>
                    <a:pt x="432" y="604"/>
                  </a:cubicBezTo>
                  <a:cubicBezTo>
                    <a:pt x="561" y="604"/>
                    <a:pt x="690" y="475"/>
                    <a:pt x="733" y="302"/>
                  </a:cubicBezTo>
                  <a:cubicBezTo>
                    <a:pt x="690" y="130"/>
                    <a:pt x="561" y="1"/>
                    <a:pt x="43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37" name="Google Shape;2569;p59">
              <a:extLst>
                <a:ext uri="{FF2B5EF4-FFF2-40B4-BE49-F238E27FC236}">
                  <a16:creationId xmlns:a16="http://schemas.microsoft.com/office/drawing/2014/main" id="{7C847C7F-D26D-4F3A-BA3B-177E7E547AB3}"/>
                </a:ext>
              </a:extLst>
            </p:cNvPr>
            <p:cNvSpPr/>
            <p:nvPr/>
          </p:nvSpPr>
          <p:spPr>
            <a:xfrm>
              <a:off x="8137594" y="2924755"/>
              <a:ext cx="23221" cy="19135"/>
            </a:xfrm>
            <a:custGeom>
              <a:avLst/>
              <a:gdLst/>
              <a:ahLst/>
              <a:cxnLst/>
              <a:rect l="l" t="t" r="r" b="b"/>
              <a:pathLst>
                <a:path w="733" h="604" extrusionOk="0">
                  <a:moveTo>
                    <a:pt x="431" y="0"/>
                  </a:moveTo>
                  <a:cubicBezTo>
                    <a:pt x="1" y="0"/>
                    <a:pt x="1" y="603"/>
                    <a:pt x="431" y="603"/>
                  </a:cubicBezTo>
                  <a:cubicBezTo>
                    <a:pt x="561" y="603"/>
                    <a:pt x="690" y="474"/>
                    <a:pt x="733" y="302"/>
                  </a:cubicBezTo>
                  <a:cubicBezTo>
                    <a:pt x="690" y="130"/>
                    <a:pt x="561" y="0"/>
                    <a:pt x="43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38" name="Google Shape;2570;p59">
              <a:extLst>
                <a:ext uri="{FF2B5EF4-FFF2-40B4-BE49-F238E27FC236}">
                  <a16:creationId xmlns:a16="http://schemas.microsoft.com/office/drawing/2014/main" id="{04E685B7-D442-40EF-B23E-91FFB8913120}"/>
                </a:ext>
              </a:extLst>
            </p:cNvPr>
            <p:cNvSpPr/>
            <p:nvPr/>
          </p:nvSpPr>
          <p:spPr>
            <a:xfrm>
              <a:off x="8067993" y="2372099"/>
              <a:ext cx="21859" cy="19135"/>
            </a:xfrm>
            <a:custGeom>
              <a:avLst/>
              <a:gdLst/>
              <a:ahLst/>
              <a:cxnLst/>
              <a:rect l="l" t="t" r="r" b="b"/>
              <a:pathLst>
                <a:path w="690" h="604" extrusionOk="0">
                  <a:moveTo>
                    <a:pt x="389" y="1"/>
                  </a:moveTo>
                  <a:cubicBezTo>
                    <a:pt x="1" y="1"/>
                    <a:pt x="1" y="604"/>
                    <a:pt x="389" y="604"/>
                  </a:cubicBezTo>
                  <a:cubicBezTo>
                    <a:pt x="561" y="561"/>
                    <a:pt x="690" y="432"/>
                    <a:pt x="690" y="302"/>
                  </a:cubicBezTo>
                  <a:cubicBezTo>
                    <a:pt x="690" y="130"/>
                    <a:pt x="561" y="1"/>
                    <a:pt x="389" y="1"/>
                  </a:cubicBezTo>
                  <a:close/>
                </a:path>
              </a:pathLst>
            </a:custGeom>
            <a:solidFill>
              <a:srgbClr val="B77A4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39" name="Google Shape;2571;p59">
              <a:extLst>
                <a:ext uri="{FF2B5EF4-FFF2-40B4-BE49-F238E27FC236}">
                  <a16:creationId xmlns:a16="http://schemas.microsoft.com/office/drawing/2014/main" id="{5076F24F-E691-4F2F-9E3E-74596A13E8F0}"/>
                </a:ext>
              </a:extLst>
            </p:cNvPr>
            <p:cNvSpPr/>
            <p:nvPr/>
          </p:nvSpPr>
          <p:spPr>
            <a:xfrm>
              <a:off x="7804954" y="2390980"/>
              <a:ext cx="20180" cy="19420"/>
            </a:xfrm>
            <a:custGeom>
              <a:avLst/>
              <a:gdLst/>
              <a:ahLst/>
              <a:cxnLst/>
              <a:rect l="l" t="t" r="r" b="b"/>
              <a:pathLst>
                <a:path w="637" h="613" extrusionOk="0">
                  <a:moveTo>
                    <a:pt x="281" y="1"/>
                  </a:moveTo>
                  <a:cubicBezTo>
                    <a:pt x="1" y="1"/>
                    <a:pt x="9" y="613"/>
                    <a:pt x="307" y="613"/>
                  </a:cubicBezTo>
                  <a:cubicBezTo>
                    <a:pt x="316" y="613"/>
                    <a:pt x="325" y="612"/>
                    <a:pt x="335" y="611"/>
                  </a:cubicBezTo>
                  <a:cubicBezTo>
                    <a:pt x="508" y="611"/>
                    <a:pt x="637" y="482"/>
                    <a:pt x="637" y="309"/>
                  </a:cubicBezTo>
                  <a:cubicBezTo>
                    <a:pt x="637" y="137"/>
                    <a:pt x="508" y="8"/>
                    <a:pt x="335" y="8"/>
                  </a:cubicBezTo>
                  <a:cubicBezTo>
                    <a:pt x="316" y="3"/>
                    <a:pt x="298" y="1"/>
                    <a:pt x="28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40" name="Google Shape;2572;p59">
              <a:extLst>
                <a:ext uri="{FF2B5EF4-FFF2-40B4-BE49-F238E27FC236}">
                  <a16:creationId xmlns:a16="http://schemas.microsoft.com/office/drawing/2014/main" id="{8F8E8A4B-98B6-4470-9B2F-D8AE444ACCDB}"/>
                </a:ext>
              </a:extLst>
            </p:cNvPr>
            <p:cNvSpPr/>
            <p:nvPr/>
          </p:nvSpPr>
          <p:spPr>
            <a:xfrm>
              <a:off x="8058457" y="1630978"/>
              <a:ext cx="674117" cy="1009228"/>
            </a:xfrm>
            <a:custGeom>
              <a:avLst/>
              <a:gdLst/>
              <a:ahLst/>
              <a:cxnLst/>
              <a:rect l="l" t="t" r="r" b="b"/>
              <a:pathLst>
                <a:path w="21279" h="31857" extrusionOk="0">
                  <a:moveTo>
                    <a:pt x="19614" y="0"/>
                  </a:moveTo>
                  <a:cubicBezTo>
                    <a:pt x="19519" y="0"/>
                    <a:pt x="19420" y="32"/>
                    <a:pt x="19340" y="92"/>
                  </a:cubicBezTo>
                  <a:cubicBezTo>
                    <a:pt x="9778" y="7501"/>
                    <a:pt x="3877" y="19174"/>
                    <a:pt x="43" y="30416"/>
                  </a:cubicBezTo>
                  <a:cubicBezTo>
                    <a:pt x="0" y="30588"/>
                    <a:pt x="43" y="30760"/>
                    <a:pt x="173" y="30889"/>
                  </a:cubicBezTo>
                  <a:cubicBezTo>
                    <a:pt x="1137" y="31485"/>
                    <a:pt x="2138" y="31856"/>
                    <a:pt x="3152" y="31856"/>
                  </a:cubicBezTo>
                  <a:cubicBezTo>
                    <a:pt x="3679" y="31856"/>
                    <a:pt x="4209" y="31756"/>
                    <a:pt x="4738" y="31536"/>
                  </a:cubicBezTo>
                  <a:cubicBezTo>
                    <a:pt x="4868" y="31493"/>
                    <a:pt x="4997" y="31406"/>
                    <a:pt x="4997" y="31320"/>
                  </a:cubicBezTo>
                  <a:cubicBezTo>
                    <a:pt x="6289" y="27444"/>
                    <a:pt x="7797" y="23610"/>
                    <a:pt x="9433" y="19906"/>
                  </a:cubicBezTo>
                  <a:cubicBezTo>
                    <a:pt x="12276" y="13531"/>
                    <a:pt x="15636" y="6467"/>
                    <a:pt x="21106" y="1988"/>
                  </a:cubicBezTo>
                  <a:cubicBezTo>
                    <a:pt x="21278" y="1858"/>
                    <a:pt x="21278" y="1600"/>
                    <a:pt x="21149" y="1428"/>
                  </a:cubicBezTo>
                  <a:lnTo>
                    <a:pt x="19900" y="135"/>
                  </a:lnTo>
                  <a:cubicBezTo>
                    <a:pt x="19831" y="43"/>
                    <a:pt x="19724" y="0"/>
                    <a:pt x="1961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41" name="Google Shape;2573;p59">
              <a:extLst>
                <a:ext uri="{FF2B5EF4-FFF2-40B4-BE49-F238E27FC236}">
                  <a16:creationId xmlns:a16="http://schemas.microsoft.com/office/drawing/2014/main" id="{C650B243-FB09-4B3D-A7D7-9C63D5AE460E}"/>
                </a:ext>
              </a:extLst>
            </p:cNvPr>
            <p:cNvSpPr/>
            <p:nvPr/>
          </p:nvSpPr>
          <p:spPr>
            <a:xfrm>
              <a:off x="8610733" y="1621443"/>
              <a:ext cx="62695" cy="166510"/>
            </a:xfrm>
            <a:custGeom>
              <a:avLst/>
              <a:gdLst/>
              <a:ahLst/>
              <a:cxnLst/>
              <a:rect l="l" t="t" r="r" b="b"/>
              <a:pathLst>
                <a:path w="1979" h="5256" extrusionOk="0">
                  <a:moveTo>
                    <a:pt x="193" y="0"/>
                  </a:moveTo>
                  <a:cubicBezTo>
                    <a:pt x="101" y="0"/>
                    <a:pt x="0" y="85"/>
                    <a:pt x="55" y="221"/>
                  </a:cubicBezTo>
                  <a:cubicBezTo>
                    <a:pt x="615" y="1858"/>
                    <a:pt x="1175" y="3495"/>
                    <a:pt x="1692" y="5174"/>
                  </a:cubicBezTo>
                  <a:cubicBezTo>
                    <a:pt x="1706" y="5232"/>
                    <a:pt x="1744" y="5256"/>
                    <a:pt x="1787" y="5256"/>
                  </a:cubicBezTo>
                  <a:cubicBezTo>
                    <a:pt x="1874" y="5256"/>
                    <a:pt x="1979" y="5160"/>
                    <a:pt x="1950" y="5045"/>
                  </a:cubicBezTo>
                  <a:cubicBezTo>
                    <a:pt x="1390" y="3365"/>
                    <a:pt x="873" y="1729"/>
                    <a:pt x="313" y="92"/>
                  </a:cubicBezTo>
                  <a:cubicBezTo>
                    <a:pt x="298" y="29"/>
                    <a:pt x="247" y="0"/>
                    <a:pt x="193" y="0"/>
                  </a:cubicBezTo>
                  <a:close/>
                </a:path>
              </a:pathLst>
            </a:custGeom>
            <a:solidFill>
              <a:srgbClr val="94664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42" name="Google Shape;2574;p59">
              <a:extLst>
                <a:ext uri="{FF2B5EF4-FFF2-40B4-BE49-F238E27FC236}">
                  <a16:creationId xmlns:a16="http://schemas.microsoft.com/office/drawing/2014/main" id="{70913B91-4CF1-4984-89B8-2B941C15FB78}"/>
                </a:ext>
              </a:extLst>
            </p:cNvPr>
            <p:cNvSpPr/>
            <p:nvPr/>
          </p:nvSpPr>
          <p:spPr>
            <a:xfrm>
              <a:off x="8684769" y="1640546"/>
              <a:ext cx="152856" cy="140786"/>
            </a:xfrm>
            <a:custGeom>
              <a:avLst/>
              <a:gdLst/>
              <a:ahLst/>
              <a:cxnLst/>
              <a:rect l="l" t="t" r="r" b="b"/>
              <a:pathLst>
                <a:path w="4825" h="4444" extrusionOk="0">
                  <a:moveTo>
                    <a:pt x="2704" y="0"/>
                  </a:moveTo>
                  <a:cubicBezTo>
                    <a:pt x="1641" y="0"/>
                    <a:pt x="254" y="913"/>
                    <a:pt x="130" y="1944"/>
                  </a:cubicBezTo>
                  <a:cubicBezTo>
                    <a:pt x="1" y="3064"/>
                    <a:pt x="1250" y="4313"/>
                    <a:pt x="2327" y="4442"/>
                  </a:cubicBezTo>
                  <a:cubicBezTo>
                    <a:pt x="2357" y="4443"/>
                    <a:pt x="2387" y="4444"/>
                    <a:pt x="2418" y="4444"/>
                  </a:cubicBezTo>
                  <a:cubicBezTo>
                    <a:pt x="3584" y="4444"/>
                    <a:pt x="4572" y="3637"/>
                    <a:pt x="4782" y="2461"/>
                  </a:cubicBezTo>
                  <a:cubicBezTo>
                    <a:pt x="4825" y="1298"/>
                    <a:pt x="4007" y="264"/>
                    <a:pt x="2844" y="6"/>
                  </a:cubicBezTo>
                  <a:cubicBezTo>
                    <a:pt x="2798" y="2"/>
                    <a:pt x="2751" y="0"/>
                    <a:pt x="270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43" name="Google Shape;2575;p59">
              <a:extLst>
                <a:ext uri="{FF2B5EF4-FFF2-40B4-BE49-F238E27FC236}">
                  <a16:creationId xmlns:a16="http://schemas.microsoft.com/office/drawing/2014/main" id="{AF66CC08-2A42-4856-B324-F913962DFC42}"/>
                </a:ext>
              </a:extLst>
            </p:cNvPr>
            <p:cNvSpPr/>
            <p:nvPr/>
          </p:nvSpPr>
          <p:spPr>
            <a:xfrm>
              <a:off x="8478723" y="1630788"/>
              <a:ext cx="152856" cy="139645"/>
            </a:xfrm>
            <a:custGeom>
              <a:avLst/>
              <a:gdLst/>
              <a:ahLst/>
              <a:cxnLst/>
              <a:rect l="l" t="t" r="r" b="b"/>
              <a:pathLst>
                <a:path w="4825" h="4408" extrusionOk="0">
                  <a:moveTo>
                    <a:pt x="2597" y="0"/>
                  </a:moveTo>
                  <a:cubicBezTo>
                    <a:pt x="1548" y="0"/>
                    <a:pt x="251" y="897"/>
                    <a:pt x="130" y="1907"/>
                  </a:cubicBezTo>
                  <a:cubicBezTo>
                    <a:pt x="1" y="3027"/>
                    <a:pt x="1250" y="4276"/>
                    <a:pt x="2327" y="4406"/>
                  </a:cubicBezTo>
                  <a:cubicBezTo>
                    <a:pt x="2356" y="4407"/>
                    <a:pt x="2385" y="4407"/>
                    <a:pt x="2414" y="4407"/>
                  </a:cubicBezTo>
                  <a:cubicBezTo>
                    <a:pt x="3543" y="4407"/>
                    <a:pt x="4572" y="3601"/>
                    <a:pt x="4782" y="2467"/>
                  </a:cubicBezTo>
                  <a:cubicBezTo>
                    <a:pt x="4825" y="1261"/>
                    <a:pt x="3964" y="228"/>
                    <a:pt x="2801" y="12"/>
                  </a:cubicBezTo>
                  <a:cubicBezTo>
                    <a:pt x="2734" y="4"/>
                    <a:pt x="2666" y="0"/>
                    <a:pt x="25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44" name="Google Shape;2576;p59">
              <a:extLst>
                <a:ext uri="{FF2B5EF4-FFF2-40B4-BE49-F238E27FC236}">
                  <a16:creationId xmlns:a16="http://schemas.microsoft.com/office/drawing/2014/main" id="{C6BDE3E0-CC82-458A-B3F1-98B5FF8907AA}"/>
                </a:ext>
              </a:extLst>
            </p:cNvPr>
            <p:cNvSpPr/>
            <p:nvPr/>
          </p:nvSpPr>
          <p:spPr>
            <a:xfrm>
              <a:off x="8649288" y="1427846"/>
              <a:ext cx="914283" cy="500828"/>
            </a:xfrm>
            <a:custGeom>
              <a:avLst/>
              <a:gdLst/>
              <a:ahLst/>
              <a:cxnLst/>
              <a:rect l="l" t="t" r="r" b="b"/>
              <a:pathLst>
                <a:path w="28860" h="15809" extrusionOk="0">
                  <a:moveTo>
                    <a:pt x="16067" y="0"/>
                  </a:moveTo>
                  <a:cubicBezTo>
                    <a:pt x="15292" y="776"/>
                    <a:pt x="14646" y="1637"/>
                    <a:pt x="14129" y="2542"/>
                  </a:cubicBezTo>
                  <a:cubicBezTo>
                    <a:pt x="14086" y="1680"/>
                    <a:pt x="14129" y="862"/>
                    <a:pt x="14258" y="0"/>
                  </a:cubicBezTo>
                  <a:lnTo>
                    <a:pt x="14258" y="0"/>
                  </a:lnTo>
                  <a:cubicBezTo>
                    <a:pt x="8486" y="431"/>
                    <a:pt x="1767" y="4911"/>
                    <a:pt x="1" y="9390"/>
                  </a:cubicBezTo>
                  <a:cubicBezTo>
                    <a:pt x="1675" y="7692"/>
                    <a:pt x="4319" y="6978"/>
                    <a:pt x="7348" y="6978"/>
                  </a:cubicBezTo>
                  <a:cubicBezTo>
                    <a:pt x="9697" y="6978"/>
                    <a:pt x="12278" y="7407"/>
                    <a:pt x="14818" y="8141"/>
                  </a:cubicBezTo>
                  <a:cubicBezTo>
                    <a:pt x="15292" y="7409"/>
                    <a:pt x="15593" y="6547"/>
                    <a:pt x="15679" y="5643"/>
                  </a:cubicBezTo>
                  <a:cubicBezTo>
                    <a:pt x="16110" y="6547"/>
                    <a:pt x="16239" y="7538"/>
                    <a:pt x="16153" y="8529"/>
                  </a:cubicBezTo>
                  <a:cubicBezTo>
                    <a:pt x="18178" y="9218"/>
                    <a:pt x="20116" y="10079"/>
                    <a:pt x="22011" y="11113"/>
                  </a:cubicBezTo>
                  <a:cubicBezTo>
                    <a:pt x="22313" y="10467"/>
                    <a:pt x="22485" y="9778"/>
                    <a:pt x="22528" y="9046"/>
                  </a:cubicBezTo>
                  <a:cubicBezTo>
                    <a:pt x="22959" y="9950"/>
                    <a:pt x="23217" y="10898"/>
                    <a:pt x="23303" y="11888"/>
                  </a:cubicBezTo>
                  <a:cubicBezTo>
                    <a:pt x="25069" y="12922"/>
                    <a:pt x="26620" y="14257"/>
                    <a:pt x="27912" y="15808"/>
                  </a:cubicBezTo>
                  <a:cubicBezTo>
                    <a:pt x="28860" y="11070"/>
                    <a:pt x="28171" y="6461"/>
                    <a:pt x="25156" y="3446"/>
                  </a:cubicBezTo>
                  <a:cubicBezTo>
                    <a:pt x="24466" y="3791"/>
                    <a:pt x="23777" y="4178"/>
                    <a:pt x="23217" y="4695"/>
                  </a:cubicBezTo>
                  <a:cubicBezTo>
                    <a:pt x="23433" y="3963"/>
                    <a:pt x="23777" y="3317"/>
                    <a:pt x="24294" y="2757"/>
                  </a:cubicBezTo>
                  <a:cubicBezTo>
                    <a:pt x="22356" y="1206"/>
                    <a:pt x="19685" y="216"/>
                    <a:pt x="1606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45" name="Google Shape;2577;p59">
              <a:extLst>
                <a:ext uri="{FF2B5EF4-FFF2-40B4-BE49-F238E27FC236}">
                  <a16:creationId xmlns:a16="http://schemas.microsoft.com/office/drawing/2014/main" id="{FDE1045E-E643-490D-887F-89CE846C3FF6}"/>
                </a:ext>
              </a:extLst>
            </p:cNvPr>
            <p:cNvSpPr/>
            <p:nvPr/>
          </p:nvSpPr>
          <p:spPr>
            <a:xfrm>
              <a:off x="8649288" y="1525579"/>
              <a:ext cx="814681" cy="237980"/>
            </a:xfrm>
            <a:custGeom>
              <a:avLst/>
              <a:gdLst/>
              <a:ahLst/>
              <a:cxnLst/>
              <a:rect l="l" t="t" r="r" b="b"/>
              <a:pathLst>
                <a:path w="25716" h="7512" extrusionOk="0">
                  <a:moveTo>
                    <a:pt x="12554" y="0"/>
                  </a:moveTo>
                  <a:cubicBezTo>
                    <a:pt x="11137" y="0"/>
                    <a:pt x="9752" y="250"/>
                    <a:pt x="8400" y="663"/>
                  </a:cubicBezTo>
                  <a:cubicBezTo>
                    <a:pt x="7022" y="1093"/>
                    <a:pt x="5730" y="1696"/>
                    <a:pt x="4524" y="2472"/>
                  </a:cubicBezTo>
                  <a:cubicBezTo>
                    <a:pt x="2801" y="3505"/>
                    <a:pt x="1293" y="4798"/>
                    <a:pt x="1" y="6305"/>
                  </a:cubicBezTo>
                  <a:cubicBezTo>
                    <a:pt x="1465" y="4970"/>
                    <a:pt x="3059" y="3807"/>
                    <a:pt x="4739" y="2859"/>
                  </a:cubicBezTo>
                  <a:cubicBezTo>
                    <a:pt x="7213" y="1392"/>
                    <a:pt x="10055" y="618"/>
                    <a:pt x="12907" y="618"/>
                  </a:cubicBezTo>
                  <a:cubicBezTo>
                    <a:pt x="12984" y="618"/>
                    <a:pt x="13061" y="618"/>
                    <a:pt x="13138" y="620"/>
                  </a:cubicBezTo>
                  <a:cubicBezTo>
                    <a:pt x="16110" y="792"/>
                    <a:pt x="18910" y="1826"/>
                    <a:pt x="21279" y="3592"/>
                  </a:cubicBezTo>
                  <a:cubicBezTo>
                    <a:pt x="22873" y="4755"/>
                    <a:pt x="24337" y="6090"/>
                    <a:pt x="25715" y="7511"/>
                  </a:cubicBezTo>
                  <a:cubicBezTo>
                    <a:pt x="24509" y="5918"/>
                    <a:pt x="23131" y="4453"/>
                    <a:pt x="21580" y="3247"/>
                  </a:cubicBezTo>
                  <a:cubicBezTo>
                    <a:pt x="19168" y="1309"/>
                    <a:pt x="16239" y="189"/>
                    <a:pt x="13181" y="17"/>
                  </a:cubicBezTo>
                  <a:cubicBezTo>
                    <a:pt x="12972" y="6"/>
                    <a:pt x="12763" y="0"/>
                    <a:pt x="125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46" name="Google Shape;2578;p59">
              <a:extLst>
                <a:ext uri="{FF2B5EF4-FFF2-40B4-BE49-F238E27FC236}">
                  <a16:creationId xmlns:a16="http://schemas.microsoft.com/office/drawing/2014/main" id="{33353A21-E0B7-443D-B1EB-BF1A397F02F2}"/>
                </a:ext>
              </a:extLst>
            </p:cNvPr>
            <p:cNvSpPr/>
            <p:nvPr/>
          </p:nvSpPr>
          <p:spPr>
            <a:xfrm>
              <a:off x="8676596" y="1200290"/>
              <a:ext cx="1079399" cy="470479"/>
            </a:xfrm>
            <a:custGeom>
              <a:avLst/>
              <a:gdLst/>
              <a:ahLst/>
              <a:cxnLst/>
              <a:rect l="l" t="t" r="r" b="b"/>
              <a:pathLst>
                <a:path w="34072" h="14851" extrusionOk="0">
                  <a:moveTo>
                    <a:pt x="20196" y="1"/>
                  </a:moveTo>
                  <a:cubicBezTo>
                    <a:pt x="18468" y="1"/>
                    <a:pt x="16562" y="227"/>
                    <a:pt x="14473" y="722"/>
                  </a:cubicBezTo>
                  <a:cubicBezTo>
                    <a:pt x="13956" y="1670"/>
                    <a:pt x="13525" y="2704"/>
                    <a:pt x="13267" y="3781"/>
                  </a:cubicBezTo>
                  <a:cubicBezTo>
                    <a:pt x="12879" y="3005"/>
                    <a:pt x="12621" y="2187"/>
                    <a:pt x="12448" y="1325"/>
                  </a:cubicBezTo>
                  <a:cubicBezTo>
                    <a:pt x="6117" y="3608"/>
                    <a:pt x="216" y="10026"/>
                    <a:pt x="0" y="14850"/>
                  </a:cubicBezTo>
                  <a:cubicBezTo>
                    <a:pt x="2240" y="11017"/>
                    <a:pt x="9046" y="9122"/>
                    <a:pt x="16282" y="8820"/>
                  </a:cubicBezTo>
                  <a:cubicBezTo>
                    <a:pt x="16497" y="7959"/>
                    <a:pt x="16497" y="7054"/>
                    <a:pt x="16282" y="6193"/>
                  </a:cubicBezTo>
                  <a:lnTo>
                    <a:pt x="16282" y="6193"/>
                  </a:lnTo>
                  <a:cubicBezTo>
                    <a:pt x="17057" y="6882"/>
                    <a:pt x="17617" y="7786"/>
                    <a:pt x="17876" y="8777"/>
                  </a:cubicBezTo>
                  <a:cubicBezTo>
                    <a:pt x="20417" y="8777"/>
                    <a:pt x="23001" y="8949"/>
                    <a:pt x="25500" y="9294"/>
                  </a:cubicBezTo>
                  <a:cubicBezTo>
                    <a:pt x="25586" y="8605"/>
                    <a:pt x="25543" y="7872"/>
                    <a:pt x="25327" y="7226"/>
                  </a:cubicBezTo>
                  <a:lnTo>
                    <a:pt x="25327" y="7226"/>
                  </a:lnTo>
                  <a:cubicBezTo>
                    <a:pt x="26146" y="7916"/>
                    <a:pt x="26792" y="8734"/>
                    <a:pt x="27309" y="9638"/>
                  </a:cubicBezTo>
                  <a:cubicBezTo>
                    <a:pt x="29678" y="10026"/>
                    <a:pt x="31917" y="10758"/>
                    <a:pt x="34071" y="11835"/>
                  </a:cubicBezTo>
                  <a:cubicBezTo>
                    <a:pt x="33253" y="7054"/>
                    <a:pt x="30668" y="2919"/>
                    <a:pt x="26060" y="1067"/>
                  </a:cubicBezTo>
                  <a:cubicBezTo>
                    <a:pt x="25413" y="1541"/>
                    <a:pt x="24853" y="2144"/>
                    <a:pt x="24423" y="2833"/>
                  </a:cubicBezTo>
                  <a:cubicBezTo>
                    <a:pt x="24337" y="2101"/>
                    <a:pt x="24509" y="1325"/>
                    <a:pt x="24853" y="636"/>
                  </a:cubicBezTo>
                  <a:cubicBezTo>
                    <a:pt x="23475" y="227"/>
                    <a:pt x="21925" y="1"/>
                    <a:pt x="2019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47" name="Google Shape;2579;p59">
              <a:extLst>
                <a:ext uri="{FF2B5EF4-FFF2-40B4-BE49-F238E27FC236}">
                  <a16:creationId xmlns:a16="http://schemas.microsoft.com/office/drawing/2014/main" id="{BE689C8E-851E-4585-917E-9514052A3D80}"/>
                </a:ext>
              </a:extLst>
            </p:cNvPr>
            <p:cNvSpPr/>
            <p:nvPr/>
          </p:nvSpPr>
          <p:spPr>
            <a:xfrm>
              <a:off x="8677958" y="1327928"/>
              <a:ext cx="934748" cy="342840"/>
            </a:xfrm>
            <a:custGeom>
              <a:avLst/>
              <a:gdLst/>
              <a:ahLst/>
              <a:cxnLst/>
              <a:rect l="l" t="t" r="r" b="b"/>
              <a:pathLst>
                <a:path w="29506" h="10822" extrusionOk="0">
                  <a:moveTo>
                    <a:pt x="17171" y="1"/>
                  </a:moveTo>
                  <a:cubicBezTo>
                    <a:pt x="15571" y="1"/>
                    <a:pt x="13971" y="188"/>
                    <a:pt x="12405" y="570"/>
                  </a:cubicBezTo>
                  <a:cubicBezTo>
                    <a:pt x="10553" y="1001"/>
                    <a:pt x="8830" y="1776"/>
                    <a:pt x="7237" y="2767"/>
                  </a:cubicBezTo>
                  <a:cubicBezTo>
                    <a:pt x="5901" y="3585"/>
                    <a:pt x="4695" y="4576"/>
                    <a:pt x="3576" y="5696"/>
                  </a:cubicBezTo>
                  <a:cubicBezTo>
                    <a:pt x="2111" y="7203"/>
                    <a:pt x="862" y="8926"/>
                    <a:pt x="0" y="10821"/>
                  </a:cubicBezTo>
                  <a:cubicBezTo>
                    <a:pt x="1120" y="9055"/>
                    <a:pt x="2456" y="7419"/>
                    <a:pt x="4006" y="5997"/>
                  </a:cubicBezTo>
                  <a:cubicBezTo>
                    <a:pt x="6418" y="3671"/>
                    <a:pt x="9347" y="1991"/>
                    <a:pt x="12621" y="1130"/>
                  </a:cubicBezTo>
                  <a:cubicBezTo>
                    <a:pt x="14213" y="747"/>
                    <a:pt x="15844" y="562"/>
                    <a:pt x="17472" y="562"/>
                  </a:cubicBezTo>
                  <a:cubicBezTo>
                    <a:pt x="19323" y="562"/>
                    <a:pt x="21171" y="801"/>
                    <a:pt x="22958" y="1259"/>
                  </a:cubicBezTo>
                  <a:cubicBezTo>
                    <a:pt x="25198" y="1862"/>
                    <a:pt x="27395" y="2594"/>
                    <a:pt x="29505" y="3499"/>
                  </a:cubicBezTo>
                  <a:cubicBezTo>
                    <a:pt x="27481" y="2379"/>
                    <a:pt x="25370" y="1474"/>
                    <a:pt x="23131" y="871"/>
                  </a:cubicBezTo>
                  <a:cubicBezTo>
                    <a:pt x="21188" y="296"/>
                    <a:pt x="19180" y="1"/>
                    <a:pt x="171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48" name="Google Shape;2580;p59">
              <a:extLst>
                <a:ext uri="{FF2B5EF4-FFF2-40B4-BE49-F238E27FC236}">
                  <a16:creationId xmlns:a16="http://schemas.microsoft.com/office/drawing/2014/main" id="{27637FA7-B8B5-4DA9-8689-9B5A3856BC3A}"/>
                </a:ext>
              </a:extLst>
            </p:cNvPr>
            <p:cNvSpPr/>
            <p:nvPr/>
          </p:nvSpPr>
          <p:spPr>
            <a:xfrm>
              <a:off x="8649288" y="1684866"/>
              <a:ext cx="697339" cy="745936"/>
            </a:xfrm>
            <a:custGeom>
              <a:avLst/>
              <a:gdLst/>
              <a:ahLst/>
              <a:cxnLst/>
              <a:rect l="l" t="t" r="r" b="b"/>
              <a:pathLst>
                <a:path w="22012" h="23546" extrusionOk="0">
                  <a:moveTo>
                    <a:pt x="4196" y="1"/>
                  </a:moveTo>
                  <a:cubicBezTo>
                    <a:pt x="2567" y="1"/>
                    <a:pt x="1102" y="300"/>
                    <a:pt x="1" y="933"/>
                  </a:cubicBezTo>
                  <a:cubicBezTo>
                    <a:pt x="77" y="929"/>
                    <a:pt x="153" y="927"/>
                    <a:pt x="230" y="927"/>
                  </a:cubicBezTo>
                  <a:cubicBezTo>
                    <a:pt x="3843" y="927"/>
                    <a:pt x="8084" y="4869"/>
                    <a:pt x="11458" y="9719"/>
                  </a:cubicBezTo>
                  <a:cubicBezTo>
                    <a:pt x="12147" y="9504"/>
                    <a:pt x="12751" y="9073"/>
                    <a:pt x="13267" y="8557"/>
                  </a:cubicBezTo>
                  <a:lnTo>
                    <a:pt x="13267" y="8557"/>
                  </a:lnTo>
                  <a:cubicBezTo>
                    <a:pt x="13138" y="9418"/>
                    <a:pt x="12794" y="10193"/>
                    <a:pt x="12234" y="10839"/>
                  </a:cubicBezTo>
                  <a:cubicBezTo>
                    <a:pt x="13397" y="12648"/>
                    <a:pt x="14430" y="14501"/>
                    <a:pt x="15292" y="16439"/>
                  </a:cubicBezTo>
                  <a:cubicBezTo>
                    <a:pt x="15852" y="16180"/>
                    <a:pt x="16282" y="15836"/>
                    <a:pt x="16670" y="15362"/>
                  </a:cubicBezTo>
                  <a:lnTo>
                    <a:pt x="16670" y="15362"/>
                  </a:lnTo>
                  <a:cubicBezTo>
                    <a:pt x="16541" y="16224"/>
                    <a:pt x="16282" y="17042"/>
                    <a:pt x="15895" y="17817"/>
                  </a:cubicBezTo>
                  <a:cubicBezTo>
                    <a:pt x="16670" y="19669"/>
                    <a:pt x="17187" y="21565"/>
                    <a:pt x="17445" y="23546"/>
                  </a:cubicBezTo>
                  <a:cubicBezTo>
                    <a:pt x="20331" y="20875"/>
                    <a:pt x="22011" y="17257"/>
                    <a:pt x="21236" y="13208"/>
                  </a:cubicBezTo>
                  <a:cubicBezTo>
                    <a:pt x="20590" y="12950"/>
                    <a:pt x="19944" y="12821"/>
                    <a:pt x="19255" y="12821"/>
                  </a:cubicBezTo>
                  <a:cubicBezTo>
                    <a:pt x="19728" y="12433"/>
                    <a:pt x="20331" y="12175"/>
                    <a:pt x="20977" y="12175"/>
                  </a:cubicBezTo>
                  <a:cubicBezTo>
                    <a:pt x="20288" y="9849"/>
                    <a:pt x="18781" y="7394"/>
                    <a:pt x="16239" y="4895"/>
                  </a:cubicBezTo>
                  <a:cubicBezTo>
                    <a:pt x="15335" y="4938"/>
                    <a:pt x="14430" y="5068"/>
                    <a:pt x="13612" y="5369"/>
                  </a:cubicBezTo>
                  <a:cubicBezTo>
                    <a:pt x="13957" y="4766"/>
                    <a:pt x="14387" y="4206"/>
                    <a:pt x="14904" y="3732"/>
                  </a:cubicBezTo>
                  <a:cubicBezTo>
                    <a:pt x="11885" y="1358"/>
                    <a:pt x="7668" y="1"/>
                    <a:pt x="419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49" name="Google Shape;2581;p59">
              <a:extLst>
                <a:ext uri="{FF2B5EF4-FFF2-40B4-BE49-F238E27FC236}">
                  <a16:creationId xmlns:a16="http://schemas.microsoft.com/office/drawing/2014/main" id="{3B351F8B-1723-4FCD-8775-C004220292BB}"/>
                </a:ext>
              </a:extLst>
            </p:cNvPr>
            <p:cNvSpPr/>
            <p:nvPr/>
          </p:nvSpPr>
          <p:spPr>
            <a:xfrm>
              <a:off x="8649288" y="1710748"/>
              <a:ext cx="579965" cy="560418"/>
            </a:xfrm>
            <a:custGeom>
              <a:avLst/>
              <a:gdLst/>
              <a:ahLst/>
              <a:cxnLst/>
              <a:rect l="l" t="t" r="r" b="b"/>
              <a:pathLst>
                <a:path w="18307" h="17690" extrusionOk="0">
                  <a:moveTo>
                    <a:pt x="1845" y="0"/>
                  </a:moveTo>
                  <a:cubicBezTo>
                    <a:pt x="1232" y="0"/>
                    <a:pt x="616" y="39"/>
                    <a:pt x="1" y="116"/>
                  </a:cubicBezTo>
                  <a:cubicBezTo>
                    <a:pt x="1724" y="116"/>
                    <a:pt x="3447" y="374"/>
                    <a:pt x="5127" y="805"/>
                  </a:cubicBezTo>
                  <a:cubicBezTo>
                    <a:pt x="7797" y="1494"/>
                    <a:pt x="10295" y="2829"/>
                    <a:pt x="12320" y="4724"/>
                  </a:cubicBezTo>
                  <a:cubicBezTo>
                    <a:pt x="14430" y="6792"/>
                    <a:pt x="15981" y="9333"/>
                    <a:pt x="16886" y="12133"/>
                  </a:cubicBezTo>
                  <a:cubicBezTo>
                    <a:pt x="17489" y="13942"/>
                    <a:pt x="17962" y="15794"/>
                    <a:pt x="18307" y="17689"/>
                  </a:cubicBezTo>
                  <a:cubicBezTo>
                    <a:pt x="18178" y="15751"/>
                    <a:pt x="17833" y="13856"/>
                    <a:pt x="17273" y="12047"/>
                  </a:cubicBezTo>
                  <a:cubicBezTo>
                    <a:pt x="16412" y="9118"/>
                    <a:pt x="14818" y="6447"/>
                    <a:pt x="12621" y="4337"/>
                  </a:cubicBezTo>
                  <a:cubicBezTo>
                    <a:pt x="11501" y="3260"/>
                    <a:pt x="10209" y="2355"/>
                    <a:pt x="8788" y="1666"/>
                  </a:cubicBezTo>
                  <a:cubicBezTo>
                    <a:pt x="7625" y="1106"/>
                    <a:pt x="6419" y="676"/>
                    <a:pt x="5127" y="374"/>
                  </a:cubicBezTo>
                  <a:cubicBezTo>
                    <a:pt x="4047" y="125"/>
                    <a:pt x="2949" y="0"/>
                    <a:pt x="18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0" name="Google Shape;2582;p59">
              <a:extLst>
                <a:ext uri="{FF2B5EF4-FFF2-40B4-BE49-F238E27FC236}">
                  <a16:creationId xmlns:a16="http://schemas.microsoft.com/office/drawing/2014/main" id="{2C03E305-F8DA-41E4-A10B-DDCB0CFFA653}"/>
                </a:ext>
              </a:extLst>
            </p:cNvPr>
            <p:cNvSpPr/>
            <p:nvPr/>
          </p:nvSpPr>
          <p:spPr>
            <a:xfrm>
              <a:off x="7765069" y="1457784"/>
              <a:ext cx="903353" cy="390360"/>
            </a:xfrm>
            <a:custGeom>
              <a:avLst/>
              <a:gdLst/>
              <a:ahLst/>
              <a:cxnLst/>
              <a:rect l="l" t="t" r="r" b="b"/>
              <a:pathLst>
                <a:path w="28515" h="12322" extrusionOk="0">
                  <a:moveTo>
                    <a:pt x="13924" y="1"/>
                  </a:moveTo>
                  <a:cubicBezTo>
                    <a:pt x="10508" y="1"/>
                    <a:pt x="7815" y="642"/>
                    <a:pt x="5729" y="1769"/>
                  </a:cubicBezTo>
                  <a:cubicBezTo>
                    <a:pt x="6160" y="2243"/>
                    <a:pt x="6419" y="2846"/>
                    <a:pt x="6505" y="3449"/>
                  </a:cubicBezTo>
                  <a:cubicBezTo>
                    <a:pt x="6031" y="2975"/>
                    <a:pt x="5471" y="2587"/>
                    <a:pt x="4825" y="2329"/>
                  </a:cubicBezTo>
                  <a:cubicBezTo>
                    <a:pt x="1379" y="4612"/>
                    <a:pt x="1" y="8359"/>
                    <a:pt x="173" y="12322"/>
                  </a:cubicBezTo>
                  <a:cubicBezTo>
                    <a:pt x="1724" y="11116"/>
                    <a:pt x="3446" y="10082"/>
                    <a:pt x="5299" y="9393"/>
                  </a:cubicBezTo>
                  <a:cubicBezTo>
                    <a:pt x="5557" y="8531"/>
                    <a:pt x="5988" y="7756"/>
                    <a:pt x="6505" y="7110"/>
                  </a:cubicBezTo>
                  <a:lnTo>
                    <a:pt x="6505" y="7110"/>
                  </a:lnTo>
                  <a:cubicBezTo>
                    <a:pt x="6462" y="7670"/>
                    <a:pt x="6548" y="8273"/>
                    <a:pt x="6720" y="8790"/>
                  </a:cubicBezTo>
                  <a:cubicBezTo>
                    <a:pt x="8701" y="8058"/>
                    <a:pt x="10769" y="7498"/>
                    <a:pt x="12879" y="7067"/>
                  </a:cubicBezTo>
                  <a:cubicBezTo>
                    <a:pt x="12923" y="6205"/>
                    <a:pt x="13224" y="5387"/>
                    <a:pt x="13741" y="4698"/>
                  </a:cubicBezTo>
                  <a:cubicBezTo>
                    <a:pt x="13741" y="5430"/>
                    <a:pt x="13870" y="6162"/>
                    <a:pt x="14215" y="6808"/>
                  </a:cubicBezTo>
                  <a:cubicBezTo>
                    <a:pt x="16272" y="6451"/>
                    <a:pt x="18324" y="6248"/>
                    <a:pt x="20230" y="6248"/>
                  </a:cubicBezTo>
                  <a:cubicBezTo>
                    <a:pt x="23831" y="6248"/>
                    <a:pt x="26910" y="6972"/>
                    <a:pt x="28515" y="8747"/>
                  </a:cubicBezTo>
                  <a:cubicBezTo>
                    <a:pt x="27481" y="4913"/>
                    <a:pt x="21580" y="821"/>
                    <a:pt x="16024" y="132"/>
                  </a:cubicBezTo>
                  <a:cubicBezTo>
                    <a:pt x="16024" y="821"/>
                    <a:pt x="15938" y="1554"/>
                    <a:pt x="15765" y="2243"/>
                  </a:cubicBezTo>
                  <a:cubicBezTo>
                    <a:pt x="15378" y="1424"/>
                    <a:pt x="14861" y="692"/>
                    <a:pt x="14258" y="3"/>
                  </a:cubicBezTo>
                  <a:cubicBezTo>
                    <a:pt x="14146" y="2"/>
                    <a:pt x="14034" y="1"/>
                    <a:pt x="1392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1" name="Google Shape;2583;p59">
              <a:extLst>
                <a:ext uri="{FF2B5EF4-FFF2-40B4-BE49-F238E27FC236}">
                  <a16:creationId xmlns:a16="http://schemas.microsoft.com/office/drawing/2014/main" id="{7E2EDB56-9683-44E5-BC7B-690FD966C2C7}"/>
                </a:ext>
              </a:extLst>
            </p:cNvPr>
            <p:cNvSpPr/>
            <p:nvPr/>
          </p:nvSpPr>
          <p:spPr>
            <a:xfrm>
              <a:off x="7863309" y="1543763"/>
              <a:ext cx="805114" cy="191125"/>
            </a:xfrm>
            <a:custGeom>
              <a:avLst/>
              <a:gdLst/>
              <a:ahLst/>
              <a:cxnLst/>
              <a:rect l="l" t="t" r="r" b="b"/>
              <a:pathLst>
                <a:path w="25414" h="6033" extrusionOk="0">
                  <a:moveTo>
                    <a:pt x="13284" y="1"/>
                  </a:moveTo>
                  <a:cubicBezTo>
                    <a:pt x="10309" y="1"/>
                    <a:pt x="7382" y="773"/>
                    <a:pt x="4782" y="2199"/>
                  </a:cubicBezTo>
                  <a:cubicBezTo>
                    <a:pt x="3059" y="3061"/>
                    <a:pt x="1465" y="4137"/>
                    <a:pt x="1" y="5430"/>
                  </a:cubicBezTo>
                  <a:cubicBezTo>
                    <a:pt x="1595" y="4310"/>
                    <a:pt x="3231" y="3319"/>
                    <a:pt x="4954" y="2458"/>
                  </a:cubicBezTo>
                  <a:cubicBezTo>
                    <a:pt x="7504" y="1204"/>
                    <a:pt x="10338" y="517"/>
                    <a:pt x="13181" y="517"/>
                  </a:cubicBezTo>
                  <a:cubicBezTo>
                    <a:pt x="13267" y="517"/>
                    <a:pt x="13353" y="518"/>
                    <a:pt x="13440" y="519"/>
                  </a:cubicBezTo>
                  <a:cubicBezTo>
                    <a:pt x="16196" y="606"/>
                    <a:pt x="18910" y="1424"/>
                    <a:pt x="21322" y="2845"/>
                  </a:cubicBezTo>
                  <a:cubicBezTo>
                    <a:pt x="22786" y="3750"/>
                    <a:pt x="24165" y="4784"/>
                    <a:pt x="25414" y="6033"/>
                  </a:cubicBezTo>
                  <a:cubicBezTo>
                    <a:pt x="24337" y="4654"/>
                    <a:pt x="23045" y="3491"/>
                    <a:pt x="21580" y="2544"/>
                  </a:cubicBezTo>
                  <a:cubicBezTo>
                    <a:pt x="20504" y="1855"/>
                    <a:pt x="19298" y="1295"/>
                    <a:pt x="18092" y="864"/>
                  </a:cubicBezTo>
                  <a:cubicBezTo>
                    <a:pt x="16627" y="347"/>
                    <a:pt x="15076" y="46"/>
                    <a:pt x="13526" y="2"/>
                  </a:cubicBezTo>
                  <a:cubicBezTo>
                    <a:pt x="13445" y="1"/>
                    <a:pt x="13365" y="1"/>
                    <a:pt x="132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2" name="Google Shape;2584;p59">
              <a:extLst>
                <a:ext uri="{FF2B5EF4-FFF2-40B4-BE49-F238E27FC236}">
                  <a16:creationId xmlns:a16="http://schemas.microsoft.com/office/drawing/2014/main" id="{7F839E19-57E9-480E-966E-D7C88257589C}"/>
                </a:ext>
              </a:extLst>
            </p:cNvPr>
            <p:cNvSpPr/>
            <p:nvPr/>
          </p:nvSpPr>
          <p:spPr>
            <a:xfrm>
              <a:off x="7801913" y="1169972"/>
              <a:ext cx="891093" cy="564917"/>
            </a:xfrm>
            <a:custGeom>
              <a:avLst/>
              <a:gdLst/>
              <a:ahLst/>
              <a:cxnLst/>
              <a:rect l="l" t="t" r="r" b="b"/>
              <a:pathLst>
                <a:path w="28128" h="17832" extrusionOk="0">
                  <a:moveTo>
                    <a:pt x="11189" y="0"/>
                  </a:moveTo>
                  <a:cubicBezTo>
                    <a:pt x="10614" y="0"/>
                    <a:pt x="10057" y="44"/>
                    <a:pt x="9520" y="129"/>
                  </a:cubicBezTo>
                  <a:cubicBezTo>
                    <a:pt x="9692" y="861"/>
                    <a:pt x="9692" y="1636"/>
                    <a:pt x="9520" y="2369"/>
                  </a:cubicBezTo>
                  <a:cubicBezTo>
                    <a:pt x="9261" y="1636"/>
                    <a:pt x="8917" y="990"/>
                    <a:pt x="8443" y="387"/>
                  </a:cubicBezTo>
                  <a:cubicBezTo>
                    <a:pt x="4308" y="1507"/>
                    <a:pt x="1465" y="5211"/>
                    <a:pt x="1" y="9777"/>
                  </a:cubicBezTo>
                  <a:cubicBezTo>
                    <a:pt x="1896" y="9088"/>
                    <a:pt x="3877" y="8657"/>
                    <a:pt x="5902" y="8614"/>
                  </a:cubicBezTo>
                  <a:cubicBezTo>
                    <a:pt x="6505" y="7796"/>
                    <a:pt x="7194" y="7107"/>
                    <a:pt x="7969" y="6547"/>
                  </a:cubicBezTo>
                  <a:lnTo>
                    <a:pt x="7969" y="6547"/>
                  </a:lnTo>
                  <a:cubicBezTo>
                    <a:pt x="7668" y="7193"/>
                    <a:pt x="7495" y="7882"/>
                    <a:pt x="7452" y="8571"/>
                  </a:cubicBezTo>
                  <a:cubicBezTo>
                    <a:pt x="9563" y="8614"/>
                    <a:pt x="11716" y="8829"/>
                    <a:pt x="13827" y="9217"/>
                  </a:cubicBezTo>
                  <a:cubicBezTo>
                    <a:pt x="14172" y="8313"/>
                    <a:pt x="14818" y="7537"/>
                    <a:pt x="15593" y="6934"/>
                  </a:cubicBezTo>
                  <a:lnTo>
                    <a:pt x="15593" y="6934"/>
                  </a:lnTo>
                  <a:cubicBezTo>
                    <a:pt x="15292" y="7753"/>
                    <a:pt x="15119" y="8614"/>
                    <a:pt x="15162" y="9476"/>
                  </a:cubicBezTo>
                  <a:cubicBezTo>
                    <a:pt x="21063" y="10811"/>
                    <a:pt x="26318" y="13697"/>
                    <a:pt x="27481" y="17832"/>
                  </a:cubicBezTo>
                  <a:cubicBezTo>
                    <a:pt x="28127" y="13051"/>
                    <a:pt x="24466" y="5814"/>
                    <a:pt x="19599" y="2627"/>
                  </a:cubicBezTo>
                  <a:cubicBezTo>
                    <a:pt x="19340" y="3445"/>
                    <a:pt x="18953" y="4221"/>
                    <a:pt x="18522" y="4910"/>
                  </a:cubicBezTo>
                  <a:cubicBezTo>
                    <a:pt x="18479" y="3876"/>
                    <a:pt x="18350" y="2799"/>
                    <a:pt x="18048" y="1765"/>
                  </a:cubicBezTo>
                  <a:cubicBezTo>
                    <a:pt x="15525" y="554"/>
                    <a:pt x="13239" y="0"/>
                    <a:pt x="1118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3" name="Google Shape;2585;p59">
              <a:extLst>
                <a:ext uri="{FF2B5EF4-FFF2-40B4-BE49-F238E27FC236}">
                  <a16:creationId xmlns:a16="http://schemas.microsoft.com/office/drawing/2014/main" id="{161C1EA8-A6CB-4C45-AF80-02ADEB447F32}"/>
                </a:ext>
              </a:extLst>
            </p:cNvPr>
            <p:cNvSpPr/>
            <p:nvPr/>
          </p:nvSpPr>
          <p:spPr>
            <a:xfrm>
              <a:off x="7942477" y="1309237"/>
              <a:ext cx="728702" cy="425652"/>
            </a:xfrm>
            <a:custGeom>
              <a:avLst/>
              <a:gdLst/>
              <a:ahLst/>
              <a:cxnLst/>
              <a:rect l="l" t="t" r="r" b="b"/>
              <a:pathLst>
                <a:path w="23002" h="13436" extrusionOk="0">
                  <a:moveTo>
                    <a:pt x="8190" y="1"/>
                  </a:moveTo>
                  <a:cubicBezTo>
                    <a:pt x="7357" y="1"/>
                    <a:pt x="6520" y="71"/>
                    <a:pt x="5686" y="212"/>
                  </a:cubicBezTo>
                  <a:cubicBezTo>
                    <a:pt x="3747" y="514"/>
                    <a:pt x="1809" y="1074"/>
                    <a:pt x="0" y="1892"/>
                  </a:cubicBezTo>
                  <a:cubicBezTo>
                    <a:pt x="1895" y="1289"/>
                    <a:pt x="3791" y="901"/>
                    <a:pt x="5772" y="643"/>
                  </a:cubicBezTo>
                  <a:cubicBezTo>
                    <a:pt x="6409" y="559"/>
                    <a:pt x="7049" y="517"/>
                    <a:pt x="7687" y="517"/>
                  </a:cubicBezTo>
                  <a:cubicBezTo>
                    <a:pt x="9978" y="517"/>
                    <a:pt x="12245" y="1054"/>
                    <a:pt x="14300" y="2064"/>
                  </a:cubicBezTo>
                  <a:cubicBezTo>
                    <a:pt x="16928" y="3443"/>
                    <a:pt x="19081" y="5553"/>
                    <a:pt x="20546" y="8095"/>
                  </a:cubicBezTo>
                  <a:cubicBezTo>
                    <a:pt x="21580" y="9775"/>
                    <a:pt x="22398" y="11584"/>
                    <a:pt x="23001" y="13436"/>
                  </a:cubicBezTo>
                  <a:cubicBezTo>
                    <a:pt x="22613" y="11497"/>
                    <a:pt x="21924" y="9602"/>
                    <a:pt x="20934" y="7879"/>
                  </a:cubicBezTo>
                  <a:cubicBezTo>
                    <a:pt x="20244" y="6630"/>
                    <a:pt x="19426" y="5467"/>
                    <a:pt x="18435" y="4433"/>
                  </a:cubicBezTo>
                  <a:cubicBezTo>
                    <a:pt x="17359" y="3227"/>
                    <a:pt x="16066" y="2237"/>
                    <a:pt x="14602" y="1504"/>
                  </a:cubicBezTo>
                  <a:cubicBezTo>
                    <a:pt x="12597" y="502"/>
                    <a:pt x="10410" y="1"/>
                    <a:pt x="819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4" name="Google Shape;2586;p59">
              <a:extLst>
                <a:ext uri="{FF2B5EF4-FFF2-40B4-BE49-F238E27FC236}">
                  <a16:creationId xmlns:a16="http://schemas.microsoft.com/office/drawing/2014/main" id="{7E798029-4CBB-4A5B-932A-D19202AB6D84}"/>
                </a:ext>
              </a:extLst>
            </p:cNvPr>
            <p:cNvSpPr/>
            <p:nvPr/>
          </p:nvSpPr>
          <p:spPr>
            <a:xfrm>
              <a:off x="8218092" y="867428"/>
              <a:ext cx="570429" cy="833341"/>
            </a:xfrm>
            <a:custGeom>
              <a:avLst/>
              <a:gdLst/>
              <a:ahLst/>
              <a:cxnLst/>
              <a:rect l="l" t="t" r="r" b="b"/>
              <a:pathLst>
                <a:path w="18006" h="26305" extrusionOk="0">
                  <a:moveTo>
                    <a:pt x="4721" y="0"/>
                  </a:moveTo>
                  <a:cubicBezTo>
                    <a:pt x="3133" y="0"/>
                    <a:pt x="1531" y="351"/>
                    <a:pt x="1" y="978"/>
                  </a:cubicBezTo>
                  <a:cubicBezTo>
                    <a:pt x="1681" y="2012"/>
                    <a:pt x="3188" y="3304"/>
                    <a:pt x="4480" y="4768"/>
                  </a:cubicBezTo>
                  <a:cubicBezTo>
                    <a:pt x="5342" y="4768"/>
                    <a:pt x="6203" y="4898"/>
                    <a:pt x="7022" y="5156"/>
                  </a:cubicBezTo>
                  <a:cubicBezTo>
                    <a:pt x="6462" y="5328"/>
                    <a:pt x="5945" y="5587"/>
                    <a:pt x="5514" y="5931"/>
                  </a:cubicBezTo>
                  <a:cubicBezTo>
                    <a:pt x="6893" y="7568"/>
                    <a:pt x="8142" y="9291"/>
                    <a:pt x="9262" y="11100"/>
                  </a:cubicBezTo>
                  <a:cubicBezTo>
                    <a:pt x="9636" y="11001"/>
                    <a:pt x="10020" y="10948"/>
                    <a:pt x="10401" y="10948"/>
                  </a:cubicBezTo>
                  <a:cubicBezTo>
                    <a:pt x="10851" y="10948"/>
                    <a:pt x="11297" y="11023"/>
                    <a:pt x="11717" y="11186"/>
                  </a:cubicBezTo>
                  <a:cubicBezTo>
                    <a:pt x="11028" y="11359"/>
                    <a:pt x="10425" y="11746"/>
                    <a:pt x="9951" y="12263"/>
                  </a:cubicBezTo>
                  <a:cubicBezTo>
                    <a:pt x="12966" y="17518"/>
                    <a:pt x="14732" y="23117"/>
                    <a:pt x="13138" y="26305"/>
                  </a:cubicBezTo>
                  <a:cubicBezTo>
                    <a:pt x="16282" y="24151"/>
                    <a:pt x="18005" y="17260"/>
                    <a:pt x="16713" y="11789"/>
                  </a:cubicBezTo>
                  <a:lnTo>
                    <a:pt x="16713" y="11789"/>
                  </a:lnTo>
                  <a:cubicBezTo>
                    <a:pt x="16067" y="12048"/>
                    <a:pt x="15378" y="12177"/>
                    <a:pt x="14689" y="12263"/>
                  </a:cubicBezTo>
                  <a:cubicBezTo>
                    <a:pt x="15292" y="11617"/>
                    <a:pt x="15809" y="10885"/>
                    <a:pt x="16196" y="10109"/>
                  </a:cubicBezTo>
                  <a:cubicBezTo>
                    <a:pt x="15033" y="6750"/>
                    <a:pt x="13440" y="4338"/>
                    <a:pt x="11631" y="2701"/>
                  </a:cubicBezTo>
                  <a:cubicBezTo>
                    <a:pt x="11372" y="3261"/>
                    <a:pt x="10898" y="3692"/>
                    <a:pt x="10381" y="3993"/>
                  </a:cubicBezTo>
                  <a:cubicBezTo>
                    <a:pt x="10640" y="3347"/>
                    <a:pt x="10769" y="2701"/>
                    <a:pt x="10812" y="2055"/>
                  </a:cubicBezTo>
                  <a:cubicBezTo>
                    <a:pt x="8940" y="626"/>
                    <a:pt x="6843" y="0"/>
                    <a:pt x="472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5" name="Google Shape;2587;p59">
              <a:extLst>
                <a:ext uri="{FF2B5EF4-FFF2-40B4-BE49-F238E27FC236}">
                  <a16:creationId xmlns:a16="http://schemas.microsoft.com/office/drawing/2014/main" id="{49F2FC07-B178-442F-8A84-592EA7DDA1F7}"/>
                </a:ext>
              </a:extLst>
            </p:cNvPr>
            <p:cNvSpPr/>
            <p:nvPr/>
          </p:nvSpPr>
          <p:spPr>
            <a:xfrm>
              <a:off x="8373672" y="942066"/>
              <a:ext cx="331594" cy="758703"/>
            </a:xfrm>
            <a:custGeom>
              <a:avLst/>
              <a:gdLst/>
              <a:ahLst/>
              <a:cxnLst/>
              <a:rect l="l" t="t" r="r" b="b"/>
              <a:pathLst>
                <a:path w="10467" h="23949" extrusionOk="0">
                  <a:moveTo>
                    <a:pt x="0" y="0"/>
                  </a:moveTo>
                  <a:lnTo>
                    <a:pt x="0" y="0"/>
                  </a:lnTo>
                  <a:cubicBezTo>
                    <a:pt x="1551" y="1120"/>
                    <a:pt x="3015" y="2326"/>
                    <a:pt x="4394" y="3662"/>
                  </a:cubicBezTo>
                  <a:cubicBezTo>
                    <a:pt x="6504" y="5686"/>
                    <a:pt x="8141" y="8184"/>
                    <a:pt x="9132" y="10941"/>
                  </a:cubicBezTo>
                  <a:cubicBezTo>
                    <a:pt x="9993" y="13568"/>
                    <a:pt x="10165" y="16368"/>
                    <a:pt x="9692" y="19082"/>
                  </a:cubicBezTo>
                  <a:cubicBezTo>
                    <a:pt x="9390" y="20761"/>
                    <a:pt x="8916" y="22398"/>
                    <a:pt x="8227" y="23949"/>
                  </a:cubicBezTo>
                  <a:cubicBezTo>
                    <a:pt x="9089" y="22527"/>
                    <a:pt x="9735" y="20934"/>
                    <a:pt x="10079" y="19254"/>
                  </a:cubicBezTo>
                  <a:cubicBezTo>
                    <a:pt x="10338" y="18005"/>
                    <a:pt x="10467" y="16713"/>
                    <a:pt x="10424" y="15420"/>
                  </a:cubicBezTo>
                  <a:cubicBezTo>
                    <a:pt x="10381" y="13827"/>
                    <a:pt x="10122" y="12319"/>
                    <a:pt x="9605" y="10812"/>
                  </a:cubicBezTo>
                  <a:cubicBezTo>
                    <a:pt x="8615" y="7969"/>
                    <a:pt x="6892" y="5384"/>
                    <a:pt x="4609" y="3360"/>
                  </a:cubicBezTo>
                  <a:cubicBezTo>
                    <a:pt x="3188" y="2068"/>
                    <a:pt x="1637" y="948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6" name="Google Shape;2588;p59">
              <a:extLst>
                <a:ext uri="{FF2B5EF4-FFF2-40B4-BE49-F238E27FC236}">
                  <a16:creationId xmlns:a16="http://schemas.microsoft.com/office/drawing/2014/main" id="{59DA42FF-D55F-4DB3-84D1-BA6769D76FA5}"/>
                </a:ext>
              </a:extLst>
            </p:cNvPr>
            <p:cNvSpPr/>
            <p:nvPr/>
          </p:nvSpPr>
          <p:spPr>
            <a:xfrm>
              <a:off x="8586530" y="1674443"/>
              <a:ext cx="152856" cy="139645"/>
            </a:xfrm>
            <a:custGeom>
              <a:avLst/>
              <a:gdLst/>
              <a:ahLst/>
              <a:cxnLst/>
              <a:rect l="l" t="t" r="r" b="b"/>
              <a:pathLst>
                <a:path w="4825" h="4408" extrusionOk="0">
                  <a:moveTo>
                    <a:pt x="2640" y="1"/>
                  </a:moveTo>
                  <a:cubicBezTo>
                    <a:pt x="1586" y="1"/>
                    <a:pt x="251" y="897"/>
                    <a:pt x="130" y="1908"/>
                  </a:cubicBezTo>
                  <a:cubicBezTo>
                    <a:pt x="1" y="3028"/>
                    <a:pt x="1250" y="4277"/>
                    <a:pt x="2327" y="4406"/>
                  </a:cubicBezTo>
                  <a:cubicBezTo>
                    <a:pt x="2357" y="4407"/>
                    <a:pt x="2387" y="4408"/>
                    <a:pt x="2417" y="4408"/>
                  </a:cubicBezTo>
                  <a:cubicBezTo>
                    <a:pt x="3584" y="4408"/>
                    <a:pt x="4572" y="3601"/>
                    <a:pt x="4782" y="2468"/>
                  </a:cubicBezTo>
                  <a:cubicBezTo>
                    <a:pt x="4825" y="1262"/>
                    <a:pt x="4006" y="228"/>
                    <a:pt x="2843" y="12"/>
                  </a:cubicBezTo>
                  <a:cubicBezTo>
                    <a:pt x="2777" y="5"/>
                    <a:pt x="2709" y="1"/>
                    <a:pt x="2640" y="1"/>
                  </a:cubicBezTo>
                  <a:close/>
                </a:path>
              </a:pathLst>
            </a:custGeom>
            <a:solidFill>
              <a:srgbClr val="8659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7" name="Google Shape;2589;p59">
              <a:extLst>
                <a:ext uri="{FF2B5EF4-FFF2-40B4-BE49-F238E27FC236}">
                  <a16:creationId xmlns:a16="http://schemas.microsoft.com/office/drawing/2014/main" id="{01637EE3-33FE-4D42-B276-2639DF2BBC02}"/>
                </a:ext>
              </a:extLst>
            </p:cNvPr>
            <p:cNvSpPr/>
            <p:nvPr/>
          </p:nvSpPr>
          <p:spPr>
            <a:xfrm>
              <a:off x="7698225" y="1385300"/>
              <a:ext cx="448968" cy="1299226"/>
            </a:xfrm>
            <a:custGeom>
              <a:avLst/>
              <a:gdLst/>
              <a:ahLst/>
              <a:cxnLst/>
              <a:rect l="l" t="t" r="r" b="b"/>
              <a:pathLst>
                <a:path w="14172" h="41011" extrusionOk="0">
                  <a:moveTo>
                    <a:pt x="2338" y="0"/>
                  </a:moveTo>
                  <a:cubicBezTo>
                    <a:pt x="2245" y="0"/>
                    <a:pt x="2150" y="28"/>
                    <a:pt x="2068" y="94"/>
                  </a:cubicBezTo>
                  <a:lnTo>
                    <a:pt x="259" y="1085"/>
                  </a:lnTo>
                  <a:cubicBezTo>
                    <a:pt x="43" y="1214"/>
                    <a:pt x="0" y="1559"/>
                    <a:pt x="172" y="1731"/>
                  </a:cubicBezTo>
                  <a:cubicBezTo>
                    <a:pt x="4781" y="8536"/>
                    <a:pt x="6203" y="17453"/>
                    <a:pt x="7193" y="25421"/>
                  </a:cubicBezTo>
                  <a:cubicBezTo>
                    <a:pt x="7796" y="30116"/>
                    <a:pt x="8184" y="34854"/>
                    <a:pt x="8356" y="39549"/>
                  </a:cubicBezTo>
                  <a:cubicBezTo>
                    <a:pt x="8356" y="39721"/>
                    <a:pt x="8442" y="39851"/>
                    <a:pt x="8572" y="39894"/>
                  </a:cubicBezTo>
                  <a:cubicBezTo>
                    <a:pt x="9525" y="40688"/>
                    <a:pt x="10577" y="41011"/>
                    <a:pt x="11686" y="41011"/>
                  </a:cubicBezTo>
                  <a:cubicBezTo>
                    <a:pt x="12380" y="41011"/>
                    <a:pt x="13097" y="40884"/>
                    <a:pt x="13826" y="40669"/>
                  </a:cubicBezTo>
                  <a:cubicBezTo>
                    <a:pt x="14042" y="40626"/>
                    <a:pt x="14171" y="40410"/>
                    <a:pt x="14128" y="40238"/>
                  </a:cubicBezTo>
                  <a:cubicBezTo>
                    <a:pt x="13611" y="26455"/>
                    <a:pt x="10898" y="11595"/>
                    <a:pt x="2714" y="180"/>
                  </a:cubicBezTo>
                  <a:cubicBezTo>
                    <a:pt x="2634" y="74"/>
                    <a:pt x="2488" y="0"/>
                    <a:pt x="23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8" name="Google Shape;2590;p59">
              <a:extLst>
                <a:ext uri="{FF2B5EF4-FFF2-40B4-BE49-F238E27FC236}">
                  <a16:creationId xmlns:a16="http://schemas.microsoft.com/office/drawing/2014/main" id="{F7DF5666-FFCD-4755-8943-09251B8347D3}"/>
                </a:ext>
              </a:extLst>
            </p:cNvPr>
            <p:cNvSpPr/>
            <p:nvPr/>
          </p:nvSpPr>
          <p:spPr>
            <a:xfrm>
              <a:off x="7731995" y="1395850"/>
              <a:ext cx="123488" cy="169108"/>
            </a:xfrm>
            <a:custGeom>
              <a:avLst/>
              <a:gdLst/>
              <a:ahLst/>
              <a:cxnLst/>
              <a:rect l="l" t="t" r="r" b="b"/>
              <a:pathLst>
                <a:path w="3898" h="5338" extrusionOk="0">
                  <a:moveTo>
                    <a:pt x="3640" y="0"/>
                  </a:moveTo>
                  <a:cubicBezTo>
                    <a:pt x="3593" y="0"/>
                    <a:pt x="3544" y="19"/>
                    <a:pt x="3500" y="63"/>
                  </a:cubicBezTo>
                  <a:cubicBezTo>
                    <a:pt x="2380" y="1699"/>
                    <a:pt x="1217" y="3379"/>
                    <a:pt x="97" y="5016"/>
                  </a:cubicBezTo>
                  <a:cubicBezTo>
                    <a:pt x="1" y="5177"/>
                    <a:pt x="120" y="5337"/>
                    <a:pt x="240" y="5337"/>
                  </a:cubicBezTo>
                  <a:cubicBezTo>
                    <a:pt x="281" y="5337"/>
                    <a:pt x="323" y="5318"/>
                    <a:pt x="355" y="5275"/>
                  </a:cubicBezTo>
                  <a:cubicBezTo>
                    <a:pt x="1475" y="3595"/>
                    <a:pt x="2638" y="1915"/>
                    <a:pt x="3801" y="321"/>
                  </a:cubicBezTo>
                  <a:cubicBezTo>
                    <a:pt x="3898" y="161"/>
                    <a:pt x="3779" y="0"/>
                    <a:pt x="3640" y="0"/>
                  </a:cubicBezTo>
                  <a:close/>
                </a:path>
              </a:pathLst>
            </a:custGeom>
            <a:solidFill>
              <a:srgbClr val="B97E4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59" name="Google Shape;2591;p59">
              <a:extLst>
                <a:ext uri="{FF2B5EF4-FFF2-40B4-BE49-F238E27FC236}">
                  <a16:creationId xmlns:a16="http://schemas.microsoft.com/office/drawing/2014/main" id="{7E10515B-DF97-44E7-AA03-4EC46F4002C7}"/>
                </a:ext>
              </a:extLst>
            </p:cNvPr>
            <p:cNvSpPr/>
            <p:nvPr/>
          </p:nvSpPr>
          <p:spPr>
            <a:xfrm>
              <a:off x="7569952" y="1367148"/>
              <a:ext cx="180132" cy="161283"/>
            </a:xfrm>
            <a:custGeom>
              <a:avLst/>
              <a:gdLst/>
              <a:ahLst/>
              <a:cxnLst/>
              <a:rect l="l" t="t" r="r" b="b"/>
              <a:pathLst>
                <a:path w="5686" h="5091" extrusionOk="0">
                  <a:moveTo>
                    <a:pt x="2765" y="0"/>
                  </a:moveTo>
                  <a:cubicBezTo>
                    <a:pt x="1524" y="0"/>
                    <a:pt x="446" y="863"/>
                    <a:pt x="129" y="2089"/>
                  </a:cubicBezTo>
                  <a:cubicBezTo>
                    <a:pt x="0" y="3467"/>
                    <a:pt x="862" y="4716"/>
                    <a:pt x="2197" y="5061"/>
                  </a:cubicBezTo>
                  <a:cubicBezTo>
                    <a:pt x="2313" y="5081"/>
                    <a:pt x="2433" y="5090"/>
                    <a:pt x="2557" y="5090"/>
                  </a:cubicBezTo>
                  <a:cubicBezTo>
                    <a:pt x="3768" y="5090"/>
                    <a:pt x="5275" y="4170"/>
                    <a:pt x="5470" y="3036"/>
                  </a:cubicBezTo>
                  <a:cubicBezTo>
                    <a:pt x="5686" y="1787"/>
                    <a:pt x="4351" y="236"/>
                    <a:pt x="3101" y="21"/>
                  </a:cubicBezTo>
                  <a:cubicBezTo>
                    <a:pt x="2988" y="7"/>
                    <a:pt x="2876" y="0"/>
                    <a:pt x="276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60" name="Google Shape;2592;p59">
              <a:extLst>
                <a:ext uri="{FF2B5EF4-FFF2-40B4-BE49-F238E27FC236}">
                  <a16:creationId xmlns:a16="http://schemas.microsoft.com/office/drawing/2014/main" id="{156A9912-C768-437E-926A-3B26CDC34FBE}"/>
                </a:ext>
              </a:extLst>
            </p:cNvPr>
            <p:cNvSpPr/>
            <p:nvPr/>
          </p:nvSpPr>
          <p:spPr>
            <a:xfrm>
              <a:off x="7801913" y="1421986"/>
              <a:ext cx="181526" cy="162391"/>
            </a:xfrm>
            <a:custGeom>
              <a:avLst/>
              <a:gdLst/>
              <a:ahLst/>
              <a:cxnLst/>
              <a:rect l="l" t="t" r="r" b="b"/>
              <a:pathLst>
                <a:path w="5730" h="5126" extrusionOk="0">
                  <a:moveTo>
                    <a:pt x="2883" y="1"/>
                  </a:moveTo>
                  <a:cubicBezTo>
                    <a:pt x="1606" y="1"/>
                    <a:pt x="452" y="873"/>
                    <a:pt x="130" y="2124"/>
                  </a:cubicBezTo>
                  <a:cubicBezTo>
                    <a:pt x="1" y="3502"/>
                    <a:pt x="905" y="4751"/>
                    <a:pt x="2240" y="5096"/>
                  </a:cubicBezTo>
                  <a:cubicBezTo>
                    <a:pt x="2352" y="5116"/>
                    <a:pt x="2469" y="5125"/>
                    <a:pt x="2589" y="5125"/>
                  </a:cubicBezTo>
                  <a:cubicBezTo>
                    <a:pt x="3768" y="5125"/>
                    <a:pt x="5275" y="4205"/>
                    <a:pt x="5471" y="3071"/>
                  </a:cubicBezTo>
                  <a:cubicBezTo>
                    <a:pt x="5729" y="1822"/>
                    <a:pt x="4394" y="271"/>
                    <a:pt x="3145" y="13"/>
                  </a:cubicBezTo>
                  <a:cubicBezTo>
                    <a:pt x="3057" y="5"/>
                    <a:pt x="2970" y="1"/>
                    <a:pt x="288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61" name="Google Shape;2593;p59">
              <a:extLst>
                <a:ext uri="{FF2B5EF4-FFF2-40B4-BE49-F238E27FC236}">
                  <a16:creationId xmlns:a16="http://schemas.microsoft.com/office/drawing/2014/main" id="{A90AA683-E62C-4164-92DE-0B5C2A8E48FB}"/>
                </a:ext>
              </a:extLst>
            </p:cNvPr>
            <p:cNvSpPr/>
            <p:nvPr/>
          </p:nvSpPr>
          <p:spPr>
            <a:xfrm>
              <a:off x="6732113" y="983852"/>
              <a:ext cx="1046642" cy="517714"/>
            </a:xfrm>
            <a:custGeom>
              <a:avLst/>
              <a:gdLst/>
              <a:ahLst/>
              <a:cxnLst/>
              <a:rect l="l" t="t" r="r" b="b"/>
              <a:pathLst>
                <a:path w="33038" h="16342" extrusionOk="0">
                  <a:moveTo>
                    <a:pt x="13470" y="0"/>
                  </a:moveTo>
                  <a:cubicBezTo>
                    <a:pt x="11501" y="0"/>
                    <a:pt x="9773" y="348"/>
                    <a:pt x="8270" y="964"/>
                  </a:cubicBezTo>
                  <a:cubicBezTo>
                    <a:pt x="8658" y="1739"/>
                    <a:pt x="8830" y="2601"/>
                    <a:pt x="8830" y="3462"/>
                  </a:cubicBezTo>
                  <a:cubicBezTo>
                    <a:pt x="8357" y="2730"/>
                    <a:pt x="7797" y="2041"/>
                    <a:pt x="7107" y="1481"/>
                  </a:cubicBezTo>
                  <a:cubicBezTo>
                    <a:pt x="2757" y="3850"/>
                    <a:pt x="517" y="8717"/>
                    <a:pt x="0" y="14274"/>
                  </a:cubicBezTo>
                  <a:cubicBezTo>
                    <a:pt x="1939" y="12982"/>
                    <a:pt x="4092" y="12034"/>
                    <a:pt x="6375" y="11431"/>
                  </a:cubicBezTo>
                  <a:cubicBezTo>
                    <a:pt x="6806" y="10397"/>
                    <a:pt x="7409" y="9406"/>
                    <a:pt x="8184" y="8545"/>
                  </a:cubicBezTo>
                  <a:lnTo>
                    <a:pt x="8184" y="8545"/>
                  </a:lnTo>
                  <a:cubicBezTo>
                    <a:pt x="8012" y="9363"/>
                    <a:pt x="7969" y="10182"/>
                    <a:pt x="8098" y="11000"/>
                  </a:cubicBezTo>
                  <a:cubicBezTo>
                    <a:pt x="10510" y="10483"/>
                    <a:pt x="13008" y="10182"/>
                    <a:pt x="15464" y="10096"/>
                  </a:cubicBezTo>
                  <a:cubicBezTo>
                    <a:pt x="15636" y="8933"/>
                    <a:pt x="16153" y="7899"/>
                    <a:pt x="16885" y="7037"/>
                  </a:cubicBezTo>
                  <a:lnTo>
                    <a:pt x="16885" y="7037"/>
                  </a:lnTo>
                  <a:cubicBezTo>
                    <a:pt x="16713" y="8028"/>
                    <a:pt x="16756" y="9062"/>
                    <a:pt x="17014" y="10053"/>
                  </a:cubicBezTo>
                  <a:cubicBezTo>
                    <a:pt x="24035" y="10096"/>
                    <a:pt x="30711" y="11948"/>
                    <a:pt x="33037" y="16341"/>
                  </a:cubicBezTo>
                  <a:cubicBezTo>
                    <a:pt x="32564" y="10742"/>
                    <a:pt x="26533" y="3549"/>
                    <a:pt x="20288" y="1223"/>
                  </a:cubicBezTo>
                  <a:cubicBezTo>
                    <a:pt x="20159" y="2170"/>
                    <a:pt x="19943" y="3118"/>
                    <a:pt x="19642" y="4065"/>
                  </a:cubicBezTo>
                  <a:cubicBezTo>
                    <a:pt x="19340" y="2859"/>
                    <a:pt x="18866" y="1696"/>
                    <a:pt x="18306" y="620"/>
                  </a:cubicBezTo>
                  <a:cubicBezTo>
                    <a:pt x="16554" y="195"/>
                    <a:pt x="14945" y="0"/>
                    <a:pt x="1347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62" name="Google Shape;2594;p59">
              <a:extLst>
                <a:ext uri="{FF2B5EF4-FFF2-40B4-BE49-F238E27FC236}">
                  <a16:creationId xmlns:a16="http://schemas.microsoft.com/office/drawing/2014/main" id="{009DB535-7335-459A-AF79-A043EE7E29C0}"/>
                </a:ext>
              </a:extLst>
            </p:cNvPr>
            <p:cNvSpPr/>
            <p:nvPr/>
          </p:nvSpPr>
          <p:spPr>
            <a:xfrm>
              <a:off x="6863110" y="1127869"/>
              <a:ext cx="917007" cy="372334"/>
            </a:xfrm>
            <a:custGeom>
              <a:avLst/>
              <a:gdLst/>
              <a:ahLst/>
              <a:cxnLst/>
              <a:rect l="l" t="t" r="r" b="b"/>
              <a:pathLst>
                <a:path w="28946" h="11753" extrusionOk="0">
                  <a:moveTo>
                    <a:pt x="12391" y="1"/>
                  </a:moveTo>
                  <a:cubicBezTo>
                    <a:pt x="10216" y="1"/>
                    <a:pt x="8044" y="414"/>
                    <a:pt x="5988" y="1242"/>
                  </a:cubicBezTo>
                  <a:cubicBezTo>
                    <a:pt x="3877" y="2104"/>
                    <a:pt x="1853" y="3224"/>
                    <a:pt x="0" y="4602"/>
                  </a:cubicBezTo>
                  <a:cubicBezTo>
                    <a:pt x="1982" y="3482"/>
                    <a:pt x="4049" y="2535"/>
                    <a:pt x="6203" y="1759"/>
                  </a:cubicBezTo>
                  <a:cubicBezTo>
                    <a:pt x="8143" y="1025"/>
                    <a:pt x="10195" y="658"/>
                    <a:pt x="12252" y="658"/>
                  </a:cubicBezTo>
                  <a:cubicBezTo>
                    <a:pt x="13574" y="658"/>
                    <a:pt x="14898" y="810"/>
                    <a:pt x="16196" y="1113"/>
                  </a:cubicBezTo>
                  <a:cubicBezTo>
                    <a:pt x="19857" y="2061"/>
                    <a:pt x="22786" y="4257"/>
                    <a:pt x="24810" y="6368"/>
                  </a:cubicBezTo>
                  <a:cubicBezTo>
                    <a:pt x="26404" y="8005"/>
                    <a:pt x="27782" y="9814"/>
                    <a:pt x="28945" y="11752"/>
                  </a:cubicBezTo>
                  <a:cubicBezTo>
                    <a:pt x="27998" y="9642"/>
                    <a:pt x="26749" y="7703"/>
                    <a:pt x="25155" y="5980"/>
                  </a:cubicBezTo>
                  <a:cubicBezTo>
                    <a:pt x="24078" y="4774"/>
                    <a:pt x="22829" y="3698"/>
                    <a:pt x="21451" y="2750"/>
                  </a:cubicBezTo>
                  <a:cubicBezTo>
                    <a:pt x="19900" y="1716"/>
                    <a:pt x="18177" y="898"/>
                    <a:pt x="16368" y="467"/>
                  </a:cubicBezTo>
                  <a:cubicBezTo>
                    <a:pt x="15059" y="156"/>
                    <a:pt x="13724" y="1"/>
                    <a:pt x="1239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63" name="Google Shape;2595;p59">
              <a:extLst>
                <a:ext uri="{FF2B5EF4-FFF2-40B4-BE49-F238E27FC236}">
                  <a16:creationId xmlns:a16="http://schemas.microsoft.com/office/drawing/2014/main" id="{73B6FB36-71F4-45DD-A0AB-F4901DF9B28C}"/>
                </a:ext>
              </a:extLst>
            </p:cNvPr>
            <p:cNvSpPr/>
            <p:nvPr/>
          </p:nvSpPr>
          <p:spPr>
            <a:xfrm>
              <a:off x="6601117" y="671868"/>
              <a:ext cx="1207639" cy="758734"/>
            </a:xfrm>
            <a:custGeom>
              <a:avLst/>
              <a:gdLst/>
              <a:ahLst/>
              <a:cxnLst/>
              <a:rect l="l" t="t" r="r" b="b"/>
              <a:pathLst>
                <a:path w="38120" h="23950" extrusionOk="0">
                  <a:moveTo>
                    <a:pt x="13870" y="1"/>
                  </a:moveTo>
                  <a:cubicBezTo>
                    <a:pt x="14042" y="862"/>
                    <a:pt x="13999" y="1767"/>
                    <a:pt x="13655" y="2585"/>
                  </a:cubicBezTo>
                  <a:cubicBezTo>
                    <a:pt x="13396" y="1681"/>
                    <a:pt x="12965" y="819"/>
                    <a:pt x="12405" y="44"/>
                  </a:cubicBezTo>
                  <a:cubicBezTo>
                    <a:pt x="6677" y="604"/>
                    <a:pt x="2456" y="4351"/>
                    <a:pt x="0" y="9348"/>
                  </a:cubicBezTo>
                  <a:cubicBezTo>
                    <a:pt x="1635" y="9088"/>
                    <a:pt x="3285" y="8954"/>
                    <a:pt x="4941" y="8954"/>
                  </a:cubicBezTo>
                  <a:cubicBezTo>
                    <a:pt x="6035" y="8954"/>
                    <a:pt x="7131" y="9012"/>
                    <a:pt x="8227" y="9132"/>
                  </a:cubicBezTo>
                  <a:cubicBezTo>
                    <a:pt x="9089" y="8314"/>
                    <a:pt x="10123" y="7625"/>
                    <a:pt x="11242" y="7108"/>
                  </a:cubicBezTo>
                  <a:lnTo>
                    <a:pt x="11242" y="7108"/>
                  </a:lnTo>
                  <a:cubicBezTo>
                    <a:pt x="10769" y="7797"/>
                    <a:pt x="10467" y="8572"/>
                    <a:pt x="10338" y="9391"/>
                  </a:cubicBezTo>
                  <a:cubicBezTo>
                    <a:pt x="13224" y="9821"/>
                    <a:pt x="16153" y="10468"/>
                    <a:pt x="18953" y="11329"/>
                  </a:cubicBezTo>
                  <a:cubicBezTo>
                    <a:pt x="19599" y="10338"/>
                    <a:pt x="20503" y="9520"/>
                    <a:pt x="21623" y="9046"/>
                  </a:cubicBezTo>
                  <a:lnTo>
                    <a:pt x="21623" y="9046"/>
                  </a:lnTo>
                  <a:cubicBezTo>
                    <a:pt x="21063" y="9908"/>
                    <a:pt x="20762" y="10898"/>
                    <a:pt x="20719" y="11932"/>
                  </a:cubicBezTo>
                  <a:cubicBezTo>
                    <a:pt x="28644" y="14646"/>
                    <a:pt x="35579" y="18953"/>
                    <a:pt x="36785" y="23949"/>
                  </a:cubicBezTo>
                  <a:cubicBezTo>
                    <a:pt x="38120" y="18522"/>
                    <a:pt x="33727" y="9477"/>
                    <a:pt x="27438" y="4825"/>
                  </a:cubicBezTo>
                  <a:cubicBezTo>
                    <a:pt x="26964" y="5730"/>
                    <a:pt x="26404" y="6548"/>
                    <a:pt x="25715" y="7280"/>
                  </a:cubicBezTo>
                  <a:cubicBezTo>
                    <a:pt x="25758" y="6031"/>
                    <a:pt x="25672" y="4739"/>
                    <a:pt x="25370" y="3533"/>
                  </a:cubicBezTo>
                  <a:cubicBezTo>
                    <a:pt x="21063" y="1078"/>
                    <a:pt x="17230" y="1"/>
                    <a:pt x="138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64" name="Google Shape;2596;p59">
              <a:extLst>
                <a:ext uri="{FF2B5EF4-FFF2-40B4-BE49-F238E27FC236}">
                  <a16:creationId xmlns:a16="http://schemas.microsoft.com/office/drawing/2014/main" id="{DEBDBC9B-1E22-4E3E-970C-D8B6259C4FA2}"/>
                </a:ext>
              </a:extLst>
            </p:cNvPr>
            <p:cNvSpPr/>
            <p:nvPr/>
          </p:nvSpPr>
          <p:spPr>
            <a:xfrm>
              <a:off x="6804438" y="840944"/>
              <a:ext cx="960662" cy="591021"/>
            </a:xfrm>
            <a:custGeom>
              <a:avLst/>
              <a:gdLst/>
              <a:ahLst/>
              <a:cxnLst/>
              <a:rect l="l" t="t" r="r" b="b"/>
              <a:pathLst>
                <a:path w="30324" h="18656" extrusionOk="0">
                  <a:moveTo>
                    <a:pt x="7466" y="1"/>
                  </a:moveTo>
                  <a:cubicBezTo>
                    <a:pt x="4963" y="1"/>
                    <a:pt x="2463" y="301"/>
                    <a:pt x="0" y="866"/>
                  </a:cubicBezTo>
                  <a:cubicBezTo>
                    <a:pt x="2040" y="603"/>
                    <a:pt x="4080" y="491"/>
                    <a:pt x="6121" y="491"/>
                  </a:cubicBezTo>
                  <a:cubicBezTo>
                    <a:pt x="6751" y="491"/>
                    <a:pt x="7381" y="501"/>
                    <a:pt x="8012" y="522"/>
                  </a:cubicBezTo>
                  <a:cubicBezTo>
                    <a:pt x="12061" y="651"/>
                    <a:pt x="16023" y="1771"/>
                    <a:pt x="19555" y="3752"/>
                  </a:cubicBezTo>
                  <a:cubicBezTo>
                    <a:pt x="22872" y="5777"/>
                    <a:pt x="25586" y="8576"/>
                    <a:pt x="27481" y="11979"/>
                  </a:cubicBezTo>
                  <a:cubicBezTo>
                    <a:pt x="28730" y="14047"/>
                    <a:pt x="29678" y="16330"/>
                    <a:pt x="30324" y="18656"/>
                  </a:cubicBezTo>
                  <a:cubicBezTo>
                    <a:pt x="29979" y="16243"/>
                    <a:pt x="29204" y="13917"/>
                    <a:pt x="28041" y="11764"/>
                  </a:cubicBezTo>
                  <a:cubicBezTo>
                    <a:pt x="27222" y="10170"/>
                    <a:pt x="26146" y="8663"/>
                    <a:pt x="24940" y="7327"/>
                  </a:cubicBezTo>
                  <a:cubicBezTo>
                    <a:pt x="23518" y="5691"/>
                    <a:pt x="21838" y="4269"/>
                    <a:pt x="19943" y="3149"/>
                  </a:cubicBezTo>
                  <a:cubicBezTo>
                    <a:pt x="16325" y="1082"/>
                    <a:pt x="12190" y="5"/>
                    <a:pt x="7969" y="5"/>
                  </a:cubicBezTo>
                  <a:cubicBezTo>
                    <a:pt x="7801" y="2"/>
                    <a:pt x="7634" y="1"/>
                    <a:pt x="74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65" name="Google Shape;2597;p59">
              <a:extLst>
                <a:ext uri="{FF2B5EF4-FFF2-40B4-BE49-F238E27FC236}">
                  <a16:creationId xmlns:a16="http://schemas.microsoft.com/office/drawing/2014/main" id="{5686D4FB-DE3D-4396-8D9C-4A99F1C538AD}"/>
                </a:ext>
              </a:extLst>
            </p:cNvPr>
            <p:cNvSpPr/>
            <p:nvPr/>
          </p:nvSpPr>
          <p:spPr>
            <a:xfrm>
              <a:off x="6839920" y="1389355"/>
              <a:ext cx="944284" cy="713971"/>
            </a:xfrm>
            <a:custGeom>
              <a:avLst/>
              <a:gdLst/>
              <a:ahLst/>
              <a:cxnLst/>
              <a:rect l="l" t="t" r="r" b="b"/>
              <a:pathLst>
                <a:path w="29807" h="22537" extrusionOk="0">
                  <a:moveTo>
                    <a:pt x="19881" y="1"/>
                  </a:moveTo>
                  <a:cubicBezTo>
                    <a:pt x="17313" y="1"/>
                    <a:pt x="14654" y="434"/>
                    <a:pt x="12319" y="1345"/>
                  </a:cubicBezTo>
                  <a:cubicBezTo>
                    <a:pt x="12707" y="2077"/>
                    <a:pt x="13051" y="2852"/>
                    <a:pt x="13224" y="3627"/>
                  </a:cubicBezTo>
                  <a:cubicBezTo>
                    <a:pt x="12405" y="3024"/>
                    <a:pt x="11458" y="2551"/>
                    <a:pt x="10467" y="2249"/>
                  </a:cubicBezTo>
                  <a:cubicBezTo>
                    <a:pt x="6849" y="4144"/>
                    <a:pt x="4351" y="6384"/>
                    <a:pt x="2843" y="8710"/>
                  </a:cubicBezTo>
                  <a:cubicBezTo>
                    <a:pt x="3489" y="8968"/>
                    <a:pt x="4092" y="9399"/>
                    <a:pt x="4523" y="10002"/>
                  </a:cubicBezTo>
                  <a:cubicBezTo>
                    <a:pt x="3922" y="9835"/>
                    <a:pt x="3321" y="9772"/>
                    <a:pt x="2720" y="9772"/>
                  </a:cubicBezTo>
                  <a:cubicBezTo>
                    <a:pt x="2545" y="9772"/>
                    <a:pt x="2371" y="9777"/>
                    <a:pt x="2197" y="9787"/>
                  </a:cubicBezTo>
                  <a:cubicBezTo>
                    <a:pt x="0" y="14051"/>
                    <a:pt x="646" y="18617"/>
                    <a:pt x="3015" y="22536"/>
                  </a:cubicBezTo>
                  <a:cubicBezTo>
                    <a:pt x="3920" y="20426"/>
                    <a:pt x="5126" y="18444"/>
                    <a:pt x="6590" y="16678"/>
                  </a:cubicBezTo>
                  <a:cubicBezTo>
                    <a:pt x="6375" y="15731"/>
                    <a:pt x="6375" y="14697"/>
                    <a:pt x="6504" y="13706"/>
                  </a:cubicBezTo>
                  <a:lnTo>
                    <a:pt x="6504" y="13706"/>
                  </a:lnTo>
                  <a:cubicBezTo>
                    <a:pt x="6806" y="14309"/>
                    <a:pt x="7193" y="14869"/>
                    <a:pt x="7710" y="15343"/>
                  </a:cubicBezTo>
                  <a:cubicBezTo>
                    <a:pt x="9304" y="13448"/>
                    <a:pt x="11070" y="11725"/>
                    <a:pt x="12965" y="10131"/>
                  </a:cubicBezTo>
                  <a:cubicBezTo>
                    <a:pt x="12534" y="9227"/>
                    <a:pt x="12405" y="8236"/>
                    <a:pt x="12577" y="7246"/>
                  </a:cubicBezTo>
                  <a:lnTo>
                    <a:pt x="12577" y="7246"/>
                  </a:lnTo>
                  <a:cubicBezTo>
                    <a:pt x="12922" y="8021"/>
                    <a:pt x="13482" y="8667"/>
                    <a:pt x="14171" y="9141"/>
                  </a:cubicBezTo>
                  <a:cubicBezTo>
                    <a:pt x="18743" y="5505"/>
                    <a:pt x="23797" y="2831"/>
                    <a:pt x="27672" y="2831"/>
                  </a:cubicBezTo>
                  <a:cubicBezTo>
                    <a:pt x="28433" y="2831"/>
                    <a:pt x="29149" y="2934"/>
                    <a:pt x="29807" y="3154"/>
                  </a:cubicBezTo>
                  <a:cubicBezTo>
                    <a:pt x="27871" y="1112"/>
                    <a:pt x="23993" y="1"/>
                    <a:pt x="198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66" name="Google Shape;2598;p59">
              <a:extLst>
                <a:ext uri="{FF2B5EF4-FFF2-40B4-BE49-F238E27FC236}">
                  <a16:creationId xmlns:a16="http://schemas.microsoft.com/office/drawing/2014/main" id="{67B56EB9-DA08-4646-86CE-44FE6B605096}"/>
                </a:ext>
              </a:extLst>
            </p:cNvPr>
            <p:cNvSpPr/>
            <p:nvPr/>
          </p:nvSpPr>
          <p:spPr>
            <a:xfrm>
              <a:off x="6955900" y="1443686"/>
              <a:ext cx="826941" cy="472696"/>
            </a:xfrm>
            <a:custGeom>
              <a:avLst/>
              <a:gdLst/>
              <a:ahLst/>
              <a:cxnLst/>
              <a:rect l="l" t="t" r="r" b="b"/>
              <a:pathLst>
                <a:path w="26103" h="14921" extrusionOk="0">
                  <a:moveTo>
                    <a:pt x="18931" y="1"/>
                  </a:moveTo>
                  <a:cubicBezTo>
                    <a:pt x="17890" y="1"/>
                    <a:pt x="16849" y="97"/>
                    <a:pt x="15808" y="276"/>
                  </a:cubicBezTo>
                  <a:cubicBezTo>
                    <a:pt x="14042" y="577"/>
                    <a:pt x="12319" y="1137"/>
                    <a:pt x="10682" y="1955"/>
                  </a:cubicBezTo>
                  <a:cubicBezTo>
                    <a:pt x="7581" y="3592"/>
                    <a:pt x="4911" y="6047"/>
                    <a:pt x="3015" y="8976"/>
                  </a:cubicBezTo>
                  <a:cubicBezTo>
                    <a:pt x="1766" y="10828"/>
                    <a:pt x="776" y="12810"/>
                    <a:pt x="0" y="14920"/>
                  </a:cubicBezTo>
                  <a:cubicBezTo>
                    <a:pt x="991" y="12939"/>
                    <a:pt x="2111" y="11001"/>
                    <a:pt x="3403" y="9192"/>
                  </a:cubicBezTo>
                  <a:cubicBezTo>
                    <a:pt x="5341" y="6392"/>
                    <a:pt x="7883" y="4109"/>
                    <a:pt x="10898" y="2515"/>
                  </a:cubicBezTo>
                  <a:cubicBezTo>
                    <a:pt x="13555" y="1207"/>
                    <a:pt x="16468" y="519"/>
                    <a:pt x="19434" y="519"/>
                  </a:cubicBezTo>
                  <a:cubicBezTo>
                    <a:pt x="19690" y="519"/>
                    <a:pt x="19945" y="524"/>
                    <a:pt x="20202" y="534"/>
                  </a:cubicBezTo>
                  <a:cubicBezTo>
                    <a:pt x="22183" y="577"/>
                    <a:pt x="24164" y="879"/>
                    <a:pt x="26103" y="1439"/>
                  </a:cubicBezTo>
                  <a:cubicBezTo>
                    <a:pt x="24250" y="663"/>
                    <a:pt x="22312" y="189"/>
                    <a:pt x="20331" y="60"/>
                  </a:cubicBezTo>
                  <a:cubicBezTo>
                    <a:pt x="19864" y="20"/>
                    <a:pt x="19397" y="1"/>
                    <a:pt x="1893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67" name="Google Shape;2599;p59">
              <a:extLst>
                <a:ext uri="{FF2B5EF4-FFF2-40B4-BE49-F238E27FC236}">
                  <a16:creationId xmlns:a16="http://schemas.microsoft.com/office/drawing/2014/main" id="{AD798824-5D1E-4857-B335-70A4D48E17BD}"/>
                </a:ext>
              </a:extLst>
            </p:cNvPr>
            <p:cNvSpPr/>
            <p:nvPr/>
          </p:nvSpPr>
          <p:spPr>
            <a:xfrm>
              <a:off x="7755534" y="1324538"/>
              <a:ext cx="1005680" cy="601380"/>
            </a:xfrm>
            <a:custGeom>
              <a:avLst/>
              <a:gdLst/>
              <a:ahLst/>
              <a:cxnLst/>
              <a:rect l="l" t="t" r="r" b="b"/>
              <a:pathLst>
                <a:path w="31745" h="18983" extrusionOk="0">
                  <a:moveTo>
                    <a:pt x="13653" y="1"/>
                  </a:moveTo>
                  <a:cubicBezTo>
                    <a:pt x="7976" y="1"/>
                    <a:pt x="2003" y="2360"/>
                    <a:pt x="0" y="5673"/>
                  </a:cubicBezTo>
                  <a:cubicBezTo>
                    <a:pt x="1138" y="4996"/>
                    <a:pt x="2573" y="4694"/>
                    <a:pt x="4203" y="4694"/>
                  </a:cubicBezTo>
                  <a:cubicBezTo>
                    <a:pt x="7755" y="4694"/>
                    <a:pt x="12229" y="6132"/>
                    <a:pt x="16540" y="8258"/>
                  </a:cubicBezTo>
                  <a:cubicBezTo>
                    <a:pt x="17100" y="7655"/>
                    <a:pt x="17488" y="6879"/>
                    <a:pt x="17703" y="6104"/>
                  </a:cubicBezTo>
                  <a:cubicBezTo>
                    <a:pt x="18048" y="7009"/>
                    <a:pt x="18134" y="7999"/>
                    <a:pt x="17918" y="8990"/>
                  </a:cubicBezTo>
                  <a:cubicBezTo>
                    <a:pt x="20072" y="10153"/>
                    <a:pt x="22183" y="11488"/>
                    <a:pt x="24164" y="12953"/>
                  </a:cubicBezTo>
                  <a:cubicBezTo>
                    <a:pt x="24552" y="12393"/>
                    <a:pt x="24810" y="11790"/>
                    <a:pt x="24939" y="11101"/>
                  </a:cubicBezTo>
                  <a:cubicBezTo>
                    <a:pt x="25327" y="12048"/>
                    <a:pt x="25499" y="13039"/>
                    <a:pt x="25542" y="14030"/>
                  </a:cubicBezTo>
                  <a:cubicBezTo>
                    <a:pt x="27351" y="15451"/>
                    <a:pt x="28945" y="17131"/>
                    <a:pt x="30237" y="18983"/>
                  </a:cubicBezTo>
                  <a:cubicBezTo>
                    <a:pt x="31745" y="14676"/>
                    <a:pt x="31443" y="10067"/>
                    <a:pt x="28385" y="6363"/>
                  </a:cubicBezTo>
                  <a:cubicBezTo>
                    <a:pt x="27610" y="6492"/>
                    <a:pt x="26835" y="6707"/>
                    <a:pt x="26145" y="7052"/>
                  </a:cubicBezTo>
                  <a:cubicBezTo>
                    <a:pt x="26447" y="6406"/>
                    <a:pt x="26921" y="5846"/>
                    <a:pt x="27524" y="5458"/>
                  </a:cubicBezTo>
                  <a:cubicBezTo>
                    <a:pt x="25542" y="3477"/>
                    <a:pt x="22657" y="1840"/>
                    <a:pt x="18694" y="720"/>
                  </a:cubicBezTo>
                  <a:cubicBezTo>
                    <a:pt x="17789" y="1237"/>
                    <a:pt x="16971" y="1883"/>
                    <a:pt x="16282" y="2658"/>
                  </a:cubicBezTo>
                  <a:cubicBezTo>
                    <a:pt x="16325" y="1840"/>
                    <a:pt x="16454" y="1021"/>
                    <a:pt x="16712" y="246"/>
                  </a:cubicBezTo>
                  <a:cubicBezTo>
                    <a:pt x="15720" y="80"/>
                    <a:pt x="14691" y="1"/>
                    <a:pt x="1365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68" name="Google Shape;2600;p59">
              <a:extLst>
                <a:ext uri="{FF2B5EF4-FFF2-40B4-BE49-F238E27FC236}">
                  <a16:creationId xmlns:a16="http://schemas.microsoft.com/office/drawing/2014/main" id="{5474D49E-0868-4385-8C8F-E6F0138AB871}"/>
                </a:ext>
              </a:extLst>
            </p:cNvPr>
            <p:cNvSpPr/>
            <p:nvPr/>
          </p:nvSpPr>
          <p:spPr>
            <a:xfrm>
              <a:off x="7754171" y="1399873"/>
              <a:ext cx="899267" cy="348669"/>
            </a:xfrm>
            <a:custGeom>
              <a:avLst/>
              <a:gdLst/>
              <a:ahLst/>
              <a:cxnLst/>
              <a:rect l="l" t="t" r="r" b="b"/>
              <a:pathLst>
                <a:path w="28386" h="11006" extrusionOk="0">
                  <a:moveTo>
                    <a:pt x="10716" y="0"/>
                  </a:moveTo>
                  <a:cubicBezTo>
                    <a:pt x="10417" y="0"/>
                    <a:pt x="10118" y="8"/>
                    <a:pt x="9821" y="22"/>
                  </a:cubicBezTo>
                  <a:cubicBezTo>
                    <a:pt x="8313" y="65"/>
                    <a:pt x="6849" y="323"/>
                    <a:pt x="5384" y="754"/>
                  </a:cubicBezTo>
                  <a:cubicBezTo>
                    <a:pt x="3446" y="1271"/>
                    <a:pt x="1637" y="2132"/>
                    <a:pt x="0" y="3338"/>
                  </a:cubicBezTo>
                  <a:cubicBezTo>
                    <a:pt x="1766" y="2391"/>
                    <a:pt x="3661" y="1659"/>
                    <a:pt x="5600" y="1185"/>
                  </a:cubicBezTo>
                  <a:cubicBezTo>
                    <a:pt x="7150" y="776"/>
                    <a:pt x="8744" y="571"/>
                    <a:pt x="10343" y="571"/>
                  </a:cubicBezTo>
                  <a:cubicBezTo>
                    <a:pt x="11942" y="571"/>
                    <a:pt x="13547" y="776"/>
                    <a:pt x="15119" y="1185"/>
                  </a:cubicBezTo>
                  <a:cubicBezTo>
                    <a:pt x="18392" y="2089"/>
                    <a:pt x="21364" y="3812"/>
                    <a:pt x="23862" y="6138"/>
                  </a:cubicBezTo>
                  <a:cubicBezTo>
                    <a:pt x="25499" y="7646"/>
                    <a:pt x="27007" y="9283"/>
                    <a:pt x="28385" y="11005"/>
                  </a:cubicBezTo>
                  <a:cubicBezTo>
                    <a:pt x="27179" y="9153"/>
                    <a:pt x="25801" y="7430"/>
                    <a:pt x="24207" y="5880"/>
                  </a:cubicBezTo>
                  <a:cubicBezTo>
                    <a:pt x="21709" y="3382"/>
                    <a:pt x="18608" y="1529"/>
                    <a:pt x="15205" y="582"/>
                  </a:cubicBezTo>
                  <a:cubicBezTo>
                    <a:pt x="13765" y="186"/>
                    <a:pt x="12235" y="0"/>
                    <a:pt x="1071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69" name="Google Shape;2601;p59">
              <a:extLst>
                <a:ext uri="{FF2B5EF4-FFF2-40B4-BE49-F238E27FC236}">
                  <a16:creationId xmlns:a16="http://schemas.microsoft.com/office/drawing/2014/main" id="{352F564C-A8D7-404B-8A0F-27ED05EA611D}"/>
                </a:ext>
              </a:extLst>
            </p:cNvPr>
            <p:cNvSpPr/>
            <p:nvPr/>
          </p:nvSpPr>
          <p:spPr>
            <a:xfrm>
              <a:off x="7751415" y="1027634"/>
              <a:ext cx="1050760" cy="479381"/>
            </a:xfrm>
            <a:custGeom>
              <a:avLst/>
              <a:gdLst/>
              <a:ahLst/>
              <a:cxnLst/>
              <a:rect l="l" t="t" r="r" b="b"/>
              <a:pathLst>
                <a:path w="33168" h="15132" extrusionOk="0">
                  <a:moveTo>
                    <a:pt x="19576" y="0"/>
                  </a:moveTo>
                  <a:cubicBezTo>
                    <a:pt x="18390" y="0"/>
                    <a:pt x="17120" y="115"/>
                    <a:pt x="15766" y="357"/>
                  </a:cubicBezTo>
                  <a:cubicBezTo>
                    <a:pt x="15120" y="1391"/>
                    <a:pt x="14603" y="2511"/>
                    <a:pt x="14215" y="3717"/>
                  </a:cubicBezTo>
                  <a:cubicBezTo>
                    <a:pt x="13957" y="2770"/>
                    <a:pt x="13784" y="1779"/>
                    <a:pt x="13741" y="788"/>
                  </a:cubicBezTo>
                  <a:cubicBezTo>
                    <a:pt x="7323" y="2727"/>
                    <a:pt x="862" y="9532"/>
                    <a:pt x="1" y="15045"/>
                  </a:cubicBezTo>
                  <a:cubicBezTo>
                    <a:pt x="2337" y="11331"/>
                    <a:pt x="7975" y="9761"/>
                    <a:pt x="14100" y="9761"/>
                  </a:cubicBezTo>
                  <a:cubicBezTo>
                    <a:pt x="14865" y="9761"/>
                    <a:pt x="15637" y="9786"/>
                    <a:pt x="16412" y="9834"/>
                  </a:cubicBezTo>
                  <a:cubicBezTo>
                    <a:pt x="16756" y="8886"/>
                    <a:pt x="16842" y="7852"/>
                    <a:pt x="16756" y="6862"/>
                  </a:cubicBezTo>
                  <a:lnTo>
                    <a:pt x="16756" y="6862"/>
                  </a:lnTo>
                  <a:cubicBezTo>
                    <a:pt x="17445" y="7766"/>
                    <a:pt x="17833" y="8843"/>
                    <a:pt x="17962" y="9963"/>
                  </a:cubicBezTo>
                  <a:cubicBezTo>
                    <a:pt x="20417" y="10221"/>
                    <a:pt x="22873" y="10695"/>
                    <a:pt x="25242" y="11384"/>
                  </a:cubicBezTo>
                  <a:cubicBezTo>
                    <a:pt x="25414" y="10566"/>
                    <a:pt x="25457" y="9747"/>
                    <a:pt x="25328" y="8929"/>
                  </a:cubicBezTo>
                  <a:lnTo>
                    <a:pt x="25328" y="8929"/>
                  </a:lnTo>
                  <a:cubicBezTo>
                    <a:pt x="26060" y="9834"/>
                    <a:pt x="26577" y="10824"/>
                    <a:pt x="26965" y="11901"/>
                  </a:cubicBezTo>
                  <a:cubicBezTo>
                    <a:pt x="29204" y="12633"/>
                    <a:pt x="31272" y="13753"/>
                    <a:pt x="33167" y="15132"/>
                  </a:cubicBezTo>
                  <a:cubicBezTo>
                    <a:pt x="32995" y="9575"/>
                    <a:pt x="31057" y="4536"/>
                    <a:pt x="26878" y="1908"/>
                  </a:cubicBezTo>
                  <a:cubicBezTo>
                    <a:pt x="26146" y="2468"/>
                    <a:pt x="25543" y="3071"/>
                    <a:pt x="25026" y="3803"/>
                  </a:cubicBezTo>
                  <a:cubicBezTo>
                    <a:pt x="25069" y="2942"/>
                    <a:pt x="25328" y="2080"/>
                    <a:pt x="25759" y="1305"/>
                  </a:cubicBezTo>
                  <a:cubicBezTo>
                    <a:pt x="24030" y="469"/>
                    <a:pt x="21973" y="0"/>
                    <a:pt x="1957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70" name="Google Shape;2602;p59">
              <a:extLst>
                <a:ext uri="{FF2B5EF4-FFF2-40B4-BE49-F238E27FC236}">
                  <a16:creationId xmlns:a16="http://schemas.microsoft.com/office/drawing/2014/main" id="{161E43DF-C32F-4E58-AF40-0C39DE5C31F1}"/>
                </a:ext>
              </a:extLst>
            </p:cNvPr>
            <p:cNvSpPr/>
            <p:nvPr/>
          </p:nvSpPr>
          <p:spPr>
            <a:xfrm>
              <a:off x="7751415" y="1164935"/>
              <a:ext cx="929299" cy="340718"/>
            </a:xfrm>
            <a:custGeom>
              <a:avLst/>
              <a:gdLst/>
              <a:ahLst/>
              <a:cxnLst/>
              <a:rect l="l" t="t" r="r" b="b"/>
              <a:pathLst>
                <a:path w="29334" h="10755" extrusionOk="0">
                  <a:moveTo>
                    <a:pt x="16117" y="0"/>
                  </a:moveTo>
                  <a:cubicBezTo>
                    <a:pt x="15165" y="0"/>
                    <a:pt x="14212" y="81"/>
                    <a:pt x="13267" y="245"/>
                  </a:cubicBezTo>
                  <a:cubicBezTo>
                    <a:pt x="11415" y="589"/>
                    <a:pt x="9649" y="1278"/>
                    <a:pt x="8012" y="2226"/>
                  </a:cubicBezTo>
                  <a:cubicBezTo>
                    <a:pt x="6591" y="3044"/>
                    <a:pt x="5299" y="4078"/>
                    <a:pt x="4136" y="5241"/>
                  </a:cubicBezTo>
                  <a:cubicBezTo>
                    <a:pt x="2456" y="6835"/>
                    <a:pt x="1078" y="8687"/>
                    <a:pt x="1" y="10754"/>
                  </a:cubicBezTo>
                  <a:cubicBezTo>
                    <a:pt x="1293" y="8859"/>
                    <a:pt x="2801" y="7136"/>
                    <a:pt x="4481" y="5586"/>
                  </a:cubicBezTo>
                  <a:cubicBezTo>
                    <a:pt x="6634" y="3647"/>
                    <a:pt x="9692" y="1623"/>
                    <a:pt x="13397" y="934"/>
                  </a:cubicBezTo>
                  <a:cubicBezTo>
                    <a:pt x="14322" y="779"/>
                    <a:pt x="15255" y="704"/>
                    <a:pt x="16186" y="704"/>
                  </a:cubicBezTo>
                  <a:cubicBezTo>
                    <a:pt x="18633" y="704"/>
                    <a:pt x="21069" y="1228"/>
                    <a:pt x="23346" y="2226"/>
                  </a:cubicBezTo>
                  <a:cubicBezTo>
                    <a:pt x="25414" y="3131"/>
                    <a:pt x="27438" y="4207"/>
                    <a:pt x="29334" y="5456"/>
                  </a:cubicBezTo>
                  <a:cubicBezTo>
                    <a:pt x="27568" y="3992"/>
                    <a:pt x="25629" y="2743"/>
                    <a:pt x="23562" y="1752"/>
                  </a:cubicBezTo>
                  <a:cubicBezTo>
                    <a:pt x="21237" y="590"/>
                    <a:pt x="18683" y="0"/>
                    <a:pt x="1611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71" name="Google Shape;2603;p59">
              <a:extLst>
                <a:ext uri="{FF2B5EF4-FFF2-40B4-BE49-F238E27FC236}">
                  <a16:creationId xmlns:a16="http://schemas.microsoft.com/office/drawing/2014/main" id="{AE5BC036-0021-4132-A1BD-8C8872660909}"/>
                </a:ext>
              </a:extLst>
            </p:cNvPr>
            <p:cNvSpPr/>
            <p:nvPr/>
          </p:nvSpPr>
          <p:spPr>
            <a:xfrm>
              <a:off x="7715965" y="625235"/>
              <a:ext cx="814650" cy="854503"/>
            </a:xfrm>
            <a:custGeom>
              <a:avLst/>
              <a:gdLst/>
              <a:ahLst/>
              <a:cxnLst/>
              <a:rect l="l" t="t" r="r" b="b"/>
              <a:pathLst>
                <a:path w="25715" h="26973" extrusionOk="0">
                  <a:moveTo>
                    <a:pt x="17431" y="1"/>
                  </a:moveTo>
                  <a:cubicBezTo>
                    <a:pt x="16087" y="1"/>
                    <a:pt x="14706" y="235"/>
                    <a:pt x="13310" y="741"/>
                  </a:cubicBezTo>
                  <a:cubicBezTo>
                    <a:pt x="13137" y="1473"/>
                    <a:pt x="13094" y="2291"/>
                    <a:pt x="13180" y="3023"/>
                  </a:cubicBezTo>
                  <a:cubicBezTo>
                    <a:pt x="12663" y="2550"/>
                    <a:pt x="12319" y="1904"/>
                    <a:pt x="12190" y="1214"/>
                  </a:cubicBezTo>
                  <a:cubicBezTo>
                    <a:pt x="9648" y="2420"/>
                    <a:pt x="7107" y="4574"/>
                    <a:pt x="4695" y="7891"/>
                  </a:cubicBezTo>
                  <a:cubicBezTo>
                    <a:pt x="4867" y="8924"/>
                    <a:pt x="5212" y="9872"/>
                    <a:pt x="5643" y="10777"/>
                  </a:cubicBezTo>
                  <a:cubicBezTo>
                    <a:pt x="4910" y="10475"/>
                    <a:pt x="4221" y="10087"/>
                    <a:pt x="3575" y="9614"/>
                  </a:cubicBezTo>
                  <a:cubicBezTo>
                    <a:pt x="345" y="15256"/>
                    <a:pt x="0" y="23440"/>
                    <a:pt x="2757" y="26972"/>
                  </a:cubicBezTo>
                  <a:cubicBezTo>
                    <a:pt x="2024" y="22880"/>
                    <a:pt x="5858" y="17194"/>
                    <a:pt x="10941" y="12413"/>
                  </a:cubicBezTo>
                  <a:cubicBezTo>
                    <a:pt x="10553" y="11681"/>
                    <a:pt x="9993" y="11078"/>
                    <a:pt x="9304" y="10604"/>
                  </a:cubicBezTo>
                  <a:cubicBezTo>
                    <a:pt x="9375" y="10601"/>
                    <a:pt x="9445" y="10600"/>
                    <a:pt x="9515" y="10600"/>
                  </a:cubicBezTo>
                  <a:cubicBezTo>
                    <a:pt x="10429" y="10600"/>
                    <a:pt x="11301" y="10860"/>
                    <a:pt x="12060" y="11380"/>
                  </a:cubicBezTo>
                  <a:cubicBezTo>
                    <a:pt x="13913" y="9700"/>
                    <a:pt x="15894" y="8192"/>
                    <a:pt x="17961" y="6857"/>
                  </a:cubicBezTo>
                  <a:cubicBezTo>
                    <a:pt x="17574" y="6297"/>
                    <a:pt x="17100" y="5823"/>
                    <a:pt x="16540" y="5522"/>
                  </a:cubicBezTo>
                  <a:cubicBezTo>
                    <a:pt x="16664" y="5516"/>
                    <a:pt x="16788" y="5514"/>
                    <a:pt x="16911" y="5514"/>
                  </a:cubicBezTo>
                  <a:cubicBezTo>
                    <a:pt x="17778" y="5514"/>
                    <a:pt x="18640" y="5646"/>
                    <a:pt x="19469" y="5909"/>
                  </a:cubicBezTo>
                  <a:cubicBezTo>
                    <a:pt x="21407" y="4703"/>
                    <a:pt x="23475" y="3756"/>
                    <a:pt x="25715" y="3110"/>
                  </a:cubicBezTo>
                  <a:cubicBezTo>
                    <a:pt x="23273" y="1175"/>
                    <a:pt x="20441" y="1"/>
                    <a:pt x="174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72" name="Google Shape;2604;p59">
              <a:extLst>
                <a:ext uri="{FF2B5EF4-FFF2-40B4-BE49-F238E27FC236}">
                  <a16:creationId xmlns:a16="http://schemas.microsoft.com/office/drawing/2014/main" id="{97F9ADC4-55DF-48FE-93AD-63B022DD8703}"/>
                </a:ext>
              </a:extLst>
            </p:cNvPr>
            <p:cNvSpPr/>
            <p:nvPr/>
          </p:nvSpPr>
          <p:spPr>
            <a:xfrm>
              <a:off x="7782810" y="722366"/>
              <a:ext cx="560862" cy="757372"/>
            </a:xfrm>
            <a:custGeom>
              <a:avLst/>
              <a:gdLst/>
              <a:ahLst/>
              <a:cxnLst/>
              <a:rect l="l" t="t" r="r" b="b"/>
              <a:pathLst>
                <a:path w="17704" h="23907" extrusionOk="0">
                  <a:moveTo>
                    <a:pt x="17704" y="1"/>
                  </a:moveTo>
                  <a:lnTo>
                    <a:pt x="17704" y="1"/>
                  </a:lnTo>
                  <a:cubicBezTo>
                    <a:pt x="15550" y="474"/>
                    <a:pt x="13439" y="1250"/>
                    <a:pt x="11458" y="2197"/>
                  </a:cubicBezTo>
                  <a:cubicBezTo>
                    <a:pt x="8271" y="3748"/>
                    <a:pt x="5514" y="6031"/>
                    <a:pt x="3446" y="8874"/>
                  </a:cubicBezTo>
                  <a:cubicBezTo>
                    <a:pt x="2413" y="10338"/>
                    <a:pt x="1594" y="11975"/>
                    <a:pt x="1034" y="13698"/>
                  </a:cubicBezTo>
                  <a:cubicBezTo>
                    <a:pt x="561" y="15076"/>
                    <a:pt x="259" y="16584"/>
                    <a:pt x="173" y="18048"/>
                  </a:cubicBezTo>
                  <a:cubicBezTo>
                    <a:pt x="1" y="20029"/>
                    <a:pt x="173" y="22011"/>
                    <a:pt x="690" y="23906"/>
                  </a:cubicBezTo>
                  <a:cubicBezTo>
                    <a:pt x="431" y="21925"/>
                    <a:pt x="431" y="19943"/>
                    <a:pt x="647" y="18005"/>
                  </a:cubicBezTo>
                  <a:cubicBezTo>
                    <a:pt x="1034" y="14818"/>
                    <a:pt x="2154" y="11759"/>
                    <a:pt x="3963" y="9132"/>
                  </a:cubicBezTo>
                  <a:cubicBezTo>
                    <a:pt x="5988" y="6375"/>
                    <a:pt x="8615" y="4136"/>
                    <a:pt x="11630" y="2628"/>
                  </a:cubicBezTo>
                  <a:cubicBezTo>
                    <a:pt x="13569" y="1594"/>
                    <a:pt x="15636" y="733"/>
                    <a:pt x="177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73" name="Google Shape;2605;p59">
              <a:extLst>
                <a:ext uri="{FF2B5EF4-FFF2-40B4-BE49-F238E27FC236}">
                  <a16:creationId xmlns:a16="http://schemas.microsoft.com/office/drawing/2014/main" id="{B6A326A4-8931-462B-ADF9-9E8D6D438ECD}"/>
                </a:ext>
              </a:extLst>
            </p:cNvPr>
            <p:cNvSpPr/>
            <p:nvPr/>
          </p:nvSpPr>
          <p:spPr>
            <a:xfrm>
              <a:off x="7666830" y="1435608"/>
              <a:ext cx="181526" cy="161029"/>
            </a:xfrm>
            <a:custGeom>
              <a:avLst/>
              <a:gdLst/>
              <a:ahLst/>
              <a:cxnLst/>
              <a:rect l="l" t="t" r="r" b="b"/>
              <a:pathLst>
                <a:path w="5730" h="5083" extrusionOk="0">
                  <a:moveTo>
                    <a:pt x="2872" y="1"/>
                  </a:moveTo>
                  <a:cubicBezTo>
                    <a:pt x="1605" y="1"/>
                    <a:pt x="494" y="835"/>
                    <a:pt x="173" y="2081"/>
                  </a:cubicBezTo>
                  <a:cubicBezTo>
                    <a:pt x="0" y="3460"/>
                    <a:pt x="905" y="4709"/>
                    <a:pt x="2240" y="5053"/>
                  </a:cubicBezTo>
                  <a:cubicBezTo>
                    <a:pt x="2356" y="5073"/>
                    <a:pt x="2476" y="5083"/>
                    <a:pt x="2599" y="5083"/>
                  </a:cubicBezTo>
                  <a:cubicBezTo>
                    <a:pt x="3804" y="5083"/>
                    <a:pt x="5279" y="4162"/>
                    <a:pt x="5514" y="3029"/>
                  </a:cubicBezTo>
                  <a:cubicBezTo>
                    <a:pt x="5729" y="1780"/>
                    <a:pt x="4394" y="229"/>
                    <a:pt x="3145" y="14"/>
                  </a:cubicBezTo>
                  <a:cubicBezTo>
                    <a:pt x="3053" y="5"/>
                    <a:pt x="2962" y="1"/>
                    <a:pt x="287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74" name="Google Shape;2606;p59">
              <a:extLst>
                <a:ext uri="{FF2B5EF4-FFF2-40B4-BE49-F238E27FC236}">
                  <a16:creationId xmlns:a16="http://schemas.microsoft.com/office/drawing/2014/main" id="{D21863E3-4933-4A76-95B6-102E7B33694C}"/>
                </a:ext>
              </a:extLst>
            </p:cNvPr>
            <p:cNvSpPr/>
            <p:nvPr/>
          </p:nvSpPr>
          <p:spPr>
            <a:xfrm>
              <a:off x="7219256" y="2947596"/>
              <a:ext cx="690496" cy="334794"/>
            </a:xfrm>
            <a:custGeom>
              <a:avLst/>
              <a:gdLst/>
              <a:ahLst/>
              <a:cxnLst/>
              <a:rect l="l" t="t" r="r" b="b"/>
              <a:pathLst>
                <a:path w="21796" h="10568" extrusionOk="0">
                  <a:moveTo>
                    <a:pt x="495" y="1"/>
                  </a:moveTo>
                  <a:cubicBezTo>
                    <a:pt x="458" y="1"/>
                    <a:pt x="416" y="84"/>
                    <a:pt x="345" y="227"/>
                  </a:cubicBezTo>
                  <a:cubicBezTo>
                    <a:pt x="216" y="485"/>
                    <a:pt x="130" y="787"/>
                    <a:pt x="87" y="1045"/>
                  </a:cubicBezTo>
                  <a:lnTo>
                    <a:pt x="0" y="1347"/>
                  </a:lnTo>
                  <a:lnTo>
                    <a:pt x="0" y="1691"/>
                  </a:lnTo>
                  <a:cubicBezTo>
                    <a:pt x="0" y="1821"/>
                    <a:pt x="0" y="1993"/>
                    <a:pt x="0" y="2079"/>
                  </a:cubicBezTo>
                  <a:lnTo>
                    <a:pt x="87" y="2510"/>
                  </a:lnTo>
                  <a:cubicBezTo>
                    <a:pt x="259" y="3199"/>
                    <a:pt x="603" y="3802"/>
                    <a:pt x="1077" y="4319"/>
                  </a:cubicBezTo>
                  <a:lnTo>
                    <a:pt x="1163" y="4448"/>
                  </a:lnTo>
                  <a:cubicBezTo>
                    <a:pt x="1379" y="4663"/>
                    <a:pt x="1637" y="4879"/>
                    <a:pt x="1896" y="5094"/>
                  </a:cubicBezTo>
                  <a:cubicBezTo>
                    <a:pt x="2757" y="5783"/>
                    <a:pt x="4609" y="7076"/>
                    <a:pt x="8787" y="8325"/>
                  </a:cubicBezTo>
                  <a:cubicBezTo>
                    <a:pt x="10898" y="8971"/>
                    <a:pt x="12492" y="9315"/>
                    <a:pt x="13698" y="9574"/>
                  </a:cubicBezTo>
                  <a:cubicBezTo>
                    <a:pt x="14904" y="9789"/>
                    <a:pt x="15679" y="9918"/>
                    <a:pt x="16239" y="10048"/>
                  </a:cubicBezTo>
                  <a:lnTo>
                    <a:pt x="17316" y="10220"/>
                  </a:lnTo>
                  <a:cubicBezTo>
                    <a:pt x="19306" y="10483"/>
                    <a:pt x="20640" y="10568"/>
                    <a:pt x="21291" y="10568"/>
                  </a:cubicBezTo>
                  <a:cubicBezTo>
                    <a:pt x="21598" y="10568"/>
                    <a:pt x="21752" y="10549"/>
                    <a:pt x="21752" y="10521"/>
                  </a:cubicBezTo>
                  <a:cubicBezTo>
                    <a:pt x="21795" y="10435"/>
                    <a:pt x="20288" y="10177"/>
                    <a:pt x="17402" y="9617"/>
                  </a:cubicBezTo>
                  <a:lnTo>
                    <a:pt x="16325" y="9445"/>
                  </a:lnTo>
                  <a:cubicBezTo>
                    <a:pt x="15765" y="9358"/>
                    <a:pt x="14990" y="9229"/>
                    <a:pt x="13784" y="8971"/>
                  </a:cubicBezTo>
                  <a:cubicBezTo>
                    <a:pt x="12621" y="8712"/>
                    <a:pt x="11070" y="8411"/>
                    <a:pt x="9003" y="7808"/>
                  </a:cubicBezTo>
                  <a:cubicBezTo>
                    <a:pt x="4868" y="6559"/>
                    <a:pt x="3059" y="5310"/>
                    <a:pt x="2283" y="4620"/>
                  </a:cubicBezTo>
                  <a:cubicBezTo>
                    <a:pt x="2025" y="4448"/>
                    <a:pt x="1810" y="4233"/>
                    <a:pt x="1594" y="4017"/>
                  </a:cubicBezTo>
                  <a:lnTo>
                    <a:pt x="1551" y="3931"/>
                  </a:lnTo>
                  <a:cubicBezTo>
                    <a:pt x="776" y="3199"/>
                    <a:pt x="345" y="2165"/>
                    <a:pt x="388" y="1088"/>
                  </a:cubicBezTo>
                  <a:cubicBezTo>
                    <a:pt x="431" y="830"/>
                    <a:pt x="431" y="528"/>
                    <a:pt x="517" y="270"/>
                  </a:cubicBezTo>
                  <a:cubicBezTo>
                    <a:pt x="560" y="98"/>
                    <a:pt x="560" y="12"/>
                    <a:pt x="517" y="12"/>
                  </a:cubicBezTo>
                  <a:cubicBezTo>
                    <a:pt x="510" y="4"/>
                    <a:pt x="503" y="1"/>
                    <a:pt x="49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75" name="Google Shape;2607;p59">
              <a:extLst>
                <a:ext uri="{FF2B5EF4-FFF2-40B4-BE49-F238E27FC236}">
                  <a16:creationId xmlns:a16="http://schemas.microsoft.com/office/drawing/2014/main" id="{43F1EA50-BC85-41D9-9173-ECCACC5BA3A4}"/>
                </a:ext>
              </a:extLst>
            </p:cNvPr>
            <p:cNvSpPr/>
            <p:nvPr/>
          </p:nvSpPr>
          <p:spPr>
            <a:xfrm>
              <a:off x="8032511" y="3022773"/>
              <a:ext cx="959332" cy="281350"/>
            </a:xfrm>
            <a:custGeom>
              <a:avLst/>
              <a:gdLst/>
              <a:ahLst/>
              <a:cxnLst/>
              <a:rect l="l" t="t" r="r" b="b"/>
              <a:pathLst>
                <a:path w="30282" h="8881" extrusionOk="0">
                  <a:moveTo>
                    <a:pt x="30219" y="0"/>
                  </a:moveTo>
                  <a:cubicBezTo>
                    <a:pt x="30022" y="0"/>
                    <a:pt x="28909" y="1500"/>
                    <a:pt x="25888" y="3238"/>
                  </a:cubicBezTo>
                  <a:lnTo>
                    <a:pt x="24725" y="3841"/>
                  </a:lnTo>
                  <a:cubicBezTo>
                    <a:pt x="23562" y="4444"/>
                    <a:pt x="21150" y="5693"/>
                    <a:pt x="16024" y="6899"/>
                  </a:cubicBezTo>
                  <a:cubicBezTo>
                    <a:pt x="13009" y="7632"/>
                    <a:pt x="9908" y="8062"/>
                    <a:pt x="6806" y="8191"/>
                  </a:cubicBezTo>
                  <a:lnTo>
                    <a:pt x="5471" y="8278"/>
                  </a:lnTo>
                  <a:cubicBezTo>
                    <a:pt x="4323" y="8332"/>
                    <a:pt x="3357" y="8348"/>
                    <a:pt x="2572" y="8348"/>
                  </a:cubicBezTo>
                  <a:cubicBezTo>
                    <a:pt x="1522" y="8348"/>
                    <a:pt x="796" y="8320"/>
                    <a:pt x="389" y="8320"/>
                  </a:cubicBezTo>
                  <a:cubicBezTo>
                    <a:pt x="141" y="8320"/>
                    <a:pt x="12" y="8330"/>
                    <a:pt x="1" y="8364"/>
                  </a:cubicBezTo>
                  <a:cubicBezTo>
                    <a:pt x="432" y="8536"/>
                    <a:pt x="905" y="8622"/>
                    <a:pt x="1379" y="8665"/>
                  </a:cubicBezTo>
                  <a:cubicBezTo>
                    <a:pt x="2758" y="8794"/>
                    <a:pt x="4136" y="8881"/>
                    <a:pt x="5514" y="8881"/>
                  </a:cubicBezTo>
                  <a:lnTo>
                    <a:pt x="6850" y="8794"/>
                  </a:lnTo>
                  <a:cubicBezTo>
                    <a:pt x="9994" y="8622"/>
                    <a:pt x="13095" y="8191"/>
                    <a:pt x="16153" y="7502"/>
                  </a:cubicBezTo>
                  <a:cubicBezTo>
                    <a:pt x="21365" y="6253"/>
                    <a:pt x="23820" y="5004"/>
                    <a:pt x="25026" y="4401"/>
                  </a:cubicBezTo>
                  <a:lnTo>
                    <a:pt x="26189" y="3755"/>
                  </a:lnTo>
                  <a:cubicBezTo>
                    <a:pt x="27395" y="3023"/>
                    <a:pt x="28472" y="2118"/>
                    <a:pt x="29420" y="1127"/>
                  </a:cubicBezTo>
                  <a:cubicBezTo>
                    <a:pt x="30023" y="395"/>
                    <a:pt x="30281" y="51"/>
                    <a:pt x="30238" y="8"/>
                  </a:cubicBezTo>
                  <a:cubicBezTo>
                    <a:pt x="30233" y="3"/>
                    <a:pt x="30227" y="0"/>
                    <a:pt x="302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76" name="Google Shape;2608;p59">
              <a:extLst>
                <a:ext uri="{FF2B5EF4-FFF2-40B4-BE49-F238E27FC236}">
                  <a16:creationId xmlns:a16="http://schemas.microsoft.com/office/drawing/2014/main" id="{090AB62F-9C73-4108-81B6-2E54764B442F}"/>
                </a:ext>
              </a:extLst>
            </p:cNvPr>
            <p:cNvSpPr/>
            <p:nvPr/>
          </p:nvSpPr>
          <p:spPr>
            <a:xfrm>
              <a:off x="8526496" y="3212251"/>
              <a:ext cx="354815" cy="133436"/>
            </a:xfrm>
            <a:custGeom>
              <a:avLst/>
              <a:gdLst/>
              <a:ahLst/>
              <a:cxnLst/>
              <a:rect l="l" t="t" r="r" b="b"/>
              <a:pathLst>
                <a:path w="11200" h="4212" extrusionOk="0">
                  <a:moveTo>
                    <a:pt x="11114" y="1"/>
                  </a:moveTo>
                  <a:cubicBezTo>
                    <a:pt x="10941" y="1"/>
                    <a:pt x="10344" y="334"/>
                    <a:pt x="9261" y="875"/>
                  </a:cubicBezTo>
                  <a:lnTo>
                    <a:pt x="8873" y="1134"/>
                  </a:lnTo>
                  <a:cubicBezTo>
                    <a:pt x="7840" y="1694"/>
                    <a:pt x="6849" y="2167"/>
                    <a:pt x="5772" y="2598"/>
                  </a:cubicBezTo>
                  <a:cubicBezTo>
                    <a:pt x="4695" y="3029"/>
                    <a:pt x="3618" y="3330"/>
                    <a:pt x="2499" y="3546"/>
                  </a:cubicBezTo>
                  <a:cubicBezTo>
                    <a:pt x="2326" y="3589"/>
                    <a:pt x="2154" y="3589"/>
                    <a:pt x="2025" y="3589"/>
                  </a:cubicBezTo>
                  <a:cubicBezTo>
                    <a:pt x="733" y="3847"/>
                    <a:pt x="43" y="3804"/>
                    <a:pt x="0" y="3933"/>
                  </a:cubicBezTo>
                  <a:cubicBezTo>
                    <a:pt x="0" y="4042"/>
                    <a:pt x="488" y="4212"/>
                    <a:pt x="1462" y="4212"/>
                  </a:cubicBezTo>
                  <a:cubicBezTo>
                    <a:pt x="1647" y="4212"/>
                    <a:pt x="1849" y="4206"/>
                    <a:pt x="2068" y="4192"/>
                  </a:cubicBezTo>
                  <a:cubicBezTo>
                    <a:pt x="2240" y="4192"/>
                    <a:pt x="2412" y="4149"/>
                    <a:pt x="2585" y="4106"/>
                  </a:cubicBezTo>
                  <a:cubicBezTo>
                    <a:pt x="3748" y="3933"/>
                    <a:pt x="4868" y="3589"/>
                    <a:pt x="5987" y="3158"/>
                  </a:cubicBezTo>
                  <a:cubicBezTo>
                    <a:pt x="7064" y="2727"/>
                    <a:pt x="8141" y="2210"/>
                    <a:pt x="9132" y="1651"/>
                  </a:cubicBezTo>
                  <a:lnTo>
                    <a:pt x="9563" y="1392"/>
                  </a:lnTo>
                  <a:cubicBezTo>
                    <a:pt x="10726" y="617"/>
                    <a:pt x="11199" y="100"/>
                    <a:pt x="11156" y="14"/>
                  </a:cubicBezTo>
                  <a:cubicBezTo>
                    <a:pt x="11147" y="5"/>
                    <a:pt x="11133" y="1"/>
                    <a:pt x="1111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77" name="Google Shape;2609;p59">
              <a:extLst>
                <a:ext uri="{FF2B5EF4-FFF2-40B4-BE49-F238E27FC236}">
                  <a16:creationId xmlns:a16="http://schemas.microsoft.com/office/drawing/2014/main" id="{F6C1A239-4598-404D-94EC-B80A9AD1B548}"/>
                </a:ext>
              </a:extLst>
            </p:cNvPr>
            <p:cNvSpPr/>
            <p:nvPr/>
          </p:nvSpPr>
          <p:spPr>
            <a:xfrm>
              <a:off x="7482611" y="3320786"/>
              <a:ext cx="291297" cy="58925"/>
            </a:xfrm>
            <a:custGeom>
              <a:avLst/>
              <a:gdLst/>
              <a:ahLst/>
              <a:cxnLst/>
              <a:rect l="l" t="t" r="r" b="b"/>
              <a:pathLst>
                <a:path w="9195" h="1860" extrusionOk="0">
                  <a:moveTo>
                    <a:pt x="171" y="1"/>
                  </a:moveTo>
                  <a:cubicBezTo>
                    <a:pt x="97" y="1"/>
                    <a:pt x="55" y="11"/>
                    <a:pt x="44" y="34"/>
                  </a:cubicBezTo>
                  <a:cubicBezTo>
                    <a:pt x="1" y="163"/>
                    <a:pt x="431" y="421"/>
                    <a:pt x="1379" y="809"/>
                  </a:cubicBezTo>
                  <a:lnTo>
                    <a:pt x="1767" y="895"/>
                  </a:lnTo>
                  <a:cubicBezTo>
                    <a:pt x="1939" y="981"/>
                    <a:pt x="2197" y="1024"/>
                    <a:pt x="2628" y="1110"/>
                  </a:cubicBezTo>
                  <a:cubicBezTo>
                    <a:pt x="3016" y="1197"/>
                    <a:pt x="3576" y="1326"/>
                    <a:pt x="4308" y="1455"/>
                  </a:cubicBezTo>
                  <a:cubicBezTo>
                    <a:pt x="5729" y="1670"/>
                    <a:pt x="6461" y="1756"/>
                    <a:pt x="6849" y="1800"/>
                  </a:cubicBezTo>
                  <a:lnTo>
                    <a:pt x="7194" y="1843"/>
                  </a:lnTo>
                  <a:cubicBezTo>
                    <a:pt x="7458" y="1854"/>
                    <a:pt x="7688" y="1859"/>
                    <a:pt x="7884" y="1859"/>
                  </a:cubicBezTo>
                  <a:cubicBezTo>
                    <a:pt x="9195" y="1859"/>
                    <a:pt x="9003" y="1620"/>
                    <a:pt x="7280" y="1283"/>
                  </a:cubicBezTo>
                  <a:lnTo>
                    <a:pt x="6935" y="1240"/>
                  </a:lnTo>
                  <a:cubicBezTo>
                    <a:pt x="6548" y="1197"/>
                    <a:pt x="5815" y="1110"/>
                    <a:pt x="4394" y="895"/>
                  </a:cubicBezTo>
                  <a:cubicBezTo>
                    <a:pt x="3662" y="766"/>
                    <a:pt x="3145" y="637"/>
                    <a:pt x="2757" y="550"/>
                  </a:cubicBezTo>
                  <a:cubicBezTo>
                    <a:pt x="2326" y="464"/>
                    <a:pt x="2068" y="421"/>
                    <a:pt x="1896" y="335"/>
                  </a:cubicBezTo>
                  <a:lnTo>
                    <a:pt x="1551" y="249"/>
                  </a:lnTo>
                  <a:cubicBezTo>
                    <a:pt x="848" y="89"/>
                    <a:pt x="383" y="1"/>
                    <a:pt x="1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78" name="Google Shape;2610;p59">
              <a:extLst>
                <a:ext uri="{FF2B5EF4-FFF2-40B4-BE49-F238E27FC236}">
                  <a16:creationId xmlns:a16="http://schemas.microsoft.com/office/drawing/2014/main" id="{88EC6D7A-5F01-4DEF-A470-B9FAC37C22D9}"/>
                </a:ext>
              </a:extLst>
            </p:cNvPr>
            <p:cNvSpPr/>
            <p:nvPr/>
          </p:nvSpPr>
          <p:spPr>
            <a:xfrm>
              <a:off x="8926107" y="2878693"/>
              <a:ext cx="56485" cy="57974"/>
            </a:xfrm>
            <a:custGeom>
              <a:avLst/>
              <a:gdLst/>
              <a:ahLst/>
              <a:cxnLst/>
              <a:rect l="l" t="t" r="r" b="b"/>
              <a:pathLst>
                <a:path w="1783" h="1830" extrusionOk="0">
                  <a:moveTo>
                    <a:pt x="217" y="0"/>
                  </a:moveTo>
                  <a:cubicBezTo>
                    <a:pt x="27" y="0"/>
                    <a:pt x="1" y="193"/>
                    <a:pt x="179" y="550"/>
                  </a:cubicBezTo>
                  <a:lnTo>
                    <a:pt x="696" y="1067"/>
                  </a:lnTo>
                  <a:lnTo>
                    <a:pt x="1170" y="1670"/>
                  </a:lnTo>
                  <a:cubicBezTo>
                    <a:pt x="1323" y="1777"/>
                    <a:pt x="1455" y="1830"/>
                    <a:pt x="1551" y="1830"/>
                  </a:cubicBezTo>
                  <a:cubicBezTo>
                    <a:pt x="1724" y="1830"/>
                    <a:pt x="1782" y="1658"/>
                    <a:pt x="1644" y="1325"/>
                  </a:cubicBezTo>
                  <a:lnTo>
                    <a:pt x="1127" y="679"/>
                  </a:lnTo>
                  <a:lnTo>
                    <a:pt x="567" y="119"/>
                  </a:lnTo>
                  <a:cubicBezTo>
                    <a:pt x="420" y="39"/>
                    <a:pt x="302" y="0"/>
                    <a:pt x="2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79" name="Nhóm 8">
            <a:extLst>
              <a:ext uri="{FF2B5EF4-FFF2-40B4-BE49-F238E27FC236}">
                <a16:creationId xmlns:a16="http://schemas.microsoft.com/office/drawing/2014/main" id="{715DE705-347A-4A5D-97D1-3A2B2F28C7FE}"/>
              </a:ext>
            </a:extLst>
          </p:cNvPr>
          <p:cNvGrpSpPr/>
          <p:nvPr/>
        </p:nvGrpSpPr>
        <p:grpSpPr>
          <a:xfrm>
            <a:off x="1313980" y="521583"/>
            <a:ext cx="2781276" cy="1019440"/>
            <a:chOff x="1573976" y="504645"/>
            <a:chExt cx="2085957" cy="764580"/>
          </a:xfrm>
        </p:grpSpPr>
        <p:grpSp>
          <p:nvGrpSpPr>
            <p:cNvPr id="180" name="Nhóm 6">
              <a:extLst>
                <a:ext uri="{FF2B5EF4-FFF2-40B4-BE49-F238E27FC236}">
                  <a16:creationId xmlns:a16="http://schemas.microsoft.com/office/drawing/2014/main" id="{15FABAF9-AD74-49BE-A7D5-4F5D0AB0B05E}"/>
                </a:ext>
              </a:extLst>
            </p:cNvPr>
            <p:cNvGrpSpPr/>
            <p:nvPr/>
          </p:nvGrpSpPr>
          <p:grpSpPr>
            <a:xfrm>
              <a:off x="1573976" y="506770"/>
              <a:ext cx="875803" cy="762455"/>
              <a:chOff x="1573976" y="506770"/>
              <a:chExt cx="875803" cy="762455"/>
            </a:xfrm>
          </p:grpSpPr>
          <p:sp>
            <p:nvSpPr>
              <p:cNvPr id="182" name="Tam giác Cân 4">
                <a:extLst>
                  <a:ext uri="{FF2B5EF4-FFF2-40B4-BE49-F238E27FC236}">
                    <a16:creationId xmlns:a16="http://schemas.microsoft.com/office/drawing/2014/main" id="{54F37360-9A9C-4244-AA9B-3A889EEC4E1E}"/>
                  </a:ext>
                </a:extLst>
              </p:cNvPr>
              <p:cNvSpPr/>
              <p:nvPr/>
            </p:nvSpPr>
            <p:spPr>
              <a:xfrm>
                <a:off x="1573976" y="506770"/>
                <a:ext cx="875803" cy="719705"/>
              </a:xfrm>
              <a:prstGeom prst="triangl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5333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183" name="Hộp Văn bản 5">
                <a:extLst>
                  <a:ext uri="{FF2B5EF4-FFF2-40B4-BE49-F238E27FC236}">
                    <a16:creationId xmlns:a16="http://schemas.microsoft.com/office/drawing/2014/main" id="{E10B39EF-035F-463D-B6D1-930A4645B1DE}"/>
                  </a:ext>
                </a:extLst>
              </p:cNvPr>
              <p:cNvSpPr txBox="1"/>
              <p:nvPr/>
            </p:nvSpPr>
            <p:spPr>
              <a:xfrm>
                <a:off x="1804393" y="645977"/>
                <a:ext cx="360461" cy="6232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4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/>
                    <a:ea typeface="+mn-ea"/>
                    <a:cs typeface="Arial"/>
                    <a:sym typeface="Arial"/>
                  </a:rPr>
                  <a:t>4</a:t>
                </a:r>
              </a:p>
            </p:txBody>
          </p:sp>
        </p:grpSp>
        <p:sp>
          <p:nvSpPr>
            <p:cNvPr id="181" name="Hộp Văn bản 7">
              <a:extLst>
                <a:ext uri="{FF2B5EF4-FFF2-40B4-BE49-F238E27FC236}">
                  <a16:creationId xmlns:a16="http://schemas.microsoft.com/office/drawing/2014/main" id="{728B59F4-8353-46FF-A755-8098927CF510}"/>
                </a:ext>
              </a:extLst>
            </p:cNvPr>
            <p:cNvSpPr txBox="1"/>
            <p:nvPr/>
          </p:nvSpPr>
          <p:spPr>
            <a:xfrm>
              <a:off x="2254448" y="504645"/>
              <a:ext cx="1405485" cy="684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5333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Arial"/>
                  <a:sym typeface="Arial"/>
                </a:rPr>
                <a:t>Đ, S?</a:t>
              </a:r>
            </a:p>
          </p:txBody>
        </p:sp>
      </p:grp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735C3D97-9549-4D1E-82B7-A15750B15402}"/>
              </a:ext>
            </a:extLst>
          </p:cNvPr>
          <p:cNvGrpSpPr/>
          <p:nvPr/>
        </p:nvGrpSpPr>
        <p:grpSpPr>
          <a:xfrm>
            <a:off x="476250" y="1857375"/>
            <a:ext cx="5724525" cy="707886"/>
            <a:chOff x="1057275" y="1838325"/>
            <a:chExt cx="5724525" cy="707886"/>
          </a:xfrm>
        </p:grpSpPr>
        <p:sp>
          <p:nvSpPr>
            <p:cNvPr id="185" name="TextBox 184">
              <a:extLst>
                <a:ext uri="{FF2B5EF4-FFF2-40B4-BE49-F238E27FC236}">
                  <a16:creationId xmlns:a16="http://schemas.microsoft.com/office/drawing/2014/main" id="{F23DA170-48EB-4A66-AE46-A551CB288294}"/>
                </a:ext>
              </a:extLst>
            </p:cNvPr>
            <p:cNvSpPr txBox="1"/>
            <p:nvPr/>
          </p:nvSpPr>
          <p:spPr>
            <a:xfrm>
              <a:off x="1057275" y="1838325"/>
              <a:ext cx="572452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a) 62 820 &gt; 7 382</a:t>
              </a:r>
            </a:p>
          </p:txBody>
        </p:sp>
        <p:sp>
          <p:nvSpPr>
            <p:cNvPr id="186" name="Rectangle: Rounded Corners 185">
              <a:extLst>
                <a:ext uri="{FF2B5EF4-FFF2-40B4-BE49-F238E27FC236}">
                  <a16:creationId xmlns:a16="http://schemas.microsoft.com/office/drawing/2014/main" id="{EAA6B44C-3FC4-4F2B-9F8E-ABB7F5CA3AA1}"/>
                </a:ext>
              </a:extLst>
            </p:cNvPr>
            <p:cNvSpPr/>
            <p:nvPr/>
          </p:nvSpPr>
          <p:spPr>
            <a:xfrm>
              <a:off x="5229225" y="1885950"/>
              <a:ext cx="685800" cy="628650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?</a:t>
              </a:r>
            </a:p>
          </p:txBody>
        </p:sp>
      </p:grpSp>
      <p:grpSp>
        <p:nvGrpSpPr>
          <p:cNvPr id="187" name="Group 186">
            <a:extLst>
              <a:ext uri="{FF2B5EF4-FFF2-40B4-BE49-F238E27FC236}">
                <a16:creationId xmlns:a16="http://schemas.microsoft.com/office/drawing/2014/main" id="{14B42DC3-5252-434A-8660-ED3AD1ADF4C7}"/>
              </a:ext>
            </a:extLst>
          </p:cNvPr>
          <p:cNvGrpSpPr/>
          <p:nvPr/>
        </p:nvGrpSpPr>
        <p:grpSpPr>
          <a:xfrm>
            <a:off x="390525" y="2943225"/>
            <a:ext cx="6438900" cy="726936"/>
            <a:chOff x="1057275" y="1819275"/>
            <a:chExt cx="6438900" cy="726936"/>
          </a:xfrm>
        </p:grpSpPr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0C99D8E6-1410-4439-9750-3FD49DB5FE63}"/>
                </a:ext>
              </a:extLst>
            </p:cNvPr>
            <p:cNvSpPr txBox="1"/>
            <p:nvPr/>
          </p:nvSpPr>
          <p:spPr>
            <a:xfrm>
              <a:off x="1057275" y="1838325"/>
              <a:ext cx="64389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c) 8 000 + 400 &gt; 9 000</a:t>
              </a:r>
            </a:p>
          </p:txBody>
        </p:sp>
        <p:sp>
          <p:nvSpPr>
            <p:cNvPr id="189" name="Rectangle: Rounded Corners 188">
              <a:extLst>
                <a:ext uri="{FF2B5EF4-FFF2-40B4-BE49-F238E27FC236}">
                  <a16:creationId xmlns:a16="http://schemas.microsoft.com/office/drawing/2014/main" id="{F68445BE-DD21-4386-A2A6-2ECDFBB7764C}"/>
                </a:ext>
              </a:extLst>
            </p:cNvPr>
            <p:cNvSpPr/>
            <p:nvPr/>
          </p:nvSpPr>
          <p:spPr>
            <a:xfrm>
              <a:off x="6334125" y="1819275"/>
              <a:ext cx="685800" cy="628650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?</a:t>
              </a:r>
            </a:p>
          </p:txBody>
        </p:sp>
      </p:grp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5A67D0A2-1649-41DB-8E7D-5B88DF310F63}"/>
              </a:ext>
            </a:extLst>
          </p:cNvPr>
          <p:cNvGrpSpPr/>
          <p:nvPr/>
        </p:nvGrpSpPr>
        <p:grpSpPr>
          <a:xfrm>
            <a:off x="6715125" y="1924050"/>
            <a:ext cx="5724525" cy="707886"/>
            <a:chOff x="1057275" y="1838325"/>
            <a:chExt cx="5724525" cy="707886"/>
          </a:xfrm>
        </p:grpSpPr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146C9093-198E-45B0-8A5F-2D7F662CBAAD}"/>
                </a:ext>
              </a:extLst>
            </p:cNvPr>
            <p:cNvSpPr txBox="1"/>
            <p:nvPr/>
          </p:nvSpPr>
          <p:spPr>
            <a:xfrm>
              <a:off x="1057275" y="1838325"/>
              <a:ext cx="572452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b) 52 794 &lt; 60 000</a:t>
              </a:r>
            </a:p>
          </p:txBody>
        </p:sp>
        <p:sp>
          <p:nvSpPr>
            <p:cNvPr id="192" name="Rectangle: Rounded Corners 191">
              <a:extLst>
                <a:ext uri="{FF2B5EF4-FFF2-40B4-BE49-F238E27FC236}">
                  <a16:creationId xmlns:a16="http://schemas.microsoft.com/office/drawing/2014/main" id="{65CF0F6B-4FBE-4059-8013-0DCDE6320074}"/>
                </a:ext>
              </a:extLst>
            </p:cNvPr>
            <p:cNvSpPr/>
            <p:nvPr/>
          </p:nvSpPr>
          <p:spPr>
            <a:xfrm>
              <a:off x="5572125" y="1847850"/>
              <a:ext cx="685800" cy="628650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?</a:t>
              </a:r>
            </a:p>
          </p:txBody>
        </p:sp>
      </p:grp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E92E2C2D-497A-496B-A474-60B0B5BBD56A}"/>
              </a:ext>
            </a:extLst>
          </p:cNvPr>
          <p:cNvGrpSpPr/>
          <p:nvPr/>
        </p:nvGrpSpPr>
        <p:grpSpPr>
          <a:xfrm>
            <a:off x="6657975" y="2933700"/>
            <a:ext cx="5724525" cy="646331"/>
            <a:chOff x="1057275" y="1838325"/>
            <a:chExt cx="5724525" cy="646331"/>
          </a:xfrm>
        </p:grpSpPr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1042C605-6E03-4BFA-97EB-15AEA3CE0DF8}"/>
                </a:ext>
              </a:extLst>
            </p:cNvPr>
            <p:cNvSpPr txBox="1"/>
            <p:nvPr/>
          </p:nvSpPr>
          <p:spPr>
            <a:xfrm>
              <a:off x="1057275" y="1838325"/>
              <a:ext cx="5724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d) 5 400 – 400 = 5 000</a:t>
              </a:r>
            </a:p>
          </p:txBody>
        </p:sp>
        <p:sp>
          <p:nvSpPr>
            <p:cNvPr id="195" name="Rectangle: Rounded Corners 194">
              <a:extLst>
                <a:ext uri="{FF2B5EF4-FFF2-40B4-BE49-F238E27FC236}">
                  <a16:creationId xmlns:a16="http://schemas.microsoft.com/office/drawing/2014/main" id="{3C39A3FD-400A-497B-A29B-A6E2184E428D}"/>
                </a:ext>
              </a:extLst>
            </p:cNvPr>
            <p:cNvSpPr/>
            <p:nvPr/>
          </p:nvSpPr>
          <p:spPr>
            <a:xfrm>
              <a:off x="5800725" y="1838325"/>
              <a:ext cx="685800" cy="628650"/>
            </a:xfrm>
            <a:prstGeom prst="roundRect">
              <a:avLst/>
            </a:prstGeom>
            <a:solidFill>
              <a:schemeClr val="bg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?</a:t>
              </a:r>
            </a:p>
          </p:txBody>
        </p:sp>
      </p:grp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97C38C0-50D0-42DF-8FC2-023C343D9C07}"/>
              </a:ext>
            </a:extLst>
          </p:cNvPr>
          <p:cNvSpPr/>
          <p:nvPr/>
        </p:nvSpPr>
        <p:spPr>
          <a:xfrm>
            <a:off x="4638675" y="1876425"/>
            <a:ext cx="704850" cy="647700"/>
          </a:xfrm>
          <a:prstGeom prst="roundRect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Đ</a:t>
            </a:r>
          </a:p>
        </p:txBody>
      </p:sp>
      <p:sp>
        <p:nvSpPr>
          <p:cNvPr id="196" name="Rectangle: Rounded Corners 195">
            <a:extLst>
              <a:ext uri="{FF2B5EF4-FFF2-40B4-BE49-F238E27FC236}">
                <a16:creationId xmlns:a16="http://schemas.microsoft.com/office/drawing/2014/main" id="{732E5D98-BE9F-482E-A017-115014D24A2C}"/>
              </a:ext>
            </a:extLst>
          </p:cNvPr>
          <p:cNvSpPr/>
          <p:nvPr/>
        </p:nvSpPr>
        <p:spPr>
          <a:xfrm>
            <a:off x="11210925" y="1914525"/>
            <a:ext cx="704850" cy="647700"/>
          </a:xfrm>
          <a:prstGeom prst="roundRect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Đ</a:t>
            </a:r>
          </a:p>
        </p:txBody>
      </p:sp>
      <p:sp>
        <p:nvSpPr>
          <p:cNvPr id="197" name="Right Brace 196">
            <a:extLst>
              <a:ext uri="{FF2B5EF4-FFF2-40B4-BE49-F238E27FC236}">
                <a16:creationId xmlns:a16="http://schemas.microsoft.com/office/drawing/2014/main" id="{269F9655-12F3-4C02-AFC2-2385C8DA472C}"/>
              </a:ext>
            </a:extLst>
          </p:cNvPr>
          <p:cNvSpPr/>
          <p:nvPr/>
        </p:nvSpPr>
        <p:spPr>
          <a:xfrm rot="5400000">
            <a:off x="2124080" y="2667001"/>
            <a:ext cx="404810" cy="2262189"/>
          </a:xfrm>
          <a:prstGeom prst="rightBrace">
            <a:avLst>
              <a:gd name="adj1" fmla="val 79546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288AC991-0B64-4B92-A9AC-2DB865BD3F98}"/>
              </a:ext>
            </a:extLst>
          </p:cNvPr>
          <p:cNvSpPr txBox="1"/>
          <p:nvPr/>
        </p:nvSpPr>
        <p:spPr>
          <a:xfrm>
            <a:off x="1562100" y="3914775"/>
            <a:ext cx="2238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8 400</a:t>
            </a:r>
          </a:p>
        </p:txBody>
      </p:sp>
      <p:sp>
        <p:nvSpPr>
          <p:cNvPr id="199" name="Rectangle: Rounded Corners 198">
            <a:extLst>
              <a:ext uri="{FF2B5EF4-FFF2-40B4-BE49-F238E27FC236}">
                <a16:creationId xmlns:a16="http://schemas.microsoft.com/office/drawing/2014/main" id="{08E25F80-4760-40E7-819D-B797D05E4B3D}"/>
              </a:ext>
            </a:extLst>
          </p:cNvPr>
          <p:cNvSpPr/>
          <p:nvPr/>
        </p:nvSpPr>
        <p:spPr>
          <a:xfrm>
            <a:off x="5667375" y="2924175"/>
            <a:ext cx="704850" cy="647700"/>
          </a:xfrm>
          <a:prstGeom prst="roundRect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S</a:t>
            </a:r>
          </a:p>
        </p:txBody>
      </p:sp>
      <p:sp>
        <p:nvSpPr>
          <p:cNvPr id="203" name="Right Brace 202">
            <a:extLst>
              <a:ext uri="{FF2B5EF4-FFF2-40B4-BE49-F238E27FC236}">
                <a16:creationId xmlns:a16="http://schemas.microsoft.com/office/drawing/2014/main" id="{A0C1745E-A3C9-4A88-A59E-A30205D29153}"/>
              </a:ext>
            </a:extLst>
          </p:cNvPr>
          <p:cNvSpPr/>
          <p:nvPr/>
        </p:nvSpPr>
        <p:spPr>
          <a:xfrm rot="5400000">
            <a:off x="8277232" y="2543176"/>
            <a:ext cx="404810" cy="2262189"/>
          </a:xfrm>
          <a:prstGeom prst="rightBrace">
            <a:avLst>
              <a:gd name="adj1" fmla="val 79546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CC9E6FA5-435C-4E74-8088-BD2C88073A0B}"/>
              </a:ext>
            </a:extLst>
          </p:cNvPr>
          <p:cNvSpPr txBox="1"/>
          <p:nvPr/>
        </p:nvSpPr>
        <p:spPr>
          <a:xfrm>
            <a:off x="7715252" y="3790950"/>
            <a:ext cx="2238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5 000</a:t>
            </a:r>
          </a:p>
        </p:txBody>
      </p:sp>
      <p:sp>
        <p:nvSpPr>
          <p:cNvPr id="205" name="Rectangle: Rounded Corners 204">
            <a:extLst>
              <a:ext uri="{FF2B5EF4-FFF2-40B4-BE49-F238E27FC236}">
                <a16:creationId xmlns:a16="http://schemas.microsoft.com/office/drawing/2014/main" id="{5201942F-C862-41F0-A614-FF80D358B255}"/>
              </a:ext>
            </a:extLst>
          </p:cNvPr>
          <p:cNvSpPr/>
          <p:nvPr/>
        </p:nvSpPr>
        <p:spPr>
          <a:xfrm>
            <a:off x="11391900" y="2924175"/>
            <a:ext cx="704850" cy="647700"/>
          </a:xfrm>
          <a:prstGeom prst="roundRect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Đ</a:t>
            </a:r>
          </a:p>
        </p:txBody>
      </p:sp>
    </p:spTree>
    <p:extLst>
      <p:ext uri="{BB962C8B-B14F-4D97-AF65-F5344CB8AC3E}">
        <p14:creationId xmlns:p14="http://schemas.microsoft.com/office/powerpoint/2010/main" val="3324914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8" grpId="0" animBg="1"/>
      <p:bldP spid="99" grpId="0" animBg="1"/>
      <p:bldP spid="100" grpId="0" animBg="1"/>
      <p:bldP spid="101" grpId="0" animBg="1"/>
      <p:bldP spid="2" grpId="0" animBg="1"/>
      <p:bldP spid="196" grpId="0" animBg="1"/>
      <p:bldP spid="197" grpId="0" animBg="1"/>
      <p:bldP spid="198" grpId="0"/>
      <p:bldP spid="199" grpId="0" animBg="1"/>
      <p:bldP spid="203" grpId="0" animBg="1"/>
      <p:bldP spid="204" grpId="0"/>
      <p:bldP spid="205" grpId="0" animBg="1"/>
    </p:bld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272</Words>
  <Application>Microsoft Office PowerPoint</Application>
  <PresentationFormat>Widescreen</PresentationFormat>
  <Paragraphs>59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Cambria</vt:lpstr>
      <vt:lpstr>Times New Roman</vt:lpstr>
      <vt:lpstr>Trebuchet MS</vt:lpstr>
      <vt:lpstr>Wingdings 3</vt:lpstr>
      <vt:lpstr>3_Office Theme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1</cp:revision>
  <dcterms:created xsi:type="dcterms:W3CDTF">2026-04-12T09:15:01Z</dcterms:created>
  <dcterms:modified xsi:type="dcterms:W3CDTF">2026-04-12T09:16:52Z</dcterms:modified>
</cp:coreProperties>
</file>