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7"/>
  </p:notesMasterIdLst>
  <p:sldIdLst>
    <p:sldId id="258" r:id="rId3"/>
    <p:sldId id="257" r:id="rId4"/>
    <p:sldId id="308" r:id="rId5"/>
    <p:sldId id="3800" r:id="rId6"/>
    <p:sldId id="305" r:id="rId7"/>
    <p:sldId id="3797" r:id="rId8"/>
    <p:sldId id="306" r:id="rId9"/>
    <p:sldId id="3798" r:id="rId10"/>
    <p:sldId id="271" r:id="rId11"/>
    <p:sldId id="314" r:id="rId12"/>
    <p:sldId id="313" r:id="rId13"/>
    <p:sldId id="3794" r:id="rId14"/>
    <p:sldId id="3795" r:id="rId15"/>
    <p:sldId id="3796" r:id="rId16"/>
    <p:sldId id="3770" r:id="rId17"/>
    <p:sldId id="3793" r:id="rId18"/>
    <p:sldId id="318" r:id="rId19"/>
    <p:sldId id="3792" r:id="rId20"/>
    <p:sldId id="265" r:id="rId21"/>
    <p:sldId id="3799" r:id="rId22"/>
    <p:sldId id="3772" r:id="rId23"/>
    <p:sldId id="3786" r:id="rId24"/>
    <p:sldId id="3787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243C4-3B72-4F12-AE0C-7B6C176F0350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F61A-FD8A-4FA2-9B19-F6D05399C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8336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77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72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407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1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83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b71737ba3b_0_2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b71737ba3b_0_2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073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b706226281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b706226281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51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gb71737ba3b_0_18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4" name="Google Shape;2264;gb71737ba3b_0_18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7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767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78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56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25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8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b71737ba3b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b71737ba3b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87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b71737ba3b_0_1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b71737ba3b_0_1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4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8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592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091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6716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9395035" y="353508"/>
            <a:ext cx="3678429" cy="6562528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463199" y="4813823"/>
            <a:ext cx="6008465" cy="3443293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9062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7BE8F-89C2-4211-A4AE-F085D8A13FD5}" type="datetimeFigureOut">
              <a:rPr lang="en-US" smtClean="0"/>
              <a:pPr>
                <a:defRPr/>
              </a:pPr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EFB2-6262-4D57-B35D-54E462062A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03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90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3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0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315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4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68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24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82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88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1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82833"/>
            <a:ext cx="10264800" cy="19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6832567" y="3559467"/>
            <a:ext cx="4383200" cy="11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4518044" y="4496512"/>
            <a:ext cx="644425" cy="34152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650221" y="3819380"/>
            <a:ext cx="725552" cy="1294425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850505" y="4192374"/>
            <a:ext cx="1427124" cy="1426497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1"/>
          <p:cNvSpPr/>
          <p:nvPr/>
        </p:nvSpPr>
        <p:spPr>
          <a:xfrm flipH="1">
            <a:off x="-21910" y="4773514"/>
            <a:ext cx="6016311" cy="838815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1"/>
          <p:cNvSpPr/>
          <p:nvPr/>
        </p:nvSpPr>
        <p:spPr>
          <a:xfrm flipH="1">
            <a:off x="-114007" y="5395201"/>
            <a:ext cx="12420308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1"/>
          <p:cNvSpPr/>
          <p:nvPr/>
        </p:nvSpPr>
        <p:spPr>
          <a:xfrm flipH="1">
            <a:off x="1743122" y="5373376"/>
            <a:ext cx="4251279" cy="2694353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782765" y="4023957"/>
            <a:ext cx="790903" cy="131995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56946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32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9409591" y="4149590"/>
            <a:ext cx="1377900" cy="1749493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2590833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16"/>
          <p:cNvSpPr/>
          <p:nvPr/>
        </p:nvSpPr>
        <p:spPr>
          <a:xfrm flipH="1">
            <a:off x="9701847" y="1401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785251" y="292124"/>
            <a:ext cx="9416092" cy="1336688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76" y="5842267"/>
            <a:ext cx="12319177" cy="1320619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16"/>
          <p:cNvSpPr/>
          <p:nvPr/>
        </p:nvSpPr>
        <p:spPr>
          <a:xfrm flipH="1">
            <a:off x="-3473514" y="5232267"/>
            <a:ext cx="7315281" cy="247032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91335" y="1679562"/>
            <a:ext cx="3592131" cy="5539745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262856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262856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2577933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6253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8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18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8" name="Google Shape;538;p18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39" name="Google Shape;539;p1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010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9"/>
          <p:cNvGrpSpPr/>
          <p:nvPr/>
        </p:nvGrpSpPr>
        <p:grpSpPr>
          <a:xfrm>
            <a:off x="-134" y="3873767"/>
            <a:ext cx="12192267" cy="2984165"/>
            <a:chOff x="-100" y="2905325"/>
            <a:chExt cx="9144200" cy="2238124"/>
          </a:xfrm>
        </p:grpSpPr>
        <p:sp>
          <p:nvSpPr>
            <p:cNvPr id="544" name="Google Shape;544;p19"/>
            <p:cNvSpPr/>
            <p:nvPr/>
          </p:nvSpPr>
          <p:spPr>
            <a:xfrm flipH="1">
              <a:off x="-80" y="2905325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-100" y="3067048"/>
              <a:ext cx="9144095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/>
          <p:nvPr/>
        </p:nvSpPr>
        <p:spPr>
          <a:xfrm flipH="1">
            <a:off x="9917747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19"/>
          <p:cNvSpPr/>
          <p:nvPr/>
        </p:nvSpPr>
        <p:spPr>
          <a:xfrm>
            <a:off x="-645552" y="10922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9" name="Google Shape;549;p19"/>
          <p:cNvGrpSpPr/>
          <p:nvPr/>
        </p:nvGrpSpPr>
        <p:grpSpPr>
          <a:xfrm rot="1325081">
            <a:off x="1381940" y="548176"/>
            <a:ext cx="972537" cy="515408"/>
            <a:chOff x="2468025" y="734125"/>
            <a:chExt cx="980825" cy="519800"/>
          </a:xfrm>
        </p:grpSpPr>
        <p:sp>
          <p:nvSpPr>
            <p:cNvPr id="550" name="Google Shape;550;p1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4161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20"/>
          <p:cNvGrpSpPr/>
          <p:nvPr/>
        </p:nvGrpSpPr>
        <p:grpSpPr>
          <a:xfrm>
            <a:off x="-3473515" y="719245"/>
            <a:ext cx="20462104" cy="6678544"/>
            <a:chOff x="-2605136" y="539434"/>
            <a:chExt cx="15346578" cy="5008908"/>
          </a:xfrm>
        </p:grpSpPr>
        <p:sp>
          <p:nvSpPr>
            <p:cNvPr id="555" name="Google Shape;555;p20"/>
            <p:cNvSpPr/>
            <p:nvPr/>
          </p:nvSpPr>
          <p:spPr>
            <a:xfrm flipH="1">
              <a:off x="-80" y="4153100"/>
              <a:ext cx="9144180" cy="990464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0"/>
            <p:cNvSpPr/>
            <p:nvPr/>
          </p:nvSpPr>
          <p:spPr>
            <a:xfrm flipH="1">
              <a:off x="-2605136" y="3695600"/>
              <a:ext cx="5486461" cy="1852742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7" name="Google Shape;557;p20"/>
            <p:cNvGrpSpPr/>
            <p:nvPr/>
          </p:nvGrpSpPr>
          <p:grpSpPr>
            <a:xfrm rot="876897">
              <a:off x="-592173" y="817633"/>
              <a:ext cx="2748820" cy="4239217"/>
              <a:chOff x="-138878" y="1089036"/>
              <a:chExt cx="2326695" cy="3588512"/>
            </a:xfrm>
          </p:grpSpPr>
          <p:grpSp>
            <p:nvGrpSpPr>
              <p:cNvPr id="558" name="Google Shape;558;p20"/>
              <p:cNvGrpSpPr/>
              <p:nvPr/>
            </p:nvGrpSpPr>
            <p:grpSpPr>
              <a:xfrm rot="-536374">
                <a:off x="104887" y="1212004"/>
                <a:ext cx="1839165" cy="3281175"/>
                <a:chOff x="3734270" y="74249"/>
                <a:chExt cx="3046829" cy="5435717"/>
              </a:xfrm>
            </p:grpSpPr>
            <p:grpSp>
              <p:nvGrpSpPr>
                <p:cNvPr id="559" name="Google Shape;559;p20"/>
                <p:cNvGrpSpPr/>
                <p:nvPr/>
              </p:nvGrpSpPr>
              <p:grpSpPr>
                <a:xfrm rot="312499">
                  <a:off x="4269747" y="179454"/>
                  <a:ext cx="2417210" cy="2184088"/>
                  <a:chOff x="3949525" y="-38550"/>
                  <a:chExt cx="2695666" cy="2435690"/>
                </a:xfrm>
              </p:grpSpPr>
              <p:sp>
                <p:nvSpPr>
                  <p:cNvPr id="560" name="Google Shape;560;p20"/>
                  <p:cNvSpPr/>
                  <p:nvPr/>
                </p:nvSpPr>
                <p:spPr>
                  <a:xfrm flipH="1">
                    <a:off x="5395256" y="293336"/>
                    <a:ext cx="998480" cy="850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74" h="10876" extrusionOk="0">
                        <a:moveTo>
                          <a:pt x="271" y="1"/>
                        </a:moveTo>
                        <a:cubicBezTo>
                          <a:pt x="96" y="1"/>
                          <a:pt x="0" y="7"/>
                          <a:pt x="0" y="7"/>
                        </a:cubicBezTo>
                        <a:lnTo>
                          <a:pt x="3567" y="4576"/>
                        </a:lnTo>
                        <a:lnTo>
                          <a:pt x="7878" y="5361"/>
                        </a:lnTo>
                        <a:lnTo>
                          <a:pt x="5129" y="6673"/>
                        </a:lnTo>
                        <a:lnTo>
                          <a:pt x="5129" y="6673"/>
                        </a:lnTo>
                        <a:lnTo>
                          <a:pt x="9315" y="6331"/>
                        </a:lnTo>
                        <a:lnTo>
                          <a:pt x="7427" y="7935"/>
                        </a:lnTo>
                        <a:cubicBezTo>
                          <a:pt x="9532" y="8745"/>
                          <a:pt x="12773" y="10875"/>
                          <a:pt x="12773" y="10875"/>
                        </a:cubicBezTo>
                        <a:cubicBezTo>
                          <a:pt x="10614" y="499"/>
                          <a:pt x="1921" y="1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1" name="Google Shape;561;p20"/>
                  <p:cNvSpPr/>
                  <p:nvPr/>
                </p:nvSpPr>
                <p:spPr>
                  <a:xfrm flipH="1">
                    <a:off x="5395254" y="1046449"/>
                    <a:ext cx="1249937" cy="457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91" h="5852" extrusionOk="0">
                        <a:moveTo>
                          <a:pt x="10295" y="0"/>
                        </a:moveTo>
                        <a:cubicBezTo>
                          <a:pt x="3432" y="0"/>
                          <a:pt x="1" y="5852"/>
                          <a:pt x="1" y="5852"/>
                        </a:cubicBezTo>
                        <a:lnTo>
                          <a:pt x="5715" y="5426"/>
                        </a:lnTo>
                        <a:lnTo>
                          <a:pt x="8773" y="2251"/>
                        </a:lnTo>
                        <a:lnTo>
                          <a:pt x="8296" y="5309"/>
                        </a:lnTo>
                        <a:lnTo>
                          <a:pt x="10351" y="1591"/>
                        </a:lnTo>
                        <a:lnTo>
                          <a:pt x="10610" y="4081"/>
                        </a:lnTo>
                        <a:cubicBezTo>
                          <a:pt x="12440" y="2769"/>
                          <a:pt x="15990" y="1240"/>
                          <a:pt x="15990" y="1240"/>
                        </a:cubicBezTo>
                        <a:cubicBezTo>
                          <a:pt x="13884" y="355"/>
                          <a:pt x="11985" y="0"/>
                          <a:pt x="10295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2" name="Google Shape;562;p20"/>
                  <p:cNvSpPr/>
                  <p:nvPr/>
                </p:nvSpPr>
                <p:spPr>
                  <a:xfrm flipH="1">
                    <a:off x="3949525" y="963360"/>
                    <a:ext cx="1414474" cy="4098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96" h="5244" extrusionOk="0">
                        <a:moveTo>
                          <a:pt x="7764" y="0"/>
                        </a:moveTo>
                        <a:cubicBezTo>
                          <a:pt x="5399" y="0"/>
                          <a:pt x="2762" y="656"/>
                          <a:pt x="0" y="2479"/>
                        </a:cubicBezTo>
                        <a:cubicBezTo>
                          <a:pt x="0" y="2479"/>
                          <a:pt x="4169" y="3398"/>
                          <a:pt x="6475" y="4408"/>
                        </a:cubicBezTo>
                        <a:lnTo>
                          <a:pt x="5999" y="1819"/>
                        </a:lnTo>
                        <a:lnTo>
                          <a:pt x="9265" y="5244"/>
                        </a:lnTo>
                        <a:lnTo>
                          <a:pt x="7862" y="2211"/>
                        </a:lnTo>
                        <a:lnTo>
                          <a:pt x="11997" y="4901"/>
                        </a:lnTo>
                        <a:lnTo>
                          <a:pt x="18095" y="4300"/>
                        </a:lnTo>
                        <a:cubicBezTo>
                          <a:pt x="18095" y="4300"/>
                          <a:pt x="13822" y="0"/>
                          <a:pt x="7764" y="0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3" name="Google Shape;563;p20"/>
                  <p:cNvSpPr/>
                  <p:nvPr/>
                </p:nvSpPr>
                <p:spPr>
                  <a:xfrm flipH="1">
                    <a:off x="4567262" y="-38550"/>
                    <a:ext cx="867944" cy="1195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4" h="15297" extrusionOk="0">
                        <a:moveTo>
                          <a:pt x="11103" y="0"/>
                        </a:moveTo>
                        <a:cubicBezTo>
                          <a:pt x="11103" y="1"/>
                          <a:pt x="1" y="3392"/>
                          <a:pt x="911" y="15297"/>
                        </a:cubicBezTo>
                        <a:cubicBezTo>
                          <a:pt x="911" y="15297"/>
                          <a:pt x="3685" y="12022"/>
                          <a:pt x="5657" y="10443"/>
                        </a:cubicBezTo>
                        <a:lnTo>
                          <a:pt x="3192" y="9616"/>
                        </a:lnTo>
                        <a:lnTo>
                          <a:pt x="7703" y="8354"/>
                        </a:lnTo>
                        <a:lnTo>
                          <a:pt x="4420" y="8146"/>
                        </a:lnTo>
                        <a:lnTo>
                          <a:pt x="8714" y="5748"/>
                        </a:lnTo>
                        <a:lnTo>
                          <a:pt x="11103" y="0"/>
                        </a:ln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4" name="Google Shape;564;p20"/>
                  <p:cNvSpPr/>
                  <p:nvPr/>
                </p:nvSpPr>
                <p:spPr>
                  <a:xfrm flipH="1">
                    <a:off x="5374388" y="1159006"/>
                    <a:ext cx="769925" cy="1238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50" h="15840" extrusionOk="0">
                        <a:moveTo>
                          <a:pt x="9850" y="1"/>
                        </a:moveTo>
                        <a:lnTo>
                          <a:pt x="9850" y="1"/>
                        </a:lnTo>
                        <a:cubicBezTo>
                          <a:pt x="0" y="6074"/>
                          <a:pt x="4035" y="15840"/>
                          <a:pt x="4035" y="15840"/>
                        </a:cubicBezTo>
                        <a:lnTo>
                          <a:pt x="7085" y="10911"/>
                        </a:lnTo>
                        <a:lnTo>
                          <a:pt x="6374" y="6517"/>
                        </a:lnTo>
                        <a:lnTo>
                          <a:pt x="8505" y="8722"/>
                        </a:lnTo>
                        <a:lnTo>
                          <a:pt x="6784" y="4821"/>
                        </a:lnTo>
                        <a:lnTo>
                          <a:pt x="8906" y="6107"/>
                        </a:lnTo>
                        <a:cubicBezTo>
                          <a:pt x="8956" y="3819"/>
                          <a:pt x="9850" y="1"/>
                          <a:pt x="9850" y="1"/>
                        </a:cubicBezTo>
                        <a:close/>
                      </a:path>
                    </a:pathLst>
                  </a:custGeom>
                  <a:solidFill>
                    <a:srgbClr val="0070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5" name="Google Shape;565;p20"/>
                  <p:cNvSpPr/>
                  <p:nvPr/>
                </p:nvSpPr>
                <p:spPr>
                  <a:xfrm flipH="1">
                    <a:off x="5374384" y="1034646"/>
                    <a:ext cx="1270807" cy="469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58" h="6003" extrusionOk="0">
                        <a:moveTo>
                          <a:pt x="10097" y="1"/>
                        </a:moveTo>
                        <a:cubicBezTo>
                          <a:pt x="3453" y="1"/>
                          <a:pt x="1" y="6003"/>
                          <a:pt x="1" y="6003"/>
                        </a:cubicBezTo>
                        <a:cubicBezTo>
                          <a:pt x="5302" y="1956"/>
                          <a:pt x="9815" y="1079"/>
                          <a:pt x="12731" y="1079"/>
                        </a:cubicBezTo>
                        <a:cubicBezTo>
                          <a:pt x="14962" y="1079"/>
                          <a:pt x="16258" y="1592"/>
                          <a:pt x="16258" y="1592"/>
                        </a:cubicBezTo>
                        <a:cubicBezTo>
                          <a:pt x="13969" y="449"/>
                          <a:pt x="11914" y="1"/>
                          <a:pt x="10097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6" name="Google Shape;566;p20"/>
                  <p:cNvSpPr/>
                  <p:nvPr/>
                </p:nvSpPr>
                <p:spPr>
                  <a:xfrm flipH="1">
                    <a:off x="5374386" y="293805"/>
                    <a:ext cx="1019350" cy="86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41" h="11070" extrusionOk="0">
                        <a:moveTo>
                          <a:pt x="91" y="0"/>
                        </a:moveTo>
                        <a:cubicBezTo>
                          <a:pt x="61" y="0"/>
                          <a:pt x="31" y="0"/>
                          <a:pt x="0" y="1"/>
                        </a:cubicBezTo>
                        <a:cubicBezTo>
                          <a:pt x="0" y="1"/>
                          <a:pt x="10050" y="3250"/>
                          <a:pt x="13041" y="11070"/>
                        </a:cubicBezTo>
                        <a:cubicBezTo>
                          <a:pt x="13041" y="11070"/>
                          <a:pt x="11636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567" name="Google Shape;567;p20"/>
                  <p:cNvSpPr/>
                  <p:nvPr/>
                </p:nvSpPr>
                <p:spPr>
                  <a:xfrm flipH="1">
                    <a:off x="4567261" y="-37925"/>
                    <a:ext cx="983472" cy="1155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82" h="14788" extrusionOk="0">
                        <a:moveTo>
                          <a:pt x="12581" y="1"/>
                        </a:moveTo>
                        <a:cubicBezTo>
                          <a:pt x="0" y="4094"/>
                          <a:pt x="2431" y="14787"/>
                          <a:pt x="2431" y="14787"/>
                        </a:cubicBezTo>
                        <a:cubicBezTo>
                          <a:pt x="4645" y="5306"/>
                          <a:pt x="12581" y="1"/>
                          <a:pt x="12581" y="1"/>
                        </a:cubicBezTo>
                        <a:close/>
                      </a:path>
                    </a:pathLst>
                  </a:custGeom>
                  <a:solidFill>
                    <a:srgbClr val="78A3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  <p:sp>
              <p:nvSpPr>
                <p:cNvPr id="568" name="Google Shape;568;p20"/>
                <p:cNvSpPr/>
                <p:nvPr/>
              </p:nvSpPr>
              <p:spPr>
                <a:xfrm rot="822121" flipH="1">
                  <a:off x="4231896" y="1184641"/>
                  <a:ext cx="773829" cy="4294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69" name="Google Shape;569;p20"/>
              <p:cNvSpPr/>
              <p:nvPr/>
            </p:nvSpPr>
            <p:spPr>
              <a:xfrm>
                <a:off x="189111" y="4292798"/>
                <a:ext cx="648400" cy="384750"/>
              </a:xfrm>
              <a:custGeom>
                <a:avLst/>
                <a:gdLst/>
                <a:ahLst/>
                <a:cxnLst/>
                <a:rect l="l" t="t" r="r" b="b"/>
                <a:pathLst>
                  <a:path w="25936" h="15390" extrusionOk="0">
                    <a:moveTo>
                      <a:pt x="5009" y="119"/>
                    </a:moveTo>
                    <a:cubicBezTo>
                      <a:pt x="7295" y="-357"/>
                      <a:pt x="11423" y="2596"/>
                      <a:pt x="13772" y="3167"/>
                    </a:cubicBezTo>
                    <a:cubicBezTo>
                      <a:pt x="16122" y="3739"/>
                      <a:pt x="17455" y="3612"/>
                      <a:pt x="19106" y="3548"/>
                    </a:cubicBezTo>
                    <a:cubicBezTo>
                      <a:pt x="20757" y="3485"/>
                      <a:pt x="22599" y="2183"/>
                      <a:pt x="23678" y="2786"/>
                    </a:cubicBezTo>
                    <a:cubicBezTo>
                      <a:pt x="24758" y="3389"/>
                      <a:pt x="26663" y="5168"/>
                      <a:pt x="25583" y="7168"/>
                    </a:cubicBezTo>
                    <a:cubicBezTo>
                      <a:pt x="24504" y="9168"/>
                      <a:pt x="20852" y="13677"/>
                      <a:pt x="17201" y="14788"/>
                    </a:cubicBezTo>
                    <a:cubicBezTo>
                      <a:pt x="13550" y="15899"/>
                      <a:pt x="6534" y="15296"/>
                      <a:pt x="3676" y="13835"/>
                    </a:cubicBezTo>
                    <a:cubicBezTo>
                      <a:pt x="819" y="12375"/>
                      <a:pt x="-166" y="8311"/>
                      <a:pt x="56" y="6025"/>
                    </a:cubicBezTo>
                    <a:cubicBezTo>
                      <a:pt x="278" y="3739"/>
                      <a:pt x="2723" y="595"/>
                      <a:pt x="5009" y="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</p:sp>
        </p:grpSp>
        <p:sp>
          <p:nvSpPr>
            <p:cNvPr id="570" name="Google Shape;570;p20"/>
            <p:cNvSpPr/>
            <p:nvPr/>
          </p:nvSpPr>
          <p:spPr>
            <a:xfrm>
              <a:off x="5213225" y="4413262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Google Shape;571;p20"/>
          <p:cNvSpPr txBox="1">
            <a:spLocks noGrp="1"/>
          </p:cNvSpPr>
          <p:nvPr>
            <p:ph type="title"/>
          </p:nvPr>
        </p:nvSpPr>
        <p:spPr>
          <a:xfrm>
            <a:off x="950967" y="491767"/>
            <a:ext cx="1026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11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0"/>
          <p:cNvSpPr/>
          <p:nvPr/>
        </p:nvSpPr>
        <p:spPr>
          <a:xfrm>
            <a:off x="65649" y="1642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0"/>
          <p:cNvSpPr/>
          <p:nvPr/>
        </p:nvSpPr>
        <p:spPr>
          <a:xfrm flipH="1">
            <a:off x="10870247" y="579869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4" name="Google Shape;574;p20"/>
          <p:cNvGrpSpPr/>
          <p:nvPr/>
        </p:nvGrpSpPr>
        <p:grpSpPr>
          <a:xfrm rot="-1325081" flipH="1">
            <a:off x="9927318" y="548176"/>
            <a:ext cx="972537" cy="515408"/>
            <a:chOff x="2468025" y="734125"/>
            <a:chExt cx="980825" cy="519800"/>
          </a:xfrm>
        </p:grpSpPr>
        <p:sp>
          <p:nvSpPr>
            <p:cNvPr id="575" name="Google Shape;575;p20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187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00740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733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8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4" y="-9144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0263" y="686143"/>
            <a:ext cx="11403873" cy="3016194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62: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chung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tiết2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A picture containing diagram&#10;&#10;Description automatically generated">
            <a:extLst>
              <a:ext uri="{FF2B5EF4-FFF2-40B4-BE49-F238E27FC236}">
                <a16:creationId xmlns:a16="http://schemas.microsoft.com/office/drawing/2014/main" id="{CF4D7E05-91D0-478C-944F-436504746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3133" b="3479"/>
          <a:stretch/>
        </p:blipFill>
        <p:spPr>
          <a:xfrm flipH="1">
            <a:off x="-188031" y="4583279"/>
            <a:ext cx="5714787" cy="2370453"/>
          </a:xfrm>
          <a:prstGeom prst="rect">
            <a:avLst/>
          </a:prstGeom>
        </p:spPr>
      </p:pic>
      <p:pic>
        <p:nvPicPr>
          <p:cNvPr id="81" name="Picture 8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789484-57FF-45FD-BF12-EC64A091A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8" t="71761" b="19114"/>
          <a:stretch/>
        </p:blipFill>
        <p:spPr>
          <a:xfrm flipH="1">
            <a:off x="-173255" y="4821018"/>
            <a:ext cx="5714787" cy="924857"/>
          </a:xfrm>
          <a:prstGeom prst="rect">
            <a:avLst/>
          </a:prstGeom>
        </p:spPr>
      </p:pic>
      <p:pic>
        <p:nvPicPr>
          <p:cNvPr id="75" name="Picture 7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41A359-D2AD-455F-AA70-0A3C92D04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77489"/>
          <a:stretch/>
        </p:blipFill>
        <p:spPr>
          <a:xfrm>
            <a:off x="-132759" y="-39736"/>
            <a:ext cx="5687715" cy="3468736"/>
          </a:xfrm>
          <a:prstGeom prst="rect">
            <a:avLst/>
          </a:prstGeom>
        </p:spPr>
      </p:pic>
      <p:pic>
        <p:nvPicPr>
          <p:cNvPr id="46" name="Picture 4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9BD854-7A51-4609-9968-241EED967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484" y="-59479"/>
            <a:ext cx="6858000" cy="6858000"/>
          </a:xfrm>
          <a:prstGeom prst="rect">
            <a:avLst/>
          </a:prstGeom>
        </p:spPr>
      </p:pic>
      <p:pic>
        <p:nvPicPr>
          <p:cNvPr id="77" name="Picture 7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4E936C-35FD-4EC7-89C9-5F9ADD117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713" b="94820"/>
          <a:stretch/>
        </p:blipFill>
        <p:spPr>
          <a:xfrm>
            <a:off x="-172363" y="3016557"/>
            <a:ext cx="5591565" cy="1577068"/>
          </a:xfrm>
          <a:prstGeom prst="rect">
            <a:avLst/>
          </a:prstGeom>
        </p:spPr>
      </p:pic>
      <p:pic>
        <p:nvPicPr>
          <p:cNvPr id="79" name="Picture 7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B1F33B-2723-4527-8310-7A742871A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2" t="5389" r="74770" b="82421"/>
          <a:stretch/>
        </p:blipFill>
        <p:spPr>
          <a:xfrm>
            <a:off x="3624702" y="3149600"/>
            <a:ext cx="1908749" cy="1381209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B6F6449A-465D-0951-59ED-DB9A9BD26350}"/>
              </a:ext>
            </a:extLst>
          </p:cNvPr>
          <p:cNvGrpSpPr/>
          <p:nvPr/>
        </p:nvGrpSpPr>
        <p:grpSpPr>
          <a:xfrm>
            <a:off x="-586447" y="4413200"/>
            <a:ext cx="3542921" cy="2307109"/>
            <a:chOff x="-318383" y="3781079"/>
            <a:chExt cx="2171825" cy="1323474"/>
          </a:xfrm>
        </p:grpSpPr>
        <p:pic>
          <p:nvPicPr>
            <p:cNvPr id="45" name="Hình ảnh 44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08FBE56-EE46-0D68-B8B2-08F9DB835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58" name="Nhóm 57">
              <a:extLst>
                <a:ext uri="{FF2B5EF4-FFF2-40B4-BE49-F238E27FC236}">
                  <a16:creationId xmlns:a16="http://schemas.microsoft.com/office/drawing/2014/main" id="{7DC6DE3F-984F-C60E-F64A-CD1D38694CD9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49" name="Nhóm 48">
                <a:extLst>
                  <a:ext uri="{FF2B5EF4-FFF2-40B4-BE49-F238E27FC236}">
                    <a16:creationId xmlns:a16="http://schemas.microsoft.com/office/drawing/2014/main" id="{3C507B25-B568-4578-0F84-947A02741B66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" name="Hình ảnh 2">
                  <a:extLst>
                    <a:ext uri="{FF2B5EF4-FFF2-40B4-BE49-F238E27FC236}">
                      <a16:creationId xmlns:a16="http://schemas.microsoft.com/office/drawing/2014/main" id="{C8020862-65D2-E5EB-9E40-29A7BB5B4E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47" name="Hình ảnh 46">
                  <a:extLst>
                    <a:ext uri="{FF2B5EF4-FFF2-40B4-BE49-F238E27FC236}">
                      <a16:creationId xmlns:a16="http://schemas.microsoft.com/office/drawing/2014/main" id="{A695E539-3A1C-4804-1091-A2BA1102D8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48" name="Hình ảnh 47">
                  <a:extLst>
                    <a:ext uri="{FF2B5EF4-FFF2-40B4-BE49-F238E27FC236}">
                      <a16:creationId xmlns:a16="http://schemas.microsoft.com/office/drawing/2014/main" id="{51136179-F279-B206-2F00-20027AD14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54" name="Hình ảnh 53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2C294D9E-6921-314D-EDFB-383D6CA6F2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57" name="Hình ảnh 56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2F9990D0-CA1D-6551-C58F-E81493D11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6657132" y="1889001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349682" y="1780257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7838461" y="5758316"/>
            <a:ext cx="346255" cy="20617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EAB668CB-9142-AF59-C88A-12DFE8550FF3}"/>
              </a:ext>
            </a:extLst>
          </p:cNvPr>
          <p:cNvGrpSpPr/>
          <p:nvPr/>
        </p:nvGrpSpPr>
        <p:grpSpPr>
          <a:xfrm>
            <a:off x="6006557" y="-299459"/>
            <a:ext cx="7124960" cy="2080470"/>
            <a:chOff x="5656123" y="-2355389"/>
            <a:chExt cx="4695299" cy="1627590"/>
          </a:xfrm>
        </p:grpSpPr>
        <p:sp>
          <p:nvSpPr>
            <p:cNvPr id="67" name="Bong bóng Ý nghĩ: Hình đám mây 1">
              <a:extLst>
                <a:ext uri="{FF2B5EF4-FFF2-40B4-BE49-F238E27FC236}">
                  <a16:creationId xmlns:a16="http://schemas.microsoft.com/office/drawing/2014/main" id="{7025501E-6FAD-5A74-5D45-0FD4B0B0DD7B}"/>
                </a:ext>
              </a:extLst>
            </p:cNvPr>
            <p:cNvSpPr/>
            <p:nvPr/>
          </p:nvSpPr>
          <p:spPr>
            <a:xfrm>
              <a:off x="6084846" y="-2355389"/>
              <a:ext cx="3712016" cy="1627590"/>
            </a:xfrm>
            <a:prstGeom prst="wedgeEllipseCallout">
              <a:avLst>
                <a:gd name="adj1" fmla="val 16063"/>
                <a:gd name="adj2" fmla="val 75418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68" name="Hộp Văn bản 67">
              <a:extLst>
                <a:ext uri="{FF2B5EF4-FFF2-40B4-BE49-F238E27FC236}">
                  <a16:creationId xmlns:a16="http://schemas.microsoft.com/office/drawing/2014/main" id="{4A69F99D-8853-3057-A85B-660C12C7DBE8}"/>
                </a:ext>
              </a:extLst>
            </p:cNvPr>
            <p:cNvSpPr txBox="1"/>
            <p:nvPr/>
          </p:nvSpPr>
          <p:spPr>
            <a:xfrm>
              <a:off x="5656123" y="-2332993"/>
              <a:ext cx="4695299" cy="1523616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nhiệm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vụ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28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28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69" name="Nhóm 68">
            <a:extLst>
              <a:ext uri="{FF2B5EF4-FFF2-40B4-BE49-F238E27FC236}">
                <a16:creationId xmlns:a16="http://schemas.microsoft.com/office/drawing/2014/main" id="{628B1840-E6AF-078F-8308-FBFF721A3C52}"/>
              </a:ext>
            </a:extLst>
          </p:cNvPr>
          <p:cNvGrpSpPr/>
          <p:nvPr/>
        </p:nvGrpSpPr>
        <p:grpSpPr>
          <a:xfrm>
            <a:off x="95154" y="2296716"/>
            <a:ext cx="5632861" cy="2259466"/>
            <a:chOff x="-4435772" y="2935394"/>
            <a:chExt cx="4835524" cy="1689203"/>
          </a:xfrm>
        </p:grpSpPr>
        <p:sp>
          <p:nvSpPr>
            <p:cNvPr id="70" name="Bong bóng Ý nghĩ: Hình đám mây 1">
              <a:extLst>
                <a:ext uri="{FF2B5EF4-FFF2-40B4-BE49-F238E27FC236}">
                  <a16:creationId xmlns:a16="http://schemas.microsoft.com/office/drawing/2014/main" id="{A2490EEB-9F16-CDC5-07B1-738FAD220769}"/>
                </a:ext>
              </a:extLst>
            </p:cNvPr>
            <p:cNvSpPr/>
            <p:nvPr/>
          </p:nvSpPr>
          <p:spPr>
            <a:xfrm>
              <a:off x="-3867742" y="2935394"/>
              <a:ext cx="3817964" cy="1649604"/>
            </a:xfrm>
            <a:prstGeom prst="wedgeEllipseCallout">
              <a:avLst>
                <a:gd name="adj1" fmla="val 87056"/>
                <a:gd name="adj2" fmla="val -7976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1" name="Hộp Văn bản 70">
              <a:extLst>
                <a:ext uri="{FF2B5EF4-FFF2-40B4-BE49-F238E27FC236}">
                  <a16:creationId xmlns:a16="http://schemas.microsoft.com/office/drawing/2014/main" id="{DF3EBB42-479A-E428-26D4-6165A94E05D0}"/>
                </a:ext>
              </a:extLst>
            </p:cNvPr>
            <p:cNvSpPr txBox="1"/>
            <p:nvPr/>
          </p:nvSpPr>
          <p:spPr>
            <a:xfrm>
              <a:off x="-4435772" y="3038948"/>
              <a:ext cx="4835524" cy="1585649"/>
            </a:xfrm>
            <a:prstGeom prst="wedgeEllipseCallout">
              <a:avLst>
                <a:gd name="adj1" fmla="val 84949"/>
                <a:gd name="adj2" fmla="val 977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đang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cần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sự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</a:t>
              </a:r>
              <a:r>
                <a:rPr lang="en-US" sz="3067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2" name="Nhóm 71">
            <a:extLst>
              <a:ext uri="{FF2B5EF4-FFF2-40B4-BE49-F238E27FC236}">
                <a16:creationId xmlns:a16="http://schemas.microsoft.com/office/drawing/2014/main" id="{D9AE0187-E7A4-691C-29F7-DE51A9D5D90D}"/>
              </a:ext>
            </a:extLst>
          </p:cNvPr>
          <p:cNvGrpSpPr/>
          <p:nvPr/>
        </p:nvGrpSpPr>
        <p:grpSpPr>
          <a:xfrm>
            <a:off x="955914" y="118416"/>
            <a:ext cx="6228375" cy="2207240"/>
            <a:chOff x="608250" y="1331229"/>
            <a:chExt cx="4517212" cy="1616513"/>
          </a:xfrm>
        </p:grpSpPr>
        <p:sp>
          <p:nvSpPr>
            <p:cNvPr id="73" name="Bong bóng Ý nghĩ: Hình đám mây 1">
              <a:extLst>
                <a:ext uri="{FF2B5EF4-FFF2-40B4-BE49-F238E27FC236}">
                  <a16:creationId xmlns:a16="http://schemas.microsoft.com/office/drawing/2014/main" id="{23131E66-59AD-A449-A4E6-0EC0E14E663C}"/>
                </a:ext>
              </a:extLst>
            </p:cNvPr>
            <p:cNvSpPr/>
            <p:nvPr/>
          </p:nvSpPr>
          <p:spPr>
            <a:xfrm>
              <a:off x="1278086" y="1348730"/>
              <a:ext cx="3255814" cy="1552509"/>
            </a:xfrm>
            <a:prstGeom prst="wedgeEllipseCallout">
              <a:avLst>
                <a:gd name="adj1" fmla="val 105298"/>
                <a:gd name="adj2" fmla="val 50489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4" name="Hộp Văn bản 73">
              <a:extLst>
                <a:ext uri="{FF2B5EF4-FFF2-40B4-BE49-F238E27FC236}">
                  <a16:creationId xmlns:a16="http://schemas.microsoft.com/office/drawing/2014/main" id="{5F9550DA-0722-AECD-13D5-F4187FB37EC0}"/>
                </a:ext>
              </a:extLst>
            </p:cNvPr>
            <p:cNvSpPr txBox="1"/>
            <p:nvPr/>
          </p:nvSpPr>
          <p:spPr>
            <a:xfrm>
              <a:off x="608250" y="1331229"/>
              <a:ext cx="4517212" cy="1616513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giúp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đỡ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ấy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về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an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toàn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  <a:endParaRPr lang="en-US" sz="3200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-852223" y="-246934"/>
            <a:ext cx="8576285" cy="2784658"/>
            <a:chOff x="391222" y="791050"/>
            <a:chExt cx="5271961" cy="2248067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5" y="1075156"/>
              <a:ext cx="3475655" cy="1826084"/>
            </a:xfrm>
            <a:prstGeom prst="wedgeEllipseCallout">
              <a:avLst>
                <a:gd name="adj1" fmla="val 58110"/>
                <a:gd name="adj2" fmla="val 70514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391222" y="791050"/>
              <a:ext cx="5271961" cy="2248067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Xin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Chào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mừng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tham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gia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“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cứu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sinh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nhí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”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trên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0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</a:t>
              </a:r>
              <a:r>
                <a:rPr lang="en-US" sz="30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58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72D419-F11D-46F7-8B5A-76CF1CD4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145" y="844525"/>
            <a:ext cx="6742760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3590023" y="489259"/>
            <a:ext cx="5264565" cy="950976"/>
            <a:chOff x="2686961" y="451219"/>
            <a:chExt cx="3486638" cy="713232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686961" y="451219"/>
              <a:ext cx="3486638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giải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cứu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4032307" y="1568989"/>
            <a:ext cx="645807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Giúp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lấy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rác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thải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xung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quanh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sau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id="{C668B40D-ED12-0DB9-0F09-EC8DD6CE3807}"/>
              </a:ext>
            </a:extLst>
          </p:cNvPr>
          <p:cNvGrpSpPr/>
          <p:nvPr/>
        </p:nvGrpSpPr>
        <p:grpSpPr>
          <a:xfrm>
            <a:off x="183857" y="2507958"/>
            <a:ext cx="3868359" cy="2850116"/>
            <a:chOff x="137892" y="1880968"/>
            <a:chExt cx="2901269" cy="2137587"/>
          </a:xfrm>
        </p:grpSpPr>
        <p:grpSp>
          <p:nvGrpSpPr>
            <p:cNvPr id="314" name="Nhóm 313">
              <a:extLst>
                <a:ext uri="{FF2B5EF4-FFF2-40B4-BE49-F238E27FC236}">
                  <a16:creationId xmlns:a16="http://schemas.microsoft.com/office/drawing/2014/main" id="{A364210A-0087-9BD2-4BD6-2F0166C15CEE}"/>
                </a:ext>
              </a:extLst>
            </p:cNvPr>
            <p:cNvGrpSpPr/>
            <p:nvPr/>
          </p:nvGrpSpPr>
          <p:grpSpPr>
            <a:xfrm>
              <a:off x="137892" y="1880968"/>
              <a:ext cx="2901269" cy="2059455"/>
              <a:chOff x="-318383" y="3781079"/>
              <a:chExt cx="2171825" cy="1323474"/>
            </a:xfrm>
          </p:grpSpPr>
          <p:pic>
            <p:nvPicPr>
              <p:cNvPr id="316" name="Hình ảnh 31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86BBACBA-932A-F151-C4E7-29F661F83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660" t="7647" r="53330" b="44216"/>
              <a:stretch/>
            </p:blipFill>
            <p:spPr>
              <a:xfrm>
                <a:off x="1183706" y="4055041"/>
                <a:ext cx="607613" cy="530545"/>
              </a:xfrm>
              <a:prstGeom prst="rect">
                <a:avLst/>
              </a:prstGeom>
            </p:spPr>
          </p:pic>
          <p:grpSp>
            <p:nvGrpSpPr>
              <p:cNvPr id="317" name="Nhóm 316">
                <a:extLst>
                  <a:ext uri="{FF2B5EF4-FFF2-40B4-BE49-F238E27FC236}">
                    <a16:creationId xmlns:a16="http://schemas.microsoft.com/office/drawing/2014/main" id="{948F635E-82B8-9A1E-40DA-B13C9E9595A0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71825" cy="1323474"/>
                <a:chOff x="-318383" y="3781079"/>
                <a:chExt cx="2171825" cy="1323474"/>
              </a:xfrm>
            </p:grpSpPr>
            <p:grpSp>
              <p:nvGrpSpPr>
                <p:cNvPr id="325" name="Nhóm 324">
                  <a:extLst>
                    <a:ext uri="{FF2B5EF4-FFF2-40B4-BE49-F238E27FC236}">
                      <a16:creationId xmlns:a16="http://schemas.microsoft.com/office/drawing/2014/main" id="{7B86371F-B9A8-A0E6-AB5D-5955B100D28E}"/>
                    </a:ext>
                  </a:extLst>
                </p:cNvPr>
                <p:cNvGrpSpPr/>
                <p:nvPr/>
              </p:nvGrpSpPr>
              <p:grpSpPr>
                <a:xfrm>
                  <a:off x="-318383" y="3781079"/>
                  <a:ext cx="2105896" cy="1323474"/>
                  <a:chOff x="-318383" y="3781079"/>
                  <a:chExt cx="2105896" cy="1323474"/>
                </a:xfrm>
              </p:grpSpPr>
              <p:pic>
                <p:nvPicPr>
                  <p:cNvPr id="327" name="Hình ảnh 326">
                    <a:extLst>
                      <a:ext uri="{FF2B5EF4-FFF2-40B4-BE49-F238E27FC236}">
                        <a16:creationId xmlns:a16="http://schemas.microsoft.com/office/drawing/2014/main" id="{5D33D40E-9760-B32F-1F27-17D2A7342C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38174" r="54711" b="33364"/>
                  <a:stretch/>
                </p:blipFill>
                <p:spPr>
                  <a:xfrm>
                    <a:off x="-318383" y="3781079"/>
                    <a:ext cx="2105896" cy="1323474"/>
                  </a:xfrm>
                  <a:prstGeom prst="rect">
                    <a:avLst/>
                  </a:prstGeom>
                </p:spPr>
              </p:pic>
              <p:pic>
                <p:nvPicPr>
                  <p:cNvPr id="328" name="Hình ảnh 327">
                    <a:extLst>
                      <a:ext uri="{FF2B5EF4-FFF2-40B4-BE49-F238E27FC236}">
                        <a16:creationId xmlns:a16="http://schemas.microsoft.com/office/drawing/2014/main" id="{CD936DE4-27BF-6522-0CED-155AFB690E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66267" t="26385" r="6810" b="28037"/>
                  <a:stretch/>
                </p:blipFill>
                <p:spPr>
                  <a:xfrm flipV="1">
                    <a:off x="957954" y="3939703"/>
                    <a:ext cx="577190" cy="549639"/>
                  </a:xfrm>
                  <a:prstGeom prst="rect">
                    <a:avLst/>
                  </a:prstGeom>
                </p:spPr>
              </p:pic>
              <p:pic>
                <p:nvPicPr>
                  <p:cNvPr id="329" name="Hình ảnh 328">
                    <a:extLst>
                      <a:ext uri="{FF2B5EF4-FFF2-40B4-BE49-F238E27FC236}">
                        <a16:creationId xmlns:a16="http://schemas.microsoft.com/office/drawing/2014/main" id="{C0129A45-0BCC-3D19-3070-5A94EFD43E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4010" t="17213" r="49620" b="34984"/>
                  <a:stretch/>
                </p:blipFill>
                <p:spPr>
                  <a:xfrm>
                    <a:off x="852706" y="4378950"/>
                    <a:ext cx="707373" cy="41018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6" name="Hình ảnh 325" descr="Ảnh có chứa văn bản&#10;&#10;Mô tả được tạo tự động">
                  <a:extLst>
                    <a:ext uri="{FF2B5EF4-FFF2-40B4-BE49-F238E27FC236}">
                      <a16:creationId xmlns:a16="http://schemas.microsoft.com/office/drawing/2014/main" id="{5437B5D8-2AF4-4045-978D-E3FAAD80AF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5801" t="36564" r="33365" b="5909"/>
                <a:stretch/>
              </p:blipFill>
              <p:spPr>
                <a:xfrm rot="19399709">
                  <a:off x="1184281" y="4057188"/>
                  <a:ext cx="669161" cy="1039353"/>
                </a:xfrm>
                <a:prstGeom prst="rect">
                  <a:avLst/>
                </a:prstGeom>
              </p:spPr>
            </p:pic>
          </p:grpSp>
          <p:pic>
            <p:nvPicPr>
              <p:cNvPr id="320" name="Hình ảnh 319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C9CC410E-5CA4-0DC2-8196-C660C9B443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9393" t="14968" r="2022" b="37678"/>
              <a:stretch/>
            </p:blipFill>
            <p:spPr>
              <a:xfrm flipV="1">
                <a:off x="957954" y="4324822"/>
                <a:ext cx="798061" cy="743652"/>
              </a:xfrm>
              <a:prstGeom prst="rect">
                <a:avLst/>
              </a:prstGeom>
            </p:spPr>
          </p:pic>
        </p:grp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55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1313980" y="524417"/>
            <a:ext cx="9849320" cy="1016607"/>
            <a:chOff x="1573976" y="506770"/>
            <a:chExt cx="7386990" cy="762455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1573976" y="506770"/>
              <a:ext cx="875803" cy="762455"/>
              <a:chOff x="1573976" y="506770"/>
              <a:chExt cx="875803" cy="762455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1573976" y="506770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333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804393" y="645977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800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2032991" y="568939"/>
              <a:ext cx="692797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Toa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tàu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cuối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cùng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ghi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nào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8391351" y="4697020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279E95-B670-B059-0A1E-95BDE278E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461" y="1971674"/>
            <a:ext cx="10560021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181380A-AAEF-BA2D-F0F7-A42ECB21FCA0}"/>
              </a:ext>
            </a:extLst>
          </p:cNvPr>
          <p:cNvGrpSpPr/>
          <p:nvPr/>
        </p:nvGrpSpPr>
        <p:grpSpPr>
          <a:xfrm>
            <a:off x="3390900" y="3433764"/>
            <a:ext cx="1962150" cy="1117102"/>
            <a:chOff x="3390900" y="3433764"/>
            <a:chExt cx="1962150" cy="1117102"/>
          </a:xfrm>
        </p:grpSpPr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15381D13-AB7E-94C4-B018-477FAA7149B3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1409CE-6320-83A1-A825-2EFE4390D764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90E32D-231D-F321-0373-C0AD66BC5D39}"/>
              </a:ext>
            </a:extLst>
          </p:cNvPr>
          <p:cNvGrpSpPr/>
          <p:nvPr/>
        </p:nvGrpSpPr>
        <p:grpSpPr>
          <a:xfrm>
            <a:off x="5067300" y="3443289"/>
            <a:ext cx="1962150" cy="1117102"/>
            <a:chOff x="3390900" y="3433764"/>
            <a:chExt cx="1962150" cy="1117102"/>
          </a:xfrm>
        </p:grpSpPr>
        <p:sp>
          <p:nvSpPr>
            <p:cNvPr id="14" name="Right Brace 13">
              <a:extLst>
                <a:ext uri="{FF2B5EF4-FFF2-40B4-BE49-F238E27FC236}">
                  <a16:creationId xmlns:a16="http://schemas.microsoft.com/office/drawing/2014/main" id="{B127D9ED-CCCD-252E-4015-A83EA944C708}"/>
                </a:ext>
              </a:extLst>
            </p:cNvPr>
            <p:cNvSpPr/>
            <p:nvPr/>
          </p:nvSpPr>
          <p:spPr>
            <a:xfrm rot="5400000">
              <a:off x="4050505" y="3069431"/>
              <a:ext cx="404811" cy="1133477"/>
            </a:xfrm>
            <a:prstGeom prst="rightBrace">
              <a:avLst>
                <a:gd name="adj1" fmla="val 21766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1FE5DB-A860-6BC5-DD78-C5F71D4B8005}"/>
                </a:ext>
              </a:extLst>
            </p:cNvPr>
            <p:cNvSpPr txBox="1"/>
            <p:nvPr/>
          </p:nvSpPr>
          <p:spPr>
            <a:xfrm>
              <a:off x="3390900" y="3781425"/>
              <a:ext cx="19621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</a:rPr>
                <a:t>10 000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88C651-4D57-D843-F053-39A480705999}"/>
              </a:ext>
            </a:extLst>
          </p:cNvPr>
          <p:cNvSpPr/>
          <p:nvPr/>
        </p:nvSpPr>
        <p:spPr>
          <a:xfrm>
            <a:off x="7410450" y="275272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80 000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78392C-A571-AD70-1039-19AA1E234D73}"/>
              </a:ext>
            </a:extLst>
          </p:cNvPr>
          <p:cNvSpPr/>
          <p:nvPr/>
        </p:nvSpPr>
        <p:spPr>
          <a:xfrm>
            <a:off x="8772525" y="2733675"/>
            <a:ext cx="112395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4E1C02-F3C5-4F64-9E67-4D8B6CC3DF81}"/>
              </a:ext>
            </a:extLst>
          </p:cNvPr>
          <p:cNvSpPr/>
          <p:nvPr/>
        </p:nvSpPr>
        <p:spPr>
          <a:xfrm>
            <a:off x="10182225" y="2705100"/>
            <a:ext cx="1295400" cy="390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7781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276226" y="352288"/>
            <a:ext cx="11801474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47DD3D1-E9F3-C128-7175-6EA39ACA0F1D}"/>
              </a:ext>
            </a:extLst>
          </p:cNvPr>
          <p:cNvGrpSpPr/>
          <p:nvPr/>
        </p:nvGrpSpPr>
        <p:grpSpPr>
          <a:xfrm>
            <a:off x="466255" y="397759"/>
            <a:ext cx="11620970" cy="1323439"/>
            <a:chOff x="938182" y="411776"/>
            <a:chExt cx="8715728" cy="992579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2050BF24-FA61-A4B2-F02D-6D53971D0F9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178D7F17-4F76-0052-7549-9DF450A29895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6C2D1E3F-8D8F-7CB8-D818-23269B598644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633D082-0260-E7E4-46D9-9940BFD13230}"/>
                </a:ext>
              </a:extLst>
            </p:cNvPr>
            <p:cNvSpPr txBox="1"/>
            <p:nvPr/>
          </p:nvSpPr>
          <p:spPr>
            <a:xfrm>
              <a:off x="1674342" y="411776"/>
              <a:ext cx="7979568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sẽ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đến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xe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biểu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thức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giá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trị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là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ghi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trên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đó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Tìm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chỗ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rửa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cho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 ô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</a:rPr>
                <a:t>tô</a:t>
              </a:r>
              <a:r>
                <a:rPr lang="en-US" sz="4000" b="0" i="0" dirty="0">
                  <a:solidFill>
                    <a:srgbClr val="000000"/>
                  </a:solidFill>
                  <a:effectLst/>
                </a:rPr>
                <a:t>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4" name="Nhóm 313">
            <a:extLst>
              <a:ext uri="{FF2B5EF4-FFF2-40B4-BE49-F238E27FC236}">
                <a16:creationId xmlns:a16="http://schemas.microsoft.com/office/drawing/2014/main" id="{A364210A-0087-9BD2-4BD6-2F0166C15CEE}"/>
              </a:ext>
            </a:extLst>
          </p:cNvPr>
          <p:cNvGrpSpPr/>
          <p:nvPr/>
        </p:nvGrpSpPr>
        <p:grpSpPr>
          <a:xfrm>
            <a:off x="9058101" y="5093368"/>
            <a:ext cx="2895767" cy="1764632"/>
            <a:chOff x="-318383" y="3781079"/>
            <a:chExt cx="2171825" cy="1323474"/>
          </a:xfrm>
        </p:grpSpPr>
        <p:pic>
          <p:nvPicPr>
            <p:cNvPr id="316" name="Hình ảnh 315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86BBACBA-932A-F151-C4E7-29F661F835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660" t="7647" r="53330" b="44216"/>
            <a:stretch/>
          </p:blipFill>
          <p:spPr>
            <a:xfrm>
              <a:off x="1183706" y="4055041"/>
              <a:ext cx="607613" cy="530545"/>
            </a:xfrm>
            <a:prstGeom prst="rect">
              <a:avLst/>
            </a:prstGeom>
          </p:spPr>
        </p:pic>
        <p:grpSp>
          <p:nvGrpSpPr>
            <p:cNvPr id="317" name="Nhóm 316">
              <a:extLst>
                <a:ext uri="{FF2B5EF4-FFF2-40B4-BE49-F238E27FC236}">
                  <a16:creationId xmlns:a16="http://schemas.microsoft.com/office/drawing/2014/main" id="{948F635E-82B8-9A1E-40DA-B13C9E9595A0}"/>
                </a:ext>
              </a:extLst>
            </p:cNvPr>
            <p:cNvGrpSpPr/>
            <p:nvPr/>
          </p:nvGrpSpPr>
          <p:grpSpPr>
            <a:xfrm>
              <a:off x="-318383" y="3781079"/>
              <a:ext cx="2171825" cy="1323474"/>
              <a:chOff x="-318383" y="3781079"/>
              <a:chExt cx="2171825" cy="1323474"/>
            </a:xfrm>
          </p:grpSpPr>
          <p:grpSp>
            <p:nvGrpSpPr>
              <p:cNvPr id="325" name="Nhóm 324">
                <a:extLst>
                  <a:ext uri="{FF2B5EF4-FFF2-40B4-BE49-F238E27FC236}">
                    <a16:creationId xmlns:a16="http://schemas.microsoft.com/office/drawing/2014/main" id="{7B86371F-B9A8-A0E6-AB5D-5955B100D28E}"/>
                  </a:ext>
                </a:extLst>
              </p:cNvPr>
              <p:cNvGrpSpPr/>
              <p:nvPr/>
            </p:nvGrpSpPr>
            <p:grpSpPr>
              <a:xfrm>
                <a:off x="-318383" y="3781079"/>
                <a:ext cx="2105896" cy="1323474"/>
                <a:chOff x="-318383" y="3781079"/>
                <a:chExt cx="2105896" cy="1323474"/>
              </a:xfrm>
            </p:grpSpPr>
            <p:pic>
              <p:nvPicPr>
                <p:cNvPr id="327" name="Hình ảnh 326">
                  <a:extLst>
                    <a:ext uri="{FF2B5EF4-FFF2-40B4-BE49-F238E27FC236}">
                      <a16:creationId xmlns:a16="http://schemas.microsoft.com/office/drawing/2014/main" id="{5D33D40E-9760-B32F-1F27-17D2A7342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38174" r="54711" b="33364"/>
                <a:stretch/>
              </p:blipFill>
              <p:spPr>
                <a:xfrm>
                  <a:off x="-318383" y="3781079"/>
                  <a:ext cx="2105896" cy="1323474"/>
                </a:xfrm>
                <a:prstGeom prst="rect">
                  <a:avLst/>
                </a:prstGeom>
              </p:spPr>
            </p:pic>
            <p:pic>
              <p:nvPicPr>
                <p:cNvPr id="328" name="Hình ảnh 327">
                  <a:extLst>
                    <a:ext uri="{FF2B5EF4-FFF2-40B4-BE49-F238E27FC236}">
                      <a16:creationId xmlns:a16="http://schemas.microsoft.com/office/drawing/2014/main" id="{CD936DE4-27BF-6522-0CED-155AFB690E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66267" t="26385" r="6810" b="28037"/>
                <a:stretch/>
              </p:blipFill>
              <p:spPr>
                <a:xfrm flipV="1">
                  <a:off x="957954" y="3939703"/>
                  <a:ext cx="577190" cy="549639"/>
                </a:xfrm>
                <a:prstGeom prst="rect">
                  <a:avLst/>
                </a:prstGeom>
              </p:spPr>
            </p:pic>
            <p:pic>
              <p:nvPicPr>
                <p:cNvPr id="329" name="Hình ảnh 328">
                  <a:extLst>
                    <a:ext uri="{FF2B5EF4-FFF2-40B4-BE49-F238E27FC236}">
                      <a16:creationId xmlns:a16="http://schemas.microsoft.com/office/drawing/2014/main" id="{C0129A45-0BCC-3D19-3070-5A94EFD43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010" t="17213" r="49620" b="34984"/>
                <a:stretch/>
              </p:blipFill>
              <p:spPr>
                <a:xfrm>
                  <a:off x="852706" y="4378950"/>
                  <a:ext cx="707373" cy="410183"/>
                </a:xfrm>
                <a:prstGeom prst="rect">
                  <a:avLst/>
                </a:prstGeom>
              </p:spPr>
            </p:pic>
          </p:grpSp>
          <p:pic>
            <p:nvPicPr>
              <p:cNvPr id="326" name="Hình ảnh 325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5437B5D8-2AF4-4045-978D-E3FAAD80AF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5801" t="36564" r="33365" b="5909"/>
              <a:stretch/>
            </p:blipFill>
            <p:spPr>
              <a:xfrm rot="19399709">
                <a:off x="1184281" y="4057188"/>
                <a:ext cx="669161" cy="1039353"/>
              </a:xfrm>
              <a:prstGeom prst="rect">
                <a:avLst/>
              </a:prstGeom>
            </p:spPr>
          </p:pic>
        </p:grpSp>
        <p:pic>
          <p:nvPicPr>
            <p:cNvPr id="320" name="Hình ảnh 3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9CC410E-5CA4-0DC2-8196-C660C9B44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393" t="14968" r="2022" b="37678"/>
            <a:stretch/>
          </p:blipFill>
          <p:spPr>
            <a:xfrm flipV="1">
              <a:off x="957954" y="4324822"/>
              <a:ext cx="798061" cy="74365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719BE-4C2E-BA64-0E9D-22F1869B1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462" y="2657475"/>
            <a:ext cx="8224838" cy="3012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A43CAF-CD51-CCF0-FB40-99E661318AE0}"/>
              </a:ext>
            </a:extLst>
          </p:cNvPr>
          <p:cNvSpPr/>
          <p:nvPr/>
        </p:nvSpPr>
        <p:spPr>
          <a:xfrm>
            <a:off x="2295525" y="2162175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39 845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08E9C30-A63E-A170-8E8D-3A580F60ACE1}"/>
              </a:ext>
            </a:extLst>
          </p:cNvPr>
          <p:cNvSpPr/>
          <p:nvPr/>
        </p:nvSpPr>
        <p:spPr>
          <a:xfrm>
            <a:off x="4886325" y="21907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28 716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B06C7FC-A665-C2CE-AE61-E553480372EE}"/>
              </a:ext>
            </a:extLst>
          </p:cNvPr>
          <p:cNvSpPr/>
          <p:nvPr/>
        </p:nvSpPr>
        <p:spPr>
          <a:xfrm>
            <a:off x="7581900" y="2152650"/>
            <a:ext cx="1962150" cy="5238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28 170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2EB2B4F-DE66-9723-C536-00A414EDFA59}"/>
              </a:ext>
            </a:extLst>
          </p:cNvPr>
          <p:cNvCxnSpPr>
            <a:cxnSpLocks/>
          </p:cNvCxnSpPr>
          <p:nvPr/>
        </p:nvCxnSpPr>
        <p:spPr>
          <a:xfrm flipV="1">
            <a:off x="3781425" y="3724275"/>
            <a:ext cx="2238375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8BFDEF-50F0-FBBB-D89F-CEAE5EDF6B93}"/>
              </a:ext>
            </a:extLst>
          </p:cNvPr>
          <p:cNvCxnSpPr>
            <a:cxnSpLocks/>
          </p:cNvCxnSpPr>
          <p:nvPr/>
        </p:nvCxnSpPr>
        <p:spPr>
          <a:xfrm flipH="1" flipV="1">
            <a:off x="3619500" y="3752850"/>
            <a:ext cx="2466975" cy="819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E5C081-0B12-882E-30BF-BE7474D7CAD0}"/>
              </a:ext>
            </a:extLst>
          </p:cNvPr>
          <p:cNvCxnSpPr>
            <a:cxnSpLocks/>
          </p:cNvCxnSpPr>
          <p:nvPr/>
        </p:nvCxnSpPr>
        <p:spPr>
          <a:xfrm flipV="1">
            <a:off x="8439150" y="3733800"/>
            <a:ext cx="0" cy="895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6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49D651C3-52D1-FAE8-4883-6B729EE92D19}"/>
              </a:ext>
            </a:extLst>
          </p:cNvPr>
          <p:cNvGrpSpPr/>
          <p:nvPr/>
        </p:nvGrpSpPr>
        <p:grpSpPr>
          <a:xfrm flipH="1">
            <a:off x="6890039" y="3434568"/>
            <a:ext cx="2707367" cy="2709689"/>
            <a:chOff x="1164410" y="999300"/>
            <a:chExt cx="2488469" cy="287594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>
              <a:off x="1320755" y="3030414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5572BC10-822F-4120-A81F-568BB9B29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969" t="9911" r="8223" b="59108"/>
            <a:stretch/>
          </p:blipFill>
          <p:spPr>
            <a:xfrm>
              <a:off x="1164410" y="999300"/>
              <a:ext cx="2488469" cy="2875947"/>
            </a:xfrm>
            <a:prstGeom prst="rect">
              <a:avLst/>
            </a:prstGeom>
          </p:spPr>
        </p:pic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3E13E38-55FB-AD7D-C802-ACA3A831D690}"/>
              </a:ext>
            </a:extLst>
          </p:cNvPr>
          <p:cNvGrpSpPr/>
          <p:nvPr/>
        </p:nvGrpSpPr>
        <p:grpSpPr>
          <a:xfrm>
            <a:off x="8528787" y="676477"/>
            <a:ext cx="2630423" cy="1927232"/>
            <a:chOff x="6396590" y="507358"/>
            <a:chExt cx="1972817" cy="1445424"/>
          </a:xfrm>
        </p:grpSpPr>
        <p:sp>
          <p:nvSpPr>
            <p:cNvPr id="366" name="Bong bóng Ý nghĩ: Hình đám mây 365">
              <a:extLst>
                <a:ext uri="{FF2B5EF4-FFF2-40B4-BE49-F238E27FC236}">
                  <a16:creationId xmlns:a16="http://schemas.microsoft.com/office/drawing/2014/main" id="{47CEC806-74AC-1B76-1321-1213721D64AA}"/>
                </a:ext>
              </a:extLst>
            </p:cNvPr>
            <p:cNvSpPr/>
            <p:nvPr/>
          </p:nvSpPr>
          <p:spPr>
            <a:xfrm>
              <a:off x="6396590" y="507358"/>
              <a:ext cx="1972817" cy="1445424"/>
            </a:xfrm>
            <a:prstGeom prst="cloudCallout">
              <a:avLst>
                <a:gd name="adj1" fmla="val -24184"/>
                <a:gd name="adj2" fmla="val 1425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Tim 8">
              <a:extLst>
                <a:ext uri="{FF2B5EF4-FFF2-40B4-BE49-F238E27FC236}">
                  <a16:creationId xmlns:a16="http://schemas.microsoft.com/office/drawing/2014/main" id="{71578FCB-D748-672B-CA1D-252013A8B8D4}"/>
                </a:ext>
              </a:extLst>
            </p:cNvPr>
            <p:cNvSpPr/>
            <p:nvPr/>
          </p:nvSpPr>
          <p:spPr>
            <a:xfrm>
              <a:off x="6981275" y="844657"/>
              <a:ext cx="828937" cy="685234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98" name="Nhóm 297">
            <a:extLst>
              <a:ext uri="{FF2B5EF4-FFF2-40B4-BE49-F238E27FC236}">
                <a16:creationId xmlns:a16="http://schemas.microsoft.com/office/drawing/2014/main" id="{45B23682-5DBF-DB65-A451-DC686983D0CB}"/>
              </a:ext>
            </a:extLst>
          </p:cNvPr>
          <p:cNvGrpSpPr/>
          <p:nvPr/>
        </p:nvGrpSpPr>
        <p:grpSpPr>
          <a:xfrm rot="20856719">
            <a:off x="1600238" y="252408"/>
            <a:ext cx="6095812" cy="4302979"/>
            <a:chOff x="1665290" y="-88190"/>
            <a:chExt cx="3531593" cy="2384169"/>
          </a:xfrm>
        </p:grpSpPr>
        <p:grpSp>
          <p:nvGrpSpPr>
            <p:cNvPr id="299" name="Google Shape;258;p6">
              <a:extLst>
                <a:ext uri="{FF2B5EF4-FFF2-40B4-BE49-F238E27FC236}">
                  <a16:creationId xmlns:a16="http://schemas.microsoft.com/office/drawing/2014/main" id="{16480B24-7B77-924D-532E-34D07E5B9265}"/>
                </a:ext>
              </a:extLst>
            </p:cNvPr>
            <p:cNvGrpSpPr/>
            <p:nvPr/>
          </p:nvGrpSpPr>
          <p:grpSpPr>
            <a:xfrm flipH="1">
              <a:off x="1665290" y="-88190"/>
              <a:ext cx="3531593" cy="2384169"/>
              <a:chOff x="4351" y="1949"/>
              <a:chExt cx="841" cy="811"/>
            </a:xfrm>
          </p:grpSpPr>
          <p:sp>
            <p:nvSpPr>
              <p:cNvPr id="301" name="Google Shape;259;p6">
                <a:extLst>
                  <a:ext uri="{FF2B5EF4-FFF2-40B4-BE49-F238E27FC236}">
                    <a16:creationId xmlns:a16="http://schemas.microsoft.com/office/drawing/2014/main" id="{B7D7C7EC-09A1-9FD5-3D0C-B7F082F28B51}"/>
                  </a:ext>
                </a:extLst>
              </p:cNvPr>
              <p:cNvSpPr/>
              <p:nvPr/>
            </p:nvSpPr>
            <p:spPr>
              <a:xfrm rot="20856719"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2" name="Google Shape;260;p6">
                <a:extLst>
                  <a:ext uri="{FF2B5EF4-FFF2-40B4-BE49-F238E27FC236}">
                    <a16:creationId xmlns:a16="http://schemas.microsoft.com/office/drawing/2014/main" id="{6C421A9E-FBC9-2CEF-4364-FF73984E2A7D}"/>
                  </a:ext>
                </a:extLst>
              </p:cNvPr>
              <p:cNvSpPr/>
              <p:nvPr/>
            </p:nvSpPr>
            <p:spPr>
              <a:xfrm rot="8057412">
                <a:off x="5094" y="2145"/>
                <a:ext cx="100" cy="96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3" name="Google Shape;261;p6">
                <a:extLst>
                  <a:ext uri="{FF2B5EF4-FFF2-40B4-BE49-F238E27FC236}">
                    <a16:creationId xmlns:a16="http://schemas.microsoft.com/office/drawing/2014/main" id="{E1AC040E-6915-BEEE-1359-65A4A0AFE062}"/>
                  </a:ext>
                </a:extLst>
              </p:cNvPr>
              <p:cNvSpPr/>
              <p:nvPr/>
            </p:nvSpPr>
            <p:spPr>
              <a:xfrm rot="7514891">
                <a:off x="5066" y="2096"/>
                <a:ext cx="115" cy="44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4" name="Google Shape;262;p6">
                <a:extLst>
                  <a:ext uri="{FF2B5EF4-FFF2-40B4-BE49-F238E27FC236}">
                    <a16:creationId xmlns:a16="http://schemas.microsoft.com/office/drawing/2014/main" id="{EF627450-6142-7A3D-64E7-2F0EFC77F02F}"/>
                  </a:ext>
                </a:extLst>
              </p:cNvPr>
              <p:cNvSpPr/>
              <p:nvPr/>
            </p:nvSpPr>
            <p:spPr>
              <a:xfrm rot="6174344">
                <a:off x="4999" y="2027"/>
                <a:ext cx="186" cy="30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901E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5" name="Google Shape;263;p6">
                <a:extLst>
                  <a:ext uri="{FF2B5EF4-FFF2-40B4-BE49-F238E27FC236}">
                    <a16:creationId xmlns:a16="http://schemas.microsoft.com/office/drawing/2014/main" id="{FF7F2606-6727-C270-3BC0-4EC227C47905}"/>
                  </a:ext>
                </a:extLst>
              </p:cNvPr>
              <p:cNvSpPr/>
              <p:nvPr/>
            </p:nvSpPr>
            <p:spPr>
              <a:xfrm>
                <a:off x="4918" y="2571"/>
                <a:ext cx="61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6" name="Google Shape;264;p6">
                <a:extLst>
                  <a:ext uri="{FF2B5EF4-FFF2-40B4-BE49-F238E27FC236}">
                    <a16:creationId xmlns:a16="http://schemas.microsoft.com/office/drawing/2014/main" id="{18CF9D10-1586-F6C9-3EF2-D1086747D662}"/>
                  </a:ext>
                </a:extLst>
              </p:cNvPr>
              <p:cNvSpPr/>
              <p:nvPr/>
            </p:nvSpPr>
            <p:spPr>
              <a:xfrm rot="21093227">
                <a:off x="4394" y="2431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7" name="Google Shape;265;p6">
                <a:extLst>
                  <a:ext uri="{FF2B5EF4-FFF2-40B4-BE49-F238E27FC236}">
                    <a16:creationId xmlns:a16="http://schemas.microsoft.com/office/drawing/2014/main" id="{42504AA5-FF20-F8E6-0C52-1BD597157D19}"/>
                  </a:ext>
                </a:extLst>
              </p:cNvPr>
              <p:cNvSpPr/>
              <p:nvPr/>
            </p:nvSpPr>
            <p:spPr>
              <a:xfrm>
                <a:off x="4733" y="2627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300" name="Google Shape;266;p6">
              <a:extLst>
                <a:ext uri="{FF2B5EF4-FFF2-40B4-BE49-F238E27FC236}">
                  <a16:creationId xmlns:a16="http://schemas.microsoft.com/office/drawing/2014/main" id="{6B5CBF92-5CFF-9E3E-9C2F-FA7B96F4C27D}"/>
                </a:ext>
              </a:extLst>
            </p:cNvPr>
            <p:cNvSpPr/>
            <p:nvPr/>
          </p:nvSpPr>
          <p:spPr>
            <a:xfrm rot="743281">
              <a:off x="2082981" y="594771"/>
              <a:ext cx="2936968" cy="1309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làm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tốt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lắm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!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Rùa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con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cảm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các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bạn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đã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giúp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đỡ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mình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026C3B29-2728-4066-AF58-9719667B0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4" name="Google Shape;2392;p59">
            <a:extLst>
              <a:ext uri="{FF2B5EF4-FFF2-40B4-BE49-F238E27FC236}">
                <a16:creationId xmlns:a16="http://schemas.microsoft.com/office/drawing/2014/main" id="{4A244A5B-C7C2-40FA-7952-61C52EAE767A}"/>
              </a:ext>
            </a:extLst>
          </p:cNvPr>
          <p:cNvGrpSpPr/>
          <p:nvPr/>
        </p:nvGrpSpPr>
        <p:grpSpPr>
          <a:xfrm rot="2828343">
            <a:off x="10576402" y="4524289"/>
            <a:ext cx="1179917" cy="1700703"/>
            <a:chOff x="913350" y="238025"/>
            <a:chExt cx="1434725" cy="2067975"/>
          </a:xfrm>
        </p:grpSpPr>
        <p:sp>
          <p:nvSpPr>
            <p:cNvPr id="5" name="Google Shape;2393;p59">
              <a:extLst>
                <a:ext uri="{FF2B5EF4-FFF2-40B4-BE49-F238E27FC236}">
                  <a16:creationId xmlns:a16="http://schemas.microsoft.com/office/drawing/2014/main" id="{90BD4FF1-DFA1-7649-7172-1644FB369F5F}"/>
                </a:ext>
              </a:extLst>
            </p:cNvPr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394;p59">
              <a:extLst>
                <a:ext uri="{FF2B5EF4-FFF2-40B4-BE49-F238E27FC236}">
                  <a16:creationId xmlns:a16="http://schemas.microsoft.com/office/drawing/2014/main" id="{F34DD1A1-D3FF-1FAF-8F4E-B7EAE3AA2D41}"/>
                </a:ext>
              </a:extLst>
            </p:cNvPr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95;p59">
              <a:extLst>
                <a:ext uri="{FF2B5EF4-FFF2-40B4-BE49-F238E27FC236}">
                  <a16:creationId xmlns:a16="http://schemas.microsoft.com/office/drawing/2014/main" id="{1F1D2CDE-9984-E666-4B47-E9F315CFF723}"/>
                </a:ext>
              </a:extLst>
            </p:cNvPr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96;p59">
              <a:extLst>
                <a:ext uri="{FF2B5EF4-FFF2-40B4-BE49-F238E27FC236}">
                  <a16:creationId xmlns:a16="http://schemas.microsoft.com/office/drawing/2014/main" id="{B2D2DDC7-AD0E-A59A-5566-F210092E4D45}"/>
                </a:ext>
              </a:extLst>
            </p:cNvPr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97;p59">
              <a:extLst>
                <a:ext uri="{FF2B5EF4-FFF2-40B4-BE49-F238E27FC236}">
                  <a16:creationId xmlns:a16="http://schemas.microsoft.com/office/drawing/2014/main" id="{B40A5267-FC68-5E16-6FD6-A57A82A6AED7}"/>
                </a:ext>
              </a:extLst>
            </p:cNvPr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98;p59">
              <a:extLst>
                <a:ext uri="{FF2B5EF4-FFF2-40B4-BE49-F238E27FC236}">
                  <a16:creationId xmlns:a16="http://schemas.microsoft.com/office/drawing/2014/main" id="{36AC512A-094F-9470-58B5-FCFBAEFEED30}"/>
                </a:ext>
              </a:extLst>
            </p:cNvPr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99;p59">
              <a:extLst>
                <a:ext uri="{FF2B5EF4-FFF2-40B4-BE49-F238E27FC236}">
                  <a16:creationId xmlns:a16="http://schemas.microsoft.com/office/drawing/2014/main" id="{CAC79DB8-D156-674C-2045-B917D4348C6F}"/>
                </a:ext>
              </a:extLst>
            </p:cNvPr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00;p59">
              <a:extLst>
                <a:ext uri="{FF2B5EF4-FFF2-40B4-BE49-F238E27FC236}">
                  <a16:creationId xmlns:a16="http://schemas.microsoft.com/office/drawing/2014/main" id="{7B9C988E-E596-DDE0-840B-A20382608416}"/>
                </a:ext>
              </a:extLst>
            </p:cNvPr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01;p59">
              <a:extLst>
                <a:ext uri="{FF2B5EF4-FFF2-40B4-BE49-F238E27FC236}">
                  <a16:creationId xmlns:a16="http://schemas.microsoft.com/office/drawing/2014/main" id="{21B05302-FB59-2DCB-7291-20753FB59FFC}"/>
                </a:ext>
              </a:extLst>
            </p:cNvPr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02;p59">
              <a:extLst>
                <a:ext uri="{FF2B5EF4-FFF2-40B4-BE49-F238E27FC236}">
                  <a16:creationId xmlns:a16="http://schemas.microsoft.com/office/drawing/2014/main" id="{62CE6050-627A-0A12-AA0B-6FE549C6F964}"/>
                </a:ext>
              </a:extLst>
            </p:cNvPr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03;p59">
              <a:extLst>
                <a:ext uri="{FF2B5EF4-FFF2-40B4-BE49-F238E27FC236}">
                  <a16:creationId xmlns:a16="http://schemas.microsoft.com/office/drawing/2014/main" id="{9552F16C-CCE9-9ADC-D1C0-4F6221559116}"/>
                </a:ext>
              </a:extLst>
            </p:cNvPr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04;p59">
              <a:extLst>
                <a:ext uri="{FF2B5EF4-FFF2-40B4-BE49-F238E27FC236}">
                  <a16:creationId xmlns:a16="http://schemas.microsoft.com/office/drawing/2014/main" id="{A968E269-4AA1-9E75-F1B4-5F87DF689885}"/>
                </a:ext>
              </a:extLst>
            </p:cNvPr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05;p59">
              <a:extLst>
                <a:ext uri="{FF2B5EF4-FFF2-40B4-BE49-F238E27FC236}">
                  <a16:creationId xmlns:a16="http://schemas.microsoft.com/office/drawing/2014/main" id="{848271A6-40F8-A282-578E-50651DFB2CC9}"/>
                </a:ext>
              </a:extLst>
            </p:cNvPr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2410;p59">
            <a:extLst>
              <a:ext uri="{FF2B5EF4-FFF2-40B4-BE49-F238E27FC236}">
                <a16:creationId xmlns:a16="http://schemas.microsoft.com/office/drawing/2014/main" id="{8D925E2B-624B-A464-FFAC-8B5CF90734E3}"/>
              </a:ext>
            </a:extLst>
          </p:cNvPr>
          <p:cNvGrpSpPr/>
          <p:nvPr/>
        </p:nvGrpSpPr>
        <p:grpSpPr>
          <a:xfrm>
            <a:off x="5639671" y="5556020"/>
            <a:ext cx="811059" cy="686595"/>
            <a:chOff x="2381325" y="4278600"/>
            <a:chExt cx="1259300" cy="1185175"/>
          </a:xfrm>
        </p:grpSpPr>
        <p:sp>
          <p:nvSpPr>
            <p:cNvPr id="19" name="Google Shape;2411;p59">
              <a:extLst>
                <a:ext uri="{FF2B5EF4-FFF2-40B4-BE49-F238E27FC236}">
                  <a16:creationId xmlns:a16="http://schemas.microsoft.com/office/drawing/2014/main" id="{E4962D45-2E07-25EB-85E9-598D9F740052}"/>
                </a:ext>
              </a:extLst>
            </p:cNvPr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12;p59">
              <a:extLst>
                <a:ext uri="{FF2B5EF4-FFF2-40B4-BE49-F238E27FC236}">
                  <a16:creationId xmlns:a16="http://schemas.microsoft.com/office/drawing/2014/main" id="{50C954A8-C68C-27D3-8EBB-90E059F577AF}"/>
                </a:ext>
              </a:extLst>
            </p:cNvPr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13;p59">
              <a:extLst>
                <a:ext uri="{FF2B5EF4-FFF2-40B4-BE49-F238E27FC236}">
                  <a16:creationId xmlns:a16="http://schemas.microsoft.com/office/drawing/2014/main" id="{E5F5DAD5-ACDC-1FE6-86E9-07B114A9670F}"/>
                </a:ext>
              </a:extLst>
            </p:cNvPr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14;p59">
              <a:extLst>
                <a:ext uri="{FF2B5EF4-FFF2-40B4-BE49-F238E27FC236}">
                  <a16:creationId xmlns:a16="http://schemas.microsoft.com/office/drawing/2014/main" id="{7DFC6946-2E51-07FD-F00E-25F138C101C2}"/>
                </a:ext>
              </a:extLst>
            </p:cNvPr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15;p59">
              <a:extLst>
                <a:ext uri="{FF2B5EF4-FFF2-40B4-BE49-F238E27FC236}">
                  <a16:creationId xmlns:a16="http://schemas.microsoft.com/office/drawing/2014/main" id="{53F8C18A-342A-84AA-09DF-CEE4754F8034}"/>
                </a:ext>
              </a:extLst>
            </p:cNvPr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16;p59">
              <a:extLst>
                <a:ext uri="{FF2B5EF4-FFF2-40B4-BE49-F238E27FC236}">
                  <a16:creationId xmlns:a16="http://schemas.microsoft.com/office/drawing/2014/main" id="{D85ED2DA-DD84-5A00-7E5D-612648F66593}"/>
                </a:ext>
              </a:extLst>
            </p:cNvPr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17;p59">
              <a:extLst>
                <a:ext uri="{FF2B5EF4-FFF2-40B4-BE49-F238E27FC236}">
                  <a16:creationId xmlns:a16="http://schemas.microsoft.com/office/drawing/2014/main" id="{EB164AE4-145E-0FB1-05B8-4B4A9D51E9FF}"/>
                </a:ext>
              </a:extLst>
            </p:cNvPr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18;p59">
              <a:extLst>
                <a:ext uri="{FF2B5EF4-FFF2-40B4-BE49-F238E27FC236}">
                  <a16:creationId xmlns:a16="http://schemas.microsoft.com/office/drawing/2014/main" id="{E1793097-5AF2-EFD6-44D1-03493AB7396A}"/>
                </a:ext>
              </a:extLst>
            </p:cNvPr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19;p59">
              <a:extLst>
                <a:ext uri="{FF2B5EF4-FFF2-40B4-BE49-F238E27FC236}">
                  <a16:creationId xmlns:a16="http://schemas.microsoft.com/office/drawing/2014/main" id="{A90BA710-9DBC-8D13-5D3E-164152E5AB15}"/>
                </a:ext>
              </a:extLst>
            </p:cNvPr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20;p59">
              <a:extLst>
                <a:ext uri="{FF2B5EF4-FFF2-40B4-BE49-F238E27FC236}">
                  <a16:creationId xmlns:a16="http://schemas.microsoft.com/office/drawing/2014/main" id="{863F648D-660A-78C7-225B-27C78280A5ED}"/>
                </a:ext>
              </a:extLst>
            </p:cNvPr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21;p59">
              <a:extLst>
                <a:ext uri="{FF2B5EF4-FFF2-40B4-BE49-F238E27FC236}">
                  <a16:creationId xmlns:a16="http://schemas.microsoft.com/office/drawing/2014/main" id="{DB9A297D-7615-BBD1-196A-5D749493324C}"/>
                </a:ext>
              </a:extLst>
            </p:cNvPr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22;p59">
              <a:extLst>
                <a:ext uri="{FF2B5EF4-FFF2-40B4-BE49-F238E27FC236}">
                  <a16:creationId xmlns:a16="http://schemas.microsoft.com/office/drawing/2014/main" id="{0DF522A8-0EE1-D5A7-56D2-FADCF85A1C79}"/>
                </a:ext>
              </a:extLst>
            </p:cNvPr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23;p59">
              <a:extLst>
                <a:ext uri="{FF2B5EF4-FFF2-40B4-BE49-F238E27FC236}">
                  <a16:creationId xmlns:a16="http://schemas.microsoft.com/office/drawing/2014/main" id="{8A458708-A2FC-21D4-E7BD-1A3999570652}"/>
                </a:ext>
              </a:extLst>
            </p:cNvPr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24;p59">
              <a:extLst>
                <a:ext uri="{FF2B5EF4-FFF2-40B4-BE49-F238E27FC236}">
                  <a16:creationId xmlns:a16="http://schemas.microsoft.com/office/drawing/2014/main" id="{1AA2B443-55B7-B149-F5C3-8D1A5D8CC9E3}"/>
                </a:ext>
              </a:extLst>
            </p:cNvPr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5;p59">
              <a:extLst>
                <a:ext uri="{FF2B5EF4-FFF2-40B4-BE49-F238E27FC236}">
                  <a16:creationId xmlns:a16="http://schemas.microsoft.com/office/drawing/2014/main" id="{325B63B2-DBE8-CDFD-5CE4-6E0A333AF295}"/>
                </a:ext>
              </a:extLst>
            </p:cNvPr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6;p59">
              <a:extLst>
                <a:ext uri="{FF2B5EF4-FFF2-40B4-BE49-F238E27FC236}">
                  <a16:creationId xmlns:a16="http://schemas.microsoft.com/office/drawing/2014/main" id="{47F4F628-71C0-AED0-9A72-F43D411F23AC}"/>
                </a:ext>
              </a:extLst>
            </p:cNvPr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7;p59">
              <a:extLst>
                <a:ext uri="{FF2B5EF4-FFF2-40B4-BE49-F238E27FC236}">
                  <a16:creationId xmlns:a16="http://schemas.microsoft.com/office/drawing/2014/main" id="{4E6AC689-F39E-208A-FE6A-8A6273182B80}"/>
                </a:ext>
              </a:extLst>
            </p:cNvPr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8;p59">
              <a:extLst>
                <a:ext uri="{FF2B5EF4-FFF2-40B4-BE49-F238E27FC236}">
                  <a16:creationId xmlns:a16="http://schemas.microsoft.com/office/drawing/2014/main" id="{DC403675-5A89-4CBB-DFBC-8979DB913BC7}"/>
                </a:ext>
              </a:extLst>
            </p:cNvPr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9;p59">
              <a:extLst>
                <a:ext uri="{FF2B5EF4-FFF2-40B4-BE49-F238E27FC236}">
                  <a16:creationId xmlns:a16="http://schemas.microsoft.com/office/drawing/2014/main" id="{DF568DCD-C3D3-9052-5E34-DEF3E7C59188}"/>
                </a:ext>
              </a:extLst>
            </p:cNvPr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30;p59">
              <a:extLst>
                <a:ext uri="{FF2B5EF4-FFF2-40B4-BE49-F238E27FC236}">
                  <a16:creationId xmlns:a16="http://schemas.microsoft.com/office/drawing/2014/main" id="{839D207C-5C13-1CAF-823F-E996171C9B4B}"/>
                </a:ext>
              </a:extLst>
            </p:cNvPr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31;p59">
              <a:extLst>
                <a:ext uri="{FF2B5EF4-FFF2-40B4-BE49-F238E27FC236}">
                  <a16:creationId xmlns:a16="http://schemas.microsoft.com/office/drawing/2014/main" id="{1E175DE8-2FA1-542B-9559-4E8BCA101694}"/>
                </a:ext>
              </a:extLst>
            </p:cNvPr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32;p59">
              <a:extLst>
                <a:ext uri="{FF2B5EF4-FFF2-40B4-BE49-F238E27FC236}">
                  <a16:creationId xmlns:a16="http://schemas.microsoft.com/office/drawing/2014/main" id="{C8B384DE-8707-138B-EC32-D6F38C99F647}"/>
                </a:ext>
              </a:extLst>
            </p:cNvPr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3;p59">
              <a:extLst>
                <a:ext uri="{FF2B5EF4-FFF2-40B4-BE49-F238E27FC236}">
                  <a16:creationId xmlns:a16="http://schemas.microsoft.com/office/drawing/2014/main" id="{C03C23A4-EAEC-FE08-0038-35CEC880B62B}"/>
                </a:ext>
              </a:extLst>
            </p:cNvPr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4;p59">
              <a:extLst>
                <a:ext uri="{FF2B5EF4-FFF2-40B4-BE49-F238E27FC236}">
                  <a16:creationId xmlns:a16="http://schemas.microsoft.com/office/drawing/2014/main" id="{D29E8FCB-4868-5483-39EF-43FA51FD07F0}"/>
                </a:ext>
              </a:extLst>
            </p:cNvPr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Hình Bầu dục 60">
            <a:extLst>
              <a:ext uri="{FF2B5EF4-FFF2-40B4-BE49-F238E27FC236}">
                <a16:creationId xmlns:a16="http://schemas.microsoft.com/office/drawing/2014/main" id="{D40C791A-6FD7-0C05-3A77-071F91F3D8C8}"/>
              </a:ext>
            </a:extLst>
          </p:cNvPr>
          <p:cNvSpPr/>
          <p:nvPr/>
        </p:nvSpPr>
        <p:spPr>
          <a:xfrm>
            <a:off x="1230284" y="2090834"/>
            <a:ext cx="349553" cy="2000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5" name="Hình Bầu dục 64">
            <a:extLst>
              <a:ext uri="{FF2B5EF4-FFF2-40B4-BE49-F238E27FC236}">
                <a16:creationId xmlns:a16="http://schemas.microsoft.com/office/drawing/2014/main" id="{D105A38D-64DA-4A32-0D2C-EA1857139FE8}"/>
              </a:ext>
            </a:extLst>
          </p:cNvPr>
          <p:cNvSpPr/>
          <p:nvPr/>
        </p:nvSpPr>
        <p:spPr>
          <a:xfrm>
            <a:off x="3434458" y="2580500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53D3E6EE-6B18-9BE3-8CA8-A84358204576}"/>
              </a:ext>
            </a:extLst>
          </p:cNvPr>
          <p:cNvSpPr/>
          <p:nvPr/>
        </p:nvSpPr>
        <p:spPr>
          <a:xfrm>
            <a:off x="3412702" y="1814512"/>
            <a:ext cx="375709" cy="21748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9F33AD32-793C-A451-7F2C-7070508F3DB4}"/>
              </a:ext>
            </a:extLst>
          </p:cNvPr>
          <p:cNvGrpSpPr/>
          <p:nvPr/>
        </p:nvGrpSpPr>
        <p:grpSpPr>
          <a:xfrm>
            <a:off x="715390" y="-27704"/>
            <a:ext cx="6297647" cy="2668524"/>
            <a:chOff x="832042" y="854109"/>
            <a:chExt cx="4044139" cy="2075309"/>
          </a:xfrm>
        </p:grpSpPr>
        <p:sp>
          <p:nvSpPr>
            <p:cNvPr id="2" name="Bong bóng Ý nghĩ: Hình đám mây 1">
              <a:extLst>
                <a:ext uri="{FF2B5EF4-FFF2-40B4-BE49-F238E27FC236}">
                  <a16:creationId xmlns:a16="http://schemas.microsoft.com/office/drawing/2014/main" id="{C05790B3-08D3-120D-08A2-8BCA3DE893CA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94609"/>
                <a:gd name="adj2" fmla="val 13597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D810B4E8-5A47-A444-6A6B-AB18E249C01B}"/>
                </a:ext>
              </a:extLst>
            </p:cNvPr>
            <p:cNvSpPr txBox="1"/>
            <p:nvPr/>
          </p:nvSpPr>
          <p:spPr>
            <a:xfrm>
              <a:off x="832042" y="854109"/>
              <a:ext cx="4044139" cy="2075309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Tuy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đã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lấy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hết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rác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thải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quanh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nhưng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chân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bị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chảy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máu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khá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29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nhiều</a:t>
              </a:r>
              <a:r>
                <a:rPr lang="en-US" sz="29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F7E00465-15E7-3750-09C0-951EDCC298BA}"/>
              </a:ext>
            </a:extLst>
          </p:cNvPr>
          <p:cNvGrpSpPr/>
          <p:nvPr/>
        </p:nvGrpSpPr>
        <p:grpSpPr>
          <a:xfrm>
            <a:off x="1197406" y="-35010"/>
            <a:ext cx="5333613" cy="2553204"/>
            <a:chOff x="930913" y="916698"/>
            <a:chExt cx="3908729" cy="2061214"/>
          </a:xfrm>
        </p:grpSpPr>
        <p:sp>
          <p:nvSpPr>
            <p:cNvPr id="76" name="Bong bóng Ý nghĩ: Hình đám mây 1">
              <a:extLst>
                <a:ext uri="{FF2B5EF4-FFF2-40B4-BE49-F238E27FC236}">
                  <a16:creationId xmlns:a16="http://schemas.microsoft.com/office/drawing/2014/main" id="{33FC0BA2-B229-5B22-AC69-4CCF8161F160}"/>
                </a:ext>
              </a:extLst>
            </p:cNvPr>
            <p:cNvSpPr/>
            <p:nvPr/>
          </p:nvSpPr>
          <p:spPr>
            <a:xfrm>
              <a:off x="1278086" y="1075156"/>
              <a:ext cx="3255814" cy="1826084"/>
            </a:xfrm>
            <a:prstGeom prst="wedgeEllipseCallout">
              <a:avLst>
                <a:gd name="adj1" fmla="val 61483"/>
                <a:gd name="adj2" fmla="val 49552"/>
              </a:avLst>
            </a:prstGeom>
            <a:solidFill>
              <a:srgbClr val="FFFFFF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D0A1B6CA-2829-AC49-93F6-D7BCF4A404BA}"/>
                </a:ext>
              </a:extLst>
            </p:cNvPr>
            <p:cNvSpPr txBox="1"/>
            <p:nvPr/>
          </p:nvSpPr>
          <p:spPr>
            <a:xfrm>
              <a:off x="930913" y="916698"/>
              <a:ext cx="3908729" cy="2061214"/>
            </a:xfrm>
            <a:prstGeom prst="wedgeEllipseCallout">
              <a:avLst>
                <a:gd name="adj1" fmla="val 12500"/>
                <a:gd name="adj2" fmla="val 504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Chúng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ta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hãy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44" name="Nhóm 43">
            <a:extLst>
              <a:ext uri="{FF2B5EF4-FFF2-40B4-BE49-F238E27FC236}">
                <a16:creationId xmlns:a16="http://schemas.microsoft.com/office/drawing/2014/main" id="{AA5F4D72-3A02-A7F9-737C-96A9450527E0}"/>
              </a:ext>
            </a:extLst>
          </p:cNvPr>
          <p:cNvGrpSpPr/>
          <p:nvPr/>
        </p:nvGrpSpPr>
        <p:grpSpPr>
          <a:xfrm>
            <a:off x="93283" y="4807744"/>
            <a:ext cx="2807861" cy="1764632"/>
            <a:chOff x="-69921" y="3590942"/>
            <a:chExt cx="2105896" cy="1323474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C8020862-65D2-E5EB-9E40-29A7BB5B4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8174" r="54711" b="33364"/>
            <a:stretch/>
          </p:blipFill>
          <p:spPr>
            <a:xfrm>
              <a:off x="-69921" y="3590942"/>
              <a:ext cx="2105896" cy="1323474"/>
            </a:xfrm>
            <a:prstGeom prst="rect">
              <a:avLst/>
            </a:prstGeom>
          </p:spPr>
        </p:pic>
        <p:sp>
          <p:nvSpPr>
            <p:cNvPr id="46" name="Hình giọt nước 45">
              <a:extLst>
                <a:ext uri="{FF2B5EF4-FFF2-40B4-BE49-F238E27FC236}">
                  <a16:creationId xmlns:a16="http://schemas.microsoft.com/office/drawing/2014/main" id="{A30D73BB-DBFC-4AA1-23B7-6D19081B8CF0}"/>
                </a:ext>
              </a:extLst>
            </p:cNvPr>
            <p:cNvSpPr/>
            <p:nvPr/>
          </p:nvSpPr>
          <p:spPr>
            <a:xfrm>
              <a:off x="1511075" y="4106956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80" name="Hình giọt nước 79">
              <a:extLst>
                <a:ext uri="{FF2B5EF4-FFF2-40B4-BE49-F238E27FC236}">
                  <a16:creationId xmlns:a16="http://schemas.microsoft.com/office/drawing/2014/main" id="{E9EE2065-099C-2285-AD8D-777D26961C63}"/>
                </a:ext>
              </a:extLst>
            </p:cNvPr>
            <p:cNvSpPr/>
            <p:nvPr/>
          </p:nvSpPr>
          <p:spPr>
            <a:xfrm>
              <a:off x="1460170" y="4015824"/>
              <a:ext cx="50905" cy="45719"/>
            </a:xfrm>
            <a:prstGeom prst="teardrop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9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75F800EC-E3DE-C17E-4762-F833601DF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60" t="70897" b="4117"/>
          <a:stretch/>
        </p:blipFill>
        <p:spPr>
          <a:xfrm>
            <a:off x="7523747" y="1789591"/>
            <a:ext cx="2288093" cy="19030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1772A4-1591-1325-3F22-DB3EA446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580" y="851008"/>
            <a:ext cx="6517189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7570A237-C9F1-E075-772A-1306250C004D}"/>
              </a:ext>
            </a:extLst>
          </p:cNvPr>
          <p:cNvGrpSpPr/>
          <p:nvPr/>
        </p:nvGrpSpPr>
        <p:grpSpPr>
          <a:xfrm>
            <a:off x="4406452" y="569657"/>
            <a:ext cx="5756177" cy="951599"/>
            <a:chOff x="2755046" y="450752"/>
            <a:chExt cx="3373331" cy="713699"/>
          </a:xfrm>
        </p:grpSpPr>
        <p:sp>
          <p:nvSpPr>
            <p:cNvPr id="331" name="Hình chữ nhật: Góc Tròn 330">
              <a:extLst>
                <a:ext uri="{FF2B5EF4-FFF2-40B4-BE49-F238E27FC236}">
                  <a16:creationId xmlns:a16="http://schemas.microsoft.com/office/drawing/2014/main" id="{81BF91AB-2FE8-1D01-09D5-98E1427E3EE1}"/>
                </a:ext>
              </a:extLst>
            </p:cNvPr>
            <p:cNvSpPr/>
            <p:nvPr/>
          </p:nvSpPr>
          <p:spPr>
            <a:xfrm>
              <a:off x="2995215" y="472821"/>
              <a:ext cx="2823684" cy="691630"/>
            </a:xfrm>
            <a:prstGeom prst="roundRect">
              <a:avLst/>
            </a:prstGeom>
            <a:solidFill>
              <a:srgbClr val="FFF79A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32" name="Hộp Văn bản 331">
              <a:extLst>
                <a:ext uri="{FF2B5EF4-FFF2-40B4-BE49-F238E27FC236}">
                  <a16:creationId xmlns:a16="http://schemas.microsoft.com/office/drawing/2014/main" id="{A55348E2-976C-0FCA-A5F4-0AC0FB7B0985}"/>
                </a:ext>
              </a:extLst>
            </p:cNvPr>
            <p:cNvSpPr txBox="1"/>
            <p:nvPr/>
          </p:nvSpPr>
          <p:spPr>
            <a:xfrm>
              <a:off x="2755046" y="450752"/>
              <a:ext cx="3373331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Cách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chăm</a:t>
              </a:r>
              <a:r>
                <a:rPr lang="en-US" sz="5333" b="1" kern="0" dirty="0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7A923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sóc</a:t>
              </a:r>
              <a:endParaRPr lang="en-US" sz="5333" b="1" kern="0" dirty="0">
                <a:solidFill>
                  <a:srgbClr val="F7A923">
                    <a:lumMod val="50000"/>
                  </a:srgbClr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605739F-EA3F-D020-FC31-FD065AF8E985}"/>
              </a:ext>
            </a:extLst>
          </p:cNvPr>
          <p:cNvSpPr txBox="1"/>
          <p:nvPr/>
        </p:nvSpPr>
        <p:spPr>
          <a:xfrm>
            <a:off x="3701901" y="1771117"/>
            <a:ext cx="766123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Chăm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sóc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vết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thương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chân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Rùa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con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hoàn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bài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/>
                <a:cs typeface="Arial"/>
                <a:sym typeface="Arial"/>
              </a:rPr>
              <a:t>tập</a:t>
            </a:r>
            <a:r>
              <a:rPr lang="en-US" sz="37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7FCE977A-91D6-807C-4316-7179ADFEFCE0}"/>
              </a:ext>
            </a:extLst>
          </p:cNvPr>
          <p:cNvGrpSpPr/>
          <p:nvPr/>
        </p:nvGrpSpPr>
        <p:grpSpPr>
          <a:xfrm>
            <a:off x="1029291" y="2856232"/>
            <a:ext cx="2885624" cy="2155824"/>
            <a:chOff x="84444" y="1966320"/>
            <a:chExt cx="2971901" cy="2052235"/>
          </a:xfrm>
        </p:grpSpPr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DED7C1C1-06AE-A428-B2D8-3AFC0C1CA747}"/>
                </a:ext>
              </a:extLst>
            </p:cNvPr>
            <p:cNvSpPr/>
            <p:nvPr/>
          </p:nvSpPr>
          <p:spPr>
            <a:xfrm>
              <a:off x="1320339" y="3705994"/>
              <a:ext cx="852897" cy="312561"/>
            </a:xfrm>
            <a:prstGeom prst="ellipse">
              <a:avLst/>
            </a:prstGeom>
            <a:solidFill>
              <a:srgbClr val="D5D1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298" name="Hình ảnh 297">
              <a:extLst>
                <a:ext uri="{FF2B5EF4-FFF2-40B4-BE49-F238E27FC236}">
                  <a16:creationId xmlns:a16="http://schemas.microsoft.com/office/drawing/2014/main" id="{62D2C806-2487-6B24-B986-45B1F01B1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74" r="54711" b="33364"/>
            <a:stretch/>
          </p:blipFill>
          <p:spPr>
            <a:xfrm>
              <a:off x="84444" y="1966320"/>
              <a:ext cx="2971901" cy="186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944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43"/>
          <p:cNvSpPr/>
          <p:nvPr/>
        </p:nvSpPr>
        <p:spPr>
          <a:xfrm>
            <a:off x="764149" y="1113020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" name="Google Shape;1409;p43"/>
          <p:cNvSpPr/>
          <p:nvPr/>
        </p:nvSpPr>
        <p:spPr>
          <a:xfrm flipH="1">
            <a:off x="8825486" y="622932"/>
            <a:ext cx="2445055" cy="624843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00C3311C-ABD6-2606-732D-98F3DEA6DE91}"/>
              </a:ext>
            </a:extLst>
          </p:cNvPr>
          <p:cNvSpPr/>
          <p:nvPr/>
        </p:nvSpPr>
        <p:spPr>
          <a:xfrm>
            <a:off x="520990" y="469295"/>
            <a:ext cx="11545527" cy="612261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D6F4FF"/>
                </a:solidFill>
                <a:latin typeface="Calibri"/>
                <a:sym typeface="Arial"/>
              </a:rPr>
              <a:t>z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45AD331C-AA1D-540C-1CFB-9D3162EB1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3" t="42417" r="33588" b="30491"/>
          <a:stretch/>
        </p:blipFill>
        <p:spPr>
          <a:xfrm flipH="1">
            <a:off x="446000" y="4114800"/>
            <a:ext cx="2248596" cy="2390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917F96-970E-637D-CB26-7D7C237E5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509587"/>
            <a:ext cx="5581650" cy="2422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C22DD5-3AD1-2521-74C1-A1177B7CBC68}"/>
              </a:ext>
            </a:extLst>
          </p:cNvPr>
          <p:cNvSpPr txBox="1"/>
          <p:nvPr/>
        </p:nvSpPr>
        <p:spPr>
          <a:xfrm>
            <a:off x="1828800" y="3329672"/>
            <a:ext cx="95059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</a:rPr>
              <a:t> Biết rằng bài hát có 74 381 lượt nghe. Nam và Việt làm tròn số đến hàng nghìn, ai đã làm tròn đúng?</a:t>
            </a:r>
            <a:endParaRPr lang="en-US" sz="3200" dirty="0"/>
          </a:p>
        </p:txBody>
      </p:sp>
      <p:sp>
        <p:nvSpPr>
          <p:cNvPr id="6" name="Tam giác Cân 13">
            <a:extLst>
              <a:ext uri="{FF2B5EF4-FFF2-40B4-BE49-F238E27FC236}">
                <a16:creationId xmlns:a16="http://schemas.microsoft.com/office/drawing/2014/main" id="{02562A0C-9C0F-9373-52AF-CAB255D0049D}"/>
              </a:ext>
            </a:extLst>
          </p:cNvPr>
          <p:cNvSpPr/>
          <p:nvPr/>
        </p:nvSpPr>
        <p:spPr>
          <a:xfrm>
            <a:off x="1329155" y="557450"/>
            <a:ext cx="1167737" cy="95960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5333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8" name="Hộp Văn bản 14">
            <a:extLst>
              <a:ext uri="{FF2B5EF4-FFF2-40B4-BE49-F238E27FC236}">
                <a16:creationId xmlns:a16="http://schemas.microsoft.com/office/drawing/2014/main" id="{39D99BFA-9333-6BAA-AD25-9554E76BF2FB}"/>
              </a:ext>
            </a:extLst>
          </p:cNvPr>
          <p:cNvSpPr txBox="1"/>
          <p:nvPr/>
        </p:nvSpPr>
        <p:spPr>
          <a:xfrm>
            <a:off x="1636378" y="743059"/>
            <a:ext cx="480615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8392E7-E2CA-8F28-9827-64DA60612852}"/>
              </a:ext>
            </a:extLst>
          </p:cNvPr>
          <p:cNvSpPr/>
          <p:nvPr/>
        </p:nvSpPr>
        <p:spPr>
          <a:xfrm>
            <a:off x="2628900" y="5038725"/>
            <a:ext cx="3619500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nghìn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3B8E7-58AE-1BD1-88C4-01F3F64C5AA7}"/>
              </a:ext>
            </a:extLst>
          </p:cNvPr>
          <p:cNvSpPr txBox="1"/>
          <p:nvPr/>
        </p:nvSpPr>
        <p:spPr>
          <a:xfrm>
            <a:off x="6515100" y="5000625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74 381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8CD4F1-030B-B9A4-6055-EFA0BD11ED5F}"/>
              </a:ext>
            </a:extLst>
          </p:cNvPr>
          <p:cNvCxnSpPr>
            <a:cxnSpLocks/>
          </p:cNvCxnSpPr>
          <p:nvPr/>
        </p:nvCxnSpPr>
        <p:spPr>
          <a:xfrm>
            <a:off x="7781925" y="5295900"/>
            <a:ext cx="25146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47E49EE-85FC-0448-E033-007E2E379D16}"/>
              </a:ext>
            </a:extLst>
          </p:cNvPr>
          <p:cNvSpPr txBox="1"/>
          <p:nvPr/>
        </p:nvSpPr>
        <p:spPr>
          <a:xfrm>
            <a:off x="8067675" y="47434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3 &lt;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A7FF61-A7BD-F787-99CA-B3CF3B9539DB}"/>
              </a:ext>
            </a:extLst>
          </p:cNvPr>
          <p:cNvSpPr txBox="1"/>
          <p:nvPr/>
        </p:nvSpPr>
        <p:spPr>
          <a:xfrm>
            <a:off x="7610475" y="529922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xuống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C43DD3-B802-5D49-1493-0195CCAB1615}"/>
              </a:ext>
            </a:extLst>
          </p:cNvPr>
          <p:cNvSpPr txBox="1"/>
          <p:nvPr/>
        </p:nvSpPr>
        <p:spPr>
          <a:xfrm>
            <a:off x="10410825" y="50482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74 000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896811-7807-E692-545A-F105FE2B1AC0}"/>
              </a:ext>
            </a:extLst>
          </p:cNvPr>
          <p:cNvSpPr txBox="1"/>
          <p:nvPr/>
        </p:nvSpPr>
        <p:spPr>
          <a:xfrm>
            <a:off x="4143374" y="5838825"/>
            <a:ext cx="707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Vậy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Việt</a:t>
            </a:r>
            <a:r>
              <a:rPr lang="en-US" sz="4000" dirty="0">
                <a:solidFill>
                  <a:srgbClr val="002060"/>
                </a:solidFill>
              </a:rPr>
              <a:t> (</a:t>
            </a:r>
            <a:r>
              <a:rPr lang="en-US" sz="4000" dirty="0" err="1">
                <a:solidFill>
                  <a:srgbClr val="002060"/>
                </a:solidFill>
              </a:rPr>
              <a:t>áo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vàng</a:t>
            </a:r>
            <a:r>
              <a:rPr lang="en-US" sz="4000" dirty="0">
                <a:solidFill>
                  <a:srgbClr val="002060"/>
                </a:solidFill>
              </a:rPr>
              <a:t>) </a:t>
            </a:r>
            <a:r>
              <a:rPr lang="en-US" sz="4000" dirty="0" err="1">
                <a:solidFill>
                  <a:srgbClr val="002060"/>
                </a:solidFill>
              </a:rPr>
              <a:t>nói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đúng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khuôn làm bánh quy&#10;&#10;Mô tả được tạo tự động">
            <a:extLst>
              <a:ext uri="{FF2B5EF4-FFF2-40B4-BE49-F238E27FC236}">
                <a16:creationId xmlns:a16="http://schemas.microsoft.com/office/drawing/2014/main" id="{9AB77A15-25A3-EF6C-3458-2420E4A7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9180" y="-239843"/>
            <a:ext cx="10460473" cy="7314888"/>
          </a:xfrm>
          <a:prstGeom prst="rect">
            <a:avLst/>
          </a:prstGeom>
        </p:spPr>
      </p:pic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495" y="710945"/>
            <a:ext cx="3580049" cy="1426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4A77E5-ED59-CC9B-DB13-03BA4371B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830" y="2474840"/>
            <a:ext cx="6846401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75F800EC-E3DE-C17E-4762-F833601DF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960" t="70897" b="4117"/>
          <a:stretch/>
        </p:blipFill>
        <p:spPr>
          <a:xfrm>
            <a:off x="7523747" y="1789591"/>
            <a:ext cx="2288093" cy="1903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4C42D7-76C4-D5CB-6496-6AA62DFC4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547" y="1890635"/>
            <a:ext cx="4730906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8714611" y="5107793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5503141" y="4243496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8" name="Hình chữ nhật: Góc Tròn 277">
            <a:extLst>
              <a:ext uri="{FF2B5EF4-FFF2-40B4-BE49-F238E27FC236}">
                <a16:creationId xmlns:a16="http://schemas.microsoft.com/office/drawing/2014/main" id="{3A70C62F-6D1A-F879-0AC1-18BA04CE4C0D}"/>
              </a:ext>
            </a:extLst>
          </p:cNvPr>
          <p:cNvSpPr/>
          <p:nvPr/>
        </p:nvSpPr>
        <p:spPr>
          <a:xfrm>
            <a:off x="792210" y="352288"/>
            <a:ext cx="10749551" cy="61226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7155990" y="3482947"/>
            <a:ext cx="3502089" cy="2370095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pic>
        <p:nvPicPr>
          <p:cNvPr id="291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7F581267-8324-8834-B92B-FF5661318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324" flipH="1">
            <a:off x="1432094" y="243192"/>
            <a:ext cx="6250976" cy="5212352"/>
          </a:xfrm>
          <a:prstGeom prst="rect">
            <a:avLst/>
          </a:prstGeom>
        </p:spPr>
      </p:pic>
      <p:sp>
        <p:nvSpPr>
          <p:cNvPr id="292" name="TextBox 3">
            <a:extLst>
              <a:ext uri="{FF2B5EF4-FFF2-40B4-BE49-F238E27FC236}">
                <a16:creationId xmlns:a16="http://schemas.microsoft.com/office/drawing/2014/main" id="{33E4EACF-5F52-94BC-7103-E8D4E53C849E}"/>
              </a:ext>
            </a:extLst>
          </p:cNvPr>
          <p:cNvSpPr txBox="1"/>
          <p:nvPr/>
        </p:nvSpPr>
        <p:spPr>
          <a:xfrm rot="21408022">
            <a:off x="2063462" y="911484"/>
            <a:ext cx="52238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Chân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hôm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nay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khỏi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h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ẳn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tình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chăm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sóc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con.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hãy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bài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tập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số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4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để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cho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Rùa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nhà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D6F4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dirty="0">
              <a:solidFill>
                <a:srgbClr val="D6F4FF"/>
              </a:solidFill>
              <a:cs typeface="Arial"/>
              <a:sym typeface="Arial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4E6460A2-D553-5D20-B0EB-DE8C02BB6F7E}"/>
              </a:ext>
            </a:extLst>
          </p:cNvPr>
          <p:cNvGrpSpPr/>
          <p:nvPr/>
        </p:nvGrpSpPr>
        <p:grpSpPr>
          <a:xfrm>
            <a:off x="7967093" y="1166907"/>
            <a:ext cx="3173905" cy="206583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4899"/>
                <a:gd name="adj2" fmla="val 7601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sym typeface="Arial"/>
              </a:endParaRP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B4DF8948-B01A-F597-5469-C981C144C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026" t="30784" r="24019" b="13762"/>
            <a:stretch/>
          </p:blipFill>
          <p:spPr>
            <a:xfrm>
              <a:off x="6324419" y="1213022"/>
              <a:ext cx="1580412" cy="72944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13021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Hình chữ nhật: Góc Tròn 70">
            <a:extLst>
              <a:ext uri="{FF2B5EF4-FFF2-40B4-BE49-F238E27FC236}">
                <a16:creationId xmlns:a16="http://schemas.microsoft.com/office/drawing/2014/main" id="{7C62DF4A-DDCC-F900-C06E-D17F5CC2BC55}"/>
              </a:ext>
            </a:extLst>
          </p:cNvPr>
          <p:cNvSpPr/>
          <p:nvPr/>
        </p:nvSpPr>
        <p:spPr>
          <a:xfrm>
            <a:off x="161925" y="182601"/>
            <a:ext cx="11855903" cy="655157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5" name="Nhóm 8">
            <a:extLst>
              <a:ext uri="{FF2B5EF4-FFF2-40B4-BE49-F238E27FC236}">
                <a16:creationId xmlns:a16="http://schemas.microsoft.com/office/drawing/2014/main" id="{019D16FD-3166-92D1-6B12-0675E9CEA369}"/>
              </a:ext>
            </a:extLst>
          </p:cNvPr>
          <p:cNvGrpSpPr/>
          <p:nvPr/>
        </p:nvGrpSpPr>
        <p:grpSpPr>
          <a:xfrm>
            <a:off x="409105" y="105318"/>
            <a:ext cx="11563821" cy="1054709"/>
            <a:chOff x="938182" y="471051"/>
            <a:chExt cx="8672866" cy="791031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4FFDF45D-A275-B6DF-EF1E-4F7C47572B0A}"/>
                </a:ext>
              </a:extLst>
            </p:cNvPr>
            <p:cNvGrpSpPr/>
            <p:nvPr/>
          </p:nvGrpSpPr>
          <p:grpSpPr>
            <a:xfrm>
              <a:off x="938182" y="471051"/>
              <a:ext cx="875803" cy="791031"/>
              <a:chOff x="938182" y="471051"/>
              <a:chExt cx="875803" cy="791031"/>
            </a:xfrm>
          </p:grpSpPr>
          <p:sp>
            <p:nvSpPr>
              <p:cNvPr id="9" name="Tam giác Cân 4">
                <a:extLst>
                  <a:ext uri="{FF2B5EF4-FFF2-40B4-BE49-F238E27FC236}">
                    <a16:creationId xmlns:a16="http://schemas.microsoft.com/office/drawing/2014/main" id="{940E1AB1-2711-2E38-2CC5-45C55C88E66B}"/>
                  </a:ext>
                </a:extLst>
              </p:cNvPr>
              <p:cNvSpPr/>
              <p:nvPr/>
            </p:nvSpPr>
            <p:spPr>
              <a:xfrm>
                <a:off x="938182" y="471051"/>
                <a:ext cx="875803" cy="719705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5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" name="Hộp Văn bản 5">
                <a:extLst>
                  <a:ext uri="{FF2B5EF4-FFF2-40B4-BE49-F238E27FC236}">
                    <a16:creationId xmlns:a16="http://schemas.microsoft.com/office/drawing/2014/main" id="{03CD4F27-CD91-6F4D-5C68-655D80FEEC85}"/>
                  </a:ext>
                </a:extLst>
              </p:cNvPr>
              <p:cNvSpPr txBox="1"/>
              <p:nvPr/>
            </p:nvSpPr>
            <p:spPr>
              <a:xfrm>
                <a:off x="1225749" y="638834"/>
                <a:ext cx="360461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4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E956AB03-0D16-BCAD-734B-06E850042880}"/>
                </a:ext>
              </a:extLst>
            </p:cNvPr>
            <p:cNvSpPr txBox="1"/>
            <p:nvPr/>
          </p:nvSpPr>
          <p:spPr>
            <a:xfrm>
              <a:off x="1631480" y="540363"/>
              <a:ext cx="7979568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Mỗi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bạn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viết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một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trong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các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</a:rPr>
                <a:t>số</a:t>
              </a:r>
              <a:r>
                <a:rPr lang="en-US" sz="3600" b="0" i="0" dirty="0">
                  <a:solidFill>
                    <a:srgbClr val="000000"/>
                  </a:solidFill>
                  <a:effectLst/>
                </a:rPr>
                <a:t> 20 080, 52 080, 92 000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11B2695-70E0-5A17-2B0D-B3F055B47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62" y="842962"/>
            <a:ext cx="7186613" cy="2654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2964AD-93C4-3F36-1F6B-67A99AEAF090}"/>
              </a:ext>
            </a:extLst>
          </p:cNvPr>
          <p:cNvSpPr txBox="1"/>
          <p:nvPr/>
        </p:nvSpPr>
        <p:spPr>
          <a:xfrm>
            <a:off x="3162300" y="3381375"/>
            <a:ext cx="701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Mỗi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viết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7F15F8-5155-262C-68EE-F6A8AC52E1BE}"/>
              </a:ext>
            </a:extLst>
          </p:cNvPr>
          <p:cNvSpPr/>
          <p:nvPr/>
        </p:nvSpPr>
        <p:spPr>
          <a:xfrm>
            <a:off x="1581149" y="408622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nghìn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031E4-FFBC-7689-9A03-6ABBC1772664}"/>
              </a:ext>
            </a:extLst>
          </p:cNvPr>
          <p:cNvSpPr txBox="1"/>
          <p:nvPr/>
        </p:nvSpPr>
        <p:spPr>
          <a:xfrm>
            <a:off x="3400425" y="4543425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52 080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92 000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8197C7-18FD-CEA3-16B5-4D9AA125DB11}"/>
              </a:ext>
            </a:extLst>
          </p:cNvPr>
          <p:cNvSpPr/>
          <p:nvPr/>
        </p:nvSpPr>
        <p:spPr>
          <a:xfrm>
            <a:off x="1609724" y="5057775"/>
            <a:ext cx="8572501" cy="5524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hàng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chục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giống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nhau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B659E-E7FF-0034-F5D8-C15A5C15F89A}"/>
              </a:ext>
            </a:extLst>
          </p:cNvPr>
          <p:cNvSpPr txBox="1"/>
          <p:nvPr/>
        </p:nvSpPr>
        <p:spPr>
          <a:xfrm>
            <a:off x="3438525" y="5600700"/>
            <a:ext cx="575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20 080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52 080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9E50F1-44BD-B971-C2CA-B1E33115065D}"/>
              </a:ext>
            </a:extLst>
          </p:cNvPr>
          <p:cNvSpPr txBox="1"/>
          <p:nvPr/>
        </p:nvSpPr>
        <p:spPr>
          <a:xfrm>
            <a:off x="762000" y="6086475"/>
            <a:ext cx="1156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Vậy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Mai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: 52 080,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92 000,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Việt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20 080</a:t>
            </a:r>
          </a:p>
        </p:txBody>
      </p:sp>
    </p:spTree>
    <p:extLst>
      <p:ext uri="{BB962C8B-B14F-4D97-AF65-F5344CB8AC3E}">
        <p14:creationId xmlns:p14="http://schemas.microsoft.com/office/powerpoint/2010/main" val="32471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99A8FFF-FA5F-CB67-29EB-2590E1AA7CC2}"/>
              </a:ext>
            </a:extLst>
          </p:cNvPr>
          <p:cNvSpPr/>
          <p:nvPr/>
        </p:nvSpPr>
        <p:spPr>
          <a:xfrm>
            <a:off x="0" y="3985608"/>
            <a:ext cx="12270837" cy="2872392"/>
          </a:xfrm>
          <a:prstGeom prst="rect">
            <a:avLst/>
          </a:prstGeom>
          <a:solidFill>
            <a:srgbClr val="FB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2266" name="Google Shape;2266;p59"/>
          <p:cNvGrpSpPr/>
          <p:nvPr/>
        </p:nvGrpSpPr>
        <p:grpSpPr>
          <a:xfrm>
            <a:off x="-309557" y="1734382"/>
            <a:ext cx="12759729" cy="5997012"/>
            <a:chOff x="3679172" y="2963874"/>
            <a:chExt cx="4858258" cy="1789156"/>
          </a:xfrm>
        </p:grpSpPr>
        <p:sp>
          <p:nvSpPr>
            <p:cNvPr id="2267" name="Google Shape;2267;p59"/>
            <p:cNvSpPr/>
            <p:nvPr/>
          </p:nvSpPr>
          <p:spPr>
            <a:xfrm>
              <a:off x="3679172" y="2963874"/>
              <a:ext cx="4858258" cy="1789156"/>
            </a:xfrm>
            <a:custGeom>
              <a:avLst/>
              <a:gdLst/>
              <a:ahLst/>
              <a:cxnLst/>
              <a:rect l="l" t="t" r="r" b="b"/>
              <a:pathLst>
                <a:path w="227900" h="83929" extrusionOk="0">
                  <a:moveTo>
                    <a:pt x="107837" y="0"/>
                  </a:moveTo>
                  <a:cubicBezTo>
                    <a:pt x="89073" y="0"/>
                    <a:pt x="67322" y="2719"/>
                    <a:pt x="68357" y="10663"/>
                  </a:cubicBezTo>
                  <a:cubicBezTo>
                    <a:pt x="68701" y="13161"/>
                    <a:pt x="73353" y="14109"/>
                    <a:pt x="74042" y="16607"/>
                  </a:cubicBezTo>
                  <a:cubicBezTo>
                    <a:pt x="74689" y="20355"/>
                    <a:pt x="71286" y="20139"/>
                    <a:pt x="68012" y="20441"/>
                  </a:cubicBezTo>
                  <a:cubicBezTo>
                    <a:pt x="53324" y="21690"/>
                    <a:pt x="39627" y="21690"/>
                    <a:pt x="25284" y="21690"/>
                  </a:cubicBezTo>
                  <a:cubicBezTo>
                    <a:pt x="18909" y="21991"/>
                    <a:pt x="0" y="23284"/>
                    <a:pt x="1895" y="36550"/>
                  </a:cubicBezTo>
                  <a:cubicBezTo>
                    <a:pt x="2996" y="44295"/>
                    <a:pt x="18753" y="46619"/>
                    <a:pt x="30261" y="46619"/>
                  </a:cubicBezTo>
                  <a:cubicBezTo>
                    <a:pt x="31810" y="46619"/>
                    <a:pt x="33282" y="46577"/>
                    <a:pt x="34631" y="46500"/>
                  </a:cubicBezTo>
                  <a:cubicBezTo>
                    <a:pt x="35572" y="46435"/>
                    <a:pt x="37121" y="46373"/>
                    <a:pt x="38960" y="46373"/>
                  </a:cubicBezTo>
                  <a:cubicBezTo>
                    <a:pt x="45620" y="46373"/>
                    <a:pt x="56091" y="47176"/>
                    <a:pt x="55349" y="51496"/>
                  </a:cubicBezTo>
                  <a:cubicBezTo>
                    <a:pt x="54918" y="53822"/>
                    <a:pt x="49405" y="55201"/>
                    <a:pt x="49319" y="58345"/>
                  </a:cubicBezTo>
                  <a:cubicBezTo>
                    <a:pt x="49052" y="66075"/>
                    <a:pt x="62394" y="67258"/>
                    <a:pt x="71700" y="67258"/>
                  </a:cubicBezTo>
                  <a:cubicBezTo>
                    <a:pt x="74425" y="67258"/>
                    <a:pt x="76803" y="67157"/>
                    <a:pt x="78393" y="67089"/>
                  </a:cubicBezTo>
                  <a:cubicBezTo>
                    <a:pt x="91745" y="66141"/>
                    <a:pt x="100446" y="66917"/>
                    <a:pt x="114445" y="66184"/>
                  </a:cubicBezTo>
                  <a:cubicBezTo>
                    <a:pt x="116030" y="66111"/>
                    <a:pt x="117914" y="66053"/>
                    <a:pt x="119895" y="66053"/>
                  </a:cubicBezTo>
                  <a:cubicBezTo>
                    <a:pt x="127170" y="66053"/>
                    <a:pt x="135735" y="66835"/>
                    <a:pt x="135464" y="70492"/>
                  </a:cubicBezTo>
                  <a:cubicBezTo>
                    <a:pt x="135206" y="74196"/>
                    <a:pt x="126850" y="72387"/>
                    <a:pt x="127496" y="77986"/>
                  </a:cubicBezTo>
                  <a:cubicBezTo>
                    <a:pt x="128056" y="82638"/>
                    <a:pt x="142184" y="82337"/>
                    <a:pt x="146534" y="82638"/>
                  </a:cubicBezTo>
                  <a:cubicBezTo>
                    <a:pt x="155333" y="83506"/>
                    <a:pt x="164146" y="83929"/>
                    <a:pt x="172965" y="83929"/>
                  </a:cubicBezTo>
                  <a:cubicBezTo>
                    <a:pt x="179903" y="83929"/>
                    <a:pt x="186844" y="83667"/>
                    <a:pt x="193785" y="83155"/>
                  </a:cubicBezTo>
                  <a:cubicBezTo>
                    <a:pt x="200634" y="82595"/>
                    <a:pt x="225056" y="79235"/>
                    <a:pt x="221007" y="65840"/>
                  </a:cubicBezTo>
                  <a:cubicBezTo>
                    <a:pt x="218854" y="58603"/>
                    <a:pt x="203606" y="59077"/>
                    <a:pt x="204683" y="48998"/>
                  </a:cubicBezTo>
                  <a:cubicBezTo>
                    <a:pt x="205846" y="38144"/>
                    <a:pt x="227899" y="41977"/>
                    <a:pt x="227899" y="26169"/>
                  </a:cubicBezTo>
                  <a:cubicBezTo>
                    <a:pt x="227899" y="8208"/>
                    <a:pt x="139599" y="18847"/>
                    <a:pt x="146405" y="11912"/>
                  </a:cubicBezTo>
                  <a:cubicBezTo>
                    <a:pt x="154761" y="3513"/>
                    <a:pt x="143304" y="2522"/>
                    <a:pt x="122801" y="627"/>
                  </a:cubicBezTo>
                  <a:cubicBezTo>
                    <a:pt x="118486" y="230"/>
                    <a:pt x="113288" y="0"/>
                    <a:pt x="107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59"/>
            <p:cNvSpPr/>
            <p:nvPr/>
          </p:nvSpPr>
          <p:spPr>
            <a:xfrm>
              <a:off x="4198872" y="3706299"/>
              <a:ext cx="491262" cy="53272"/>
            </a:xfrm>
            <a:custGeom>
              <a:avLst/>
              <a:gdLst/>
              <a:ahLst/>
              <a:cxnLst/>
              <a:rect l="l" t="t" r="r" b="b"/>
              <a:pathLst>
                <a:path w="23045" h="2499" extrusionOk="0">
                  <a:moveTo>
                    <a:pt x="9993" y="0"/>
                  </a:moveTo>
                  <a:cubicBezTo>
                    <a:pt x="9563" y="0"/>
                    <a:pt x="9132" y="86"/>
                    <a:pt x="8701" y="172"/>
                  </a:cubicBezTo>
                  <a:cubicBezTo>
                    <a:pt x="8055" y="388"/>
                    <a:pt x="7452" y="646"/>
                    <a:pt x="6892" y="948"/>
                  </a:cubicBezTo>
                  <a:cubicBezTo>
                    <a:pt x="6375" y="1206"/>
                    <a:pt x="5987" y="1422"/>
                    <a:pt x="5643" y="1551"/>
                  </a:cubicBezTo>
                  <a:cubicBezTo>
                    <a:pt x="5384" y="1680"/>
                    <a:pt x="5083" y="1766"/>
                    <a:pt x="4824" y="1852"/>
                  </a:cubicBezTo>
                  <a:lnTo>
                    <a:pt x="4265" y="1938"/>
                  </a:lnTo>
                  <a:lnTo>
                    <a:pt x="3877" y="1938"/>
                  </a:lnTo>
                  <a:cubicBezTo>
                    <a:pt x="2929" y="1895"/>
                    <a:pt x="1939" y="1723"/>
                    <a:pt x="1034" y="1422"/>
                  </a:cubicBezTo>
                  <a:cubicBezTo>
                    <a:pt x="533" y="1255"/>
                    <a:pt x="213" y="1191"/>
                    <a:pt x="75" y="1191"/>
                  </a:cubicBezTo>
                  <a:cubicBezTo>
                    <a:pt x="35" y="1191"/>
                    <a:pt x="10" y="1197"/>
                    <a:pt x="0" y="1206"/>
                  </a:cubicBezTo>
                  <a:cubicBezTo>
                    <a:pt x="0" y="1249"/>
                    <a:pt x="302" y="1422"/>
                    <a:pt x="905" y="1680"/>
                  </a:cubicBezTo>
                  <a:cubicBezTo>
                    <a:pt x="1206" y="1852"/>
                    <a:pt x="1594" y="1982"/>
                    <a:pt x="2111" y="2154"/>
                  </a:cubicBezTo>
                  <a:cubicBezTo>
                    <a:pt x="2671" y="2369"/>
                    <a:pt x="3274" y="2498"/>
                    <a:pt x="3877" y="2498"/>
                  </a:cubicBezTo>
                  <a:lnTo>
                    <a:pt x="4351" y="2498"/>
                  </a:lnTo>
                  <a:lnTo>
                    <a:pt x="4911" y="2412"/>
                  </a:lnTo>
                  <a:cubicBezTo>
                    <a:pt x="5255" y="2326"/>
                    <a:pt x="5557" y="2197"/>
                    <a:pt x="5858" y="2111"/>
                  </a:cubicBezTo>
                  <a:cubicBezTo>
                    <a:pt x="6203" y="1938"/>
                    <a:pt x="6634" y="1723"/>
                    <a:pt x="7107" y="1465"/>
                  </a:cubicBezTo>
                  <a:cubicBezTo>
                    <a:pt x="7887" y="1092"/>
                    <a:pt x="8854" y="559"/>
                    <a:pt x="10154" y="559"/>
                  </a:cubicBezTo>
                  <a:cubicBezTo>
                    <a:pt x="10506" y="559"/>
                    <a:pt x="10882" y="598"/>
                    <a:pt x="11285" y="689"/>
                  </a:cubicBezTo>
                  <a:cubicBezTo>
                    <a:pt x="11932" y="862"/>
                    <a:pt x="12578" y="1034"/>
                    <a:pt x="13267" y="1249"/>
                  </a:cubicBezTo>
                  <a:cubicBezTo>
                    <a:pt x="13999" y="1422"/>
                    <a:pt x="14688" y="1551"/>
                    <a:pt x="15420" y="1551"/>
                  </a:cubicBezTo>
                  <a:cubicBezTo>
                    <a:pt x="16670" y="1637"/>
                    <a:pt x="17876" y="1594"/>
                    <a:pt x="19082" y="1637"/>
                  </a:cubicBezTo>
                  <a:cubicBezTo>
                    <a:pt x="19223" y="1635"/>
                    <a:pt x="19361" y="1634"/>
                    <a:pt x="19495" y="1634"/>
                  </a:cubicBezTo>
                  <a:cubicBezTo>
                    <a:pt x="21522" y="1634"/>
                    <a:pt x="22663" y="1879"/>
                    <a:pt x="22964" y="1879"/>
                  </a:cubicBezTo>
                  <a:cubicBezTo>
                    <a:pt x="23018" y="1879"/>
                    <a:pt x="23044" y="1871"/>
                    <a:pt x="23044" y="1852"/>
                  </a:cubicBezTo>
                  <a:cubicBezTo>
                    <a:pt x="23044" y="1809"/>
                    <a:pt x="22743" y="1680"/>
                    <a:pt x="22097" y="1465"/>
                  </a:cubicBezTo>
                  <a:cubicBezTo>
                    <a:pt x="21106" y="1206"/>
                    <a:pt x="20115" y="1077"/>
                    <a:pt x="19082" y="1034"/>
                  </a:cubicBezTo>
                  <a:cubicBezTo>
                    <a:pt x="17876" y="1034"/>
                    <a:pt x="16670" y="1034"/>
                    <a:pt x="15463" y="991"/>
                  </a:cubicBezTo>
                  <a:cubicBezTo>
                    <a:pt x="14817" y="948"/>
                    <a:pt x="14128" y="862"/>
                    <a:pt x="13482" y="689"/>
                  </a:cubicBezTo>
                  <a:cubicBezTo>
                    <a:pt x="12793" y="474"/>
                    <a:pt x="12104" y="302"/>
                    <a:pt x="11415" y="129"/>
                  </a:cubicBezTo>
                  <a:cubicBezTo>
                    <a:pt x="11156" y="86"/>
                    <a:pt x="10898" y="43"/>
                    <a:pt x="10682" y="43"/>
                  </a:cubicBezTo>
                  <a:lnTo>
                    <a:pt x="9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59"/>
            <p:cNvSpPr/>
            <p:nvPr/>
          </p:nvSpPr>
          <p:spPr>
            <a:xfrm>
              <a:off x="5706573" y="3168437"/>
              <a:ext cx="503200" cy="47559"/>
            </a:xfrm>
            <a:custGeom>
              <a:avLst/>
              <a:gdLst/>
              <a:ahLst/>
              <a:cxnLst/>
              <a:rect l="l" t="t" r="r" b="b"/>
              <a:pathLst>
                <a:path w="23605" h="2231" extrusionOk="0">
                  <a:moveTo>
                    <a:pt x="11032" y="0"/>
                  </a:moveTo>
                  <a:cubicBezTo>
                    <a:pt x="10344" y="0"/>
                    <a:pt x="9673" y="89"/>
                    <a:pt x="9002" y="249"/>
                  </a:cubicBezTo>
                  <a:cubicBezTo>
                    <a:pt x="8227" y="421"/>
                    <a:pt x="7581" y="593"/>
                    <a:pt x="7021" y="766"/>
                  </a:cubicBezTo>
                  <a:cubicBezTo>
                    <a:pt x="6289" y="1024"/>
                    <a:pt x="5513" y="1240"/>
                    <a:pt x="4738" y="1369"/>
                  </a:cubicBezTo>
                  <a:cubicBezTo>
                    <a:pt x="4480" y="1455"/>
                    <a:pt x="4178" y="1455"/>
                    <a:pt x="3877" y="1455"/>
                  </a:cubicBezTo>
                  <a:lnTo>
                    <a:pt x="3791" y="1455"/>
                  </a:lnTo>
                  <a:cubicBezTo>
                    <a:pt x="3690" y="1468"/>
                    <a:pt x="3592" y="1473"/>
                    <a:pt x="3498" y="1473"/>
                  </a:cubicBezTo>
                  <a:cubicBezTo>
                    <a:pt x="3269" y="1473"/>
                    <a:pt x="3056" y="1442"/>
                    <a:pt x="2843" y="1412"/>
                  </a:cubicBezTo>
                  <a:cubicBezTo>
                    <a:pt x="2584" y="1369"/>
                    <a:pt x="2326" y="1326"/>
                    <a:pt x="2068" y="1240"/>
                  </a:cubicBezTo>
                  <a:cubicBezTo>
                    <a:pt x="1852" y="1153"/>
                    <a:pt x="1637" y="1067"/>
                    <a:pt x="1422" y="981"/>
                  </a:cubicBezTo>
                  <a:lnTo>
                    <a:pt x="948" y="723"/>
                  </a:lnTo>
                  <a:cubicBezTo>
                    <a:pt x="345" y="335"/>
                    <a:pt x="43" y="163"/>
                    <a:pt x="43" y="163"/>
                  </a:cubicBezTo>
                  <a:cubicBezTo>
                    <a:pt x="0" y="163"/>
                    <a:pt x="215" y="464"/>
                    <a:pt x="775" y="938"/>
                  </a:cubicBezTo>
                  <a:lnTo>
                    <a:pt x="1249" y="1283"/>
                  </a:lnTo>
                  <a:cubicBezTo>
                    <a:pt x="1465" y="1412"/>
                    <a:pt x="1680" y="1541"/>
                    <a:pt x="1895" y="1627"/>
                  </a:cubicBezTo>
                  <a:cubicBezTo>
                    <a:pt x="2197" y="1756"/>
                    <a:pt x="2455" y="1843"/>
                    <a:pt x="2757" y="1929"/>
                  </a:cubicBezTo>
                  <a:cubicBezTo>
                    <a:pt x="3101" y="1972"/>
                    <a:pt x="3446" y="2015"/>
                    <a:pt x="3791" y="2015"/>
                  </a:cubicBezTo>
                  <a:lnTo>
                    <a:pt x="3920" y="2015"/>
                  </a:lnTo>
                  <a:cubicBezTo>
                    <a:pt x="4221" y="2015"/>
                    <a:pt x="4523" y="1972"/>
                    <a:pt x="4824" y="1929"/>
                  </a:cubicBezTo>
                  <a:cubicBezTo>
                    <a:pt x="5643" y="1799"/>
                    <a:pt x="6418" y="1584"/>
                    <a:pt x="7193" y="1326"/>
                  </a:cubicBezTo>
                  <a:cubicBezTo>
                    <a:pt x="7753" y="1153"/>
                    <a:pt x="8356" y="938"/>
                    <a:pt x="9132" y="766"/>
                  </a:cubicBezTo>
                  <a:cubicBezTo>
                    <a:pt x="9731" y="640"/>
                    <a:pt x="10353" y="560"/>
                    <a:pt x="10981" y="560"/>
                  </a:cubicBezTo>
                  <a:cubicBezTo>
                    <a:pt x="11211" y="560"/>
                    <a:pt x="11442" y="570"/>
                    <a:pt x="11673" y="593"/>
                  </a:cubicBezTo>
                  <a:cubicBezTo>
                    <a:pt x="12534" y="723"/>
                    <a:pt x="13353" y="1024"/>
                    <a:pt x="14128" y="1369"/>
                  </a:cubicBezTo>
                  <a:cubicBezTo>
                    <a:pt x="14774" y="1670"/>
                    <a:pt x="15420" y="1886"/>
                    <a:pt x="16066" y="2058"/>
                  </a:cubicBezTo>
                  <a:cubicBezTo>
                    <a:pt x="16583" y="2187"/>
                    <a:pt x="17057" y="2230"/>
                    <a:pt x="17574" y="2230"/>
                  </a:cubicBezTo>
                  <a:cubicBezTo>
                    <a:pt x="17918" y="2230"/>
                    <a:pt x="18263" y="2187"/>
                    <a:pt x="18608" y="2101"/>
                  </a:cubicBezTo>
                  <a:cubicBezTo>
                    <a:pt x="19124" y="2015"/>
                    <a:pt x="19340" y="1929"/>
                    <a:pt x="19469" y="1886"/>
                  </a:cubicBezTo>
                  <a:lnTo>
                    <a:pt x="19598" y="1843"/>
                  </a:lnTo>
                  <a:cubicBezTo>
                    <a:pt x="20158" y="1670"/>
                    <a:pt x="20718" y="1498"/>
                    <a:pt x="21321" y="1369"/>
                  </a:cubicBezTo>
                  <a:cubicBezTo>
                    <a:pt x="21709" y="1283"/>
                    <a:pt x="22140" y="1240"/>
                    <a:pt x="22570" y="1240"/>
                  </a:cubicBezTo>
                  <a:cubicBezTo>
                    <a:pt x="23094" y="1272"/>
                    <a:pt x="23394" y="1355"/>
                    <a:pt x="23526" y="1355"/>
                  </a:cubicBezTo>
                  <a:cubicBezTo>
                    <a:pt x="23568" y="1355"/>
                    <a:pt x="23594" y="1346"/>
                    <a:pt x="23604" y="1326"/>
                  </a:cubicBezTo>
                  <a:cubicBezTo>
                    <a:pt x="23604" y="1283"/>
                    <a:pt x="23303" y="1110"/>
                    <a:pt x="22613" y="938"/>
                  </a:cubicBezTo>
                  <a:cubicBezTo>
                    <a:pt x="22336" y="888"/>
                    <a:pt x="22073" y="867"/>
                    <a:pt x="21808" y="867"/>
                  </a:cubicBezTo>
                  <a:cubicBezTo>
                    <a:pt x="21620" y="867"/>
                    <a:pt x="21431" y="877"/>
                    <a:pt x="21235" y="895"/>
                  </a:cubicBezTo>
                  <a:cubicBezTo>
                    <a:pt x="20632" y="981"/>
                    <a:pt x="20029" y="1110"/>
                    <a:pt x="19426" y="1283"/>
                  </a:cubicBezTo>
                  <a:lnTo>
                    <a:pt x="19297" y="1326"/>
                  </a:lnTo>
                  <a:cubicBezTo>
                    <a:pt x="19211" y="1326"/>
                    <a:pt x="18952" y="1412"/>
                    <a:pt x="18478" y="1541"/>
                  </a:cubicBezTo>
                  <a:cubicBezTo>
                    <a:pt x="18139" y="1601"/>
                    <a:pt x="17789" y="1633"/>
                    <a:pt x="17440" y="1633"/>
                  </a:cubicBezTo>
                  <a:cubicBezTo>
                    <a:pt x="17036" y="1633"/>
                    <a:pt x="16631" y="1590"/>
                    <a:pt x="16239" y="1498"/>
                  </a:cubicBezTo>
                  <a:cubicBezTo>
                    <a:pt x="15593" y="1326"/>
                    <a:pt x="14946" y="1110"/>
                    <a:pt x="14386" y="852"/>
                  </a:cubicBezTo>
                  <a:cubicBezTo>
                    <a:pt x="13525" y="464"/>
                    <a:pt x="12664" y="206"/>
                    <a:pt x="11759" y="33"/>
                  </a:cubicBezTo>
                  <a:cubicBezTo>
                    <a:pt x="11514" y="11"/>
                    <a:pt x="11272" y="0"/>
                    <a:pt x="1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59"/>
            <p:cNvSpPr/>
            <p:nvPr/>
          </p:nvSpPr>
          <p:spPr>
            <a:xfrm>
              <a:off x="5192374" y="3628234"/>
              <a:ext cx="482991" cy="33447"/>
            </a:xfrm>
            <a:custGeom>
              <a:avLst/>
              <a:gdLst/>
              <a:ahLst/>
              <a:cxnLst/>
              <a:rect l="l" t="t" r="r" b="b"/>
              <a:pathLst>
                <a:path w="22657" h="1569" extrusionOk="0">
                  <a:moveTo>
                    <a:pt x="13741" y="1"/>
                  </a:moveTo>
                  <a:cubicBezTo>
                    <a:pt x="12879" y="1"/>
                    <a:pt x="12061" y="130"/>
                    <a:pt x="11242" y="346"/>
                  </a:cubicBezTo>
                  <a:cubicBezTo>
                    <a:pt x="10369" y="564"/>
                    <a:pt x="9462" y="678"/>
                    <a:pt x="8553" y="678"/>
                  </a:cubicBezTo>
                  <a:cubicBezTo>
                    <a:pt x="8026" y="678"/>
                    <a:pt x="7499" y="640"/>
                    <a:pt x="6978" y="561"/>
                  </a:cubicBezTo>
                  <a:cubicBezTo>
                    <a:pt x="6246" y="475"/>
                    <a:pt x="5514" y="432"/>
                    <a:pt x="4738" y="432"/>
                  </a:cubicBezTo>
                  <a:lnTo>
                    <a:pt x="3748" y="432"/>
                  </a:lnTo>
                  <a:lnTo>
                    <a:pt x="2843" y="561"/>
                  </a:lnTo>
                  <a:cubicBezTo>
                    <a:pt x="2542" y="647"/>
                    <a:pt x="2283" y="733"/>
                    <a:pt x="2068" y="776"/>
                  </a:cubicBezTo>
                  <a:cubicBezTo>
                    <a:pt x="1594" y="905"/>
                    <a:pt x="1206" y="1078"/>
                    <a:pt x="905" y="1164"/>
                  </a:cubicBezTo>
                  <a:cubicBezTo>
                    <a:pt x="302" y="1379"/>
                    <a:pt x="0" y="1509"/>
                    <a:pt x="0" y="1552"/>
                  </a:cubicBezTo>
                  <a:cubicBezTo>
                    <a:pt x="12" y="1563"/>
                    <a:pt x="42" y="1568"/>
                    <a:pt x="92" y="1568"/>
                  </a:cubicBezTo>
                  <a:cubicBezTo>
                    <a:pt x="230" y="1568"/>
                    <a:pt x="518" y="1529"/>
                    <a:pt x="991" y="1465"/>
                  </a:cubicBezTo>
                  <a:cubicBezTo>
                    <a:pt x="1336" y="1422"/>
                    <a:pt x="1723" y="1336"/>
                    <a:pt x="2197" y="1250"/>
                  </a:cubicBezTo>
                  <a:cubicBezTo>
                    <a:pt x="2412" y="1207"/>
                    <a:pt x="2671" y="1121"/>
                    <a:pt x="2929" y="1078"/>
                  </a:cubicBezTo>
                  <a:lnTo>
                    <a:pt x="3834" y="992"/>
                  </a:lnTo>
                  <a:lnTo>
                    <a:pt x="4738" y="992"/>
                  </a:lnTo>
                  <a:cubicBezTo>
                    <a:pt x="5471" y="1035"/>
                    <a:pt x="6203" y="1078"/>
                    <a:pt x="6935" y="1164"/>
                  </a:cubicBezTo>
                  <a:cubicBezTo>
                    <a:pt x="7458" y="1241"/>
                    <a:pt x="7987" y="1279"/>
                    <a:pt x="8517" y="1279"/>
                  </a:cubicBezTo>
                  <a:cubicBezTo>
                    <a:pt x="9471" y="1279"/>
                    <a:pt x="10430" y="1155"/>
                    <a:pt x="11372" y="905"/>
                  </a:cubicBezTo>
                  <a:cubicBezTo>
                    <a:pt x="12147" y="690"/>
                    <a:pt x="12965" y="604"/>
                    <a:pt x="13741" y="561"/>
                  </a:cubicBezTo>
                  <a:cubicBezTo>
                    <a:pt x="14387" y="604"/>
                    <a:pt x="14990" y="647"/>
                    <a:pt x="15593" y="733"/>
                  </a:cubicBezTo>
                  <a:cubicBezTo>
                    <a:pt x="16626" y="862"/>
                    <a:pt x="17316" y="949"/>
                    <a:pt x="17789" y="1035"/>
                  </a:cubicBezTo>
                  <a:lnTo>
                    <a:pt x="18737" y="1121"/>
                  </a:lnTo>
                  <a:lnTo>
                    <a:pt x="20460" y="1250"/>
                  </a:lnTo>
                  <a:lnTo>
                    <a:pt x="21666" y="1250"/>
                  </a:lnTo>
                  <a:cubicBezTo>
                    <a:pt x="22312" y="1250"/>
                    <a:pt x="22657" y="1207"/>
                    <a:pt x="22657" y="1164"/>
                  </a:cubicBezTo>
                  <a:cubicBezTo>
                    <a:pt x="22657" y="1121"/>
                    <a:pt x="22312" y="1035"/>
                    <a:pt x="21666" y="949"/>
                  </a:cubicBezTo>
                  <a:lnTo>
                    <a:pt x="20460" y="819"/>
                  </a:lnTo>
                  <a:lnTo>
                    <a:pt x="18823" y="561"/>
                  </a:lnTo>
                  <a:lnTo>
                    <a:pt x="17876" y="432"/>
                  </a:lnTo>
                  <a:cubicBezTo>
                    <a:pt x="17402" y="389"/>
                    <a:pt x="16713" y="259"/>
                    <a:pt x="15636" y="130"/>
                  </a:cubicBezTo>
                  <a:cubicBezTo>
                    <a:pt x="15033" y="44"/>
                    <a:pt x="14387" y="1"/>
                    <a:pt x="13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59"/>
            <p:cNvSpPr/>
            <p:nvPr/>
          </p:nvSpPr>
          <p:spPr>
            <a:xfrm>
              <a:off x="5837868" y="3985068"/>
              <a:ext cx="453615" cy="36432"/>
            </a:xfrm>
            <a:custGeom>
              <a:avLst/>
              <a:gdLst/>
              <a:ahLst/>
              <a:cxnLst/>
              <a:rect l="l" t="t" r="r" b="b"/>
              <a:pathLst>
                <a:path w="21279" h="1709" extrusionOk="0">
                  <a:moveTo>
                    <a:pt x="10009" y="0"/>
                  </a:moveTo>
                  <a:cubicBezTo>
                    <a:pt x="9429" y="0"/>
                    <a:pt x="8838" y="40"/>
                    <a:pt x="8271" y="103"/>
                  </a:cubicBezTo>
                  <a:cubicBezTo>
                    <a:pt x="7581" y="233"/>
                    <a:pt x="6978" y="319"/>
                    <a:pt x="6505" y="405"/>
                  </a:cubicBezTo>
                  <a:cubicBezTo>
                    <a:pt x="5514" y="620"/>
                    <a:pt x="4868" y="750"/>
                    <a:pt x="4437" y="793"/>
                  </a:cubicBezTo>
                  <a:cubicBezTo>
                    <a:pt x="4006" y="836"/>
                    <a:pt x="3791" y="836"/>
                    <a:pt x="3662" y="836"/>
                  </a:cubicBezTo>
                  <a:lnTo>
                    <a:pt x="3576" y="836"/>
                  </a:lnTo>
                  <a:cubicBezTo>
                    <a:pt x="3289" y="863"/>
                    <a:pt x="3003" y="877"/>
                    <a:pt x="2718" y="877"/>
                  </a:cubicBezTo>
                  <a:cubicBezTo>
                    <a:pt x="2103" y="877"/>
                    <a:pt x="1494" y="811"/>
                    <a:pt x="905" y="663"/>
                  </a:cubicBezTo>
                  <a:cubicBezTo>
                    <a:pt x="495" y="537"/>
                    <a:pt x="224" y="457"/>
                    <a:pt x="91" y="457"/>
                  </a:cubicBezTo>
                  <a:cubicBezTo>
                    <a:pt x="42" y="457"/>
                    <a:pt x="12" y="468"/>
                    <a:pt x="1" y="491"/>
                  </a:cubicBezTo>
                  <a:cubicBezTo>
                    <a:pt x="1" y="534"/>
                    <a:pt x="259" y="707"/>
                    <a:pt x="819" y="965"/>
                  </a:cubicBezTo>
                  <a:cubicBezTo>
                    <a:pt x="1632" y="1275"/>
                    <a:pt x="2480" y="1445"/>
                    <a:pt x="3332" y="1445"/>
                  </a:cubicBezTo>
                  <a:cubicBezTo>
                    <a:pt x="3427" y="1445"/>
                    <a:pt x="3523" y="1443"/>
                    <a:pt x="3619" y="1439"/>
                  </a:cubicBezTo>
                  <a:lnTo>
                    <a:pt x="3705" y="1439"/>
                  </a:lnTo>
                  <a:cubicBezTo>
                    <a:pt x="3834" y="1439"/>
                    <a:pt x="4049" y="1439"/>
                    <a:pt x="4523" y="1353"/>
                  </a:cubicBezTo>
                  <a:cubicBezTo>
                    <a:pt x="4954" y="1266"/>
                    <a:pt x="5643" y="1180"/>
                    <a:pt x="6634" y="1008"/>
                  </a:cubicBezTo>
                  <a:cubicBezTo>
                    <a:pt x="7764" y="744"/>
                    <a:pt x="8928" y="612"/>
                    <a:pt x="10125" y="612"/>
                  </a:cubicBezTo>
                  <a:cubicBezTo>
                    <a:pt x="10296" y="612"/>
                    <a:pt x="10467" y="615"/>
                    <a:pt x="10640" y="620"/>
                  </a:cubicBezTo>
                  <a:cubicBezTo>
                    <a:pt x="11372" y="663"/>
                    <a:pt x="12147" y="793"/>
                    <a:pt x="12879" y="1008"/>
                  </a:cubicBezTo>
                  <a:cubicBezTo>
                    <a:pt x="13525" y="1180"/>
                    <a:pt x="14085" y="1353"/>
                    <a:pt x="14602" y="1482"/>
                  </a:cubicBezTo>
                  <a:cubicBezTo>
                    <a:pt x="15173" y="1625"/>
                    <a:pt x="15774" y="1708"/>
                    <a:pt x="16379" y="1708"/>
                  </a:cubicBezTo>
                  <a:cubicBezTo>
                    <a:pt x="16505" y="1708"/>
                    <a:pt x="16630" y="1705"/>
                    <a:pt x="16756" y="1697"/>
                  </a:cubicBezTo>
                  <a:cubicBezTo>
                    <a:pt x="17187" y="1654"/>
                    <a:pt x="17402" y="1654"/>
                    <a:pt x="17531" y="1654"/>
                  </a:cubicBezTo>
                  <a:lnTo>
                    <a:pt x="17660" y="1654"/>
                  </a:lnTo>
                  <a:cubicBezTo>
                    <a:pt x="18866" y="1439"/>
                    <a:pt x="19728" y="1266"/>
                    <a:pt x="20331" y="1223"/>
                  </a:cubicBezTo>
                  <a:cubicBezTo>
                    <a:pt x="20934" y="1223"/>
                    <a:pt x="21235" y="1223"/>
                    <a:pt x="21235" y="1137"/>
                  </a:cubicBezTo>
                  <a:cubicBezTo>
                    <a:pt x="21279" y="1051"/>
                    <a:pt x="20977" y="965"/>
                    <a:pt x="20331" y="922"/>
                  </a:cubicBezTo>
                  <a:cubicBezTo>
                    <a:pt x="20105" y="911"/>
                    <a:pt x="19876" y="906"/>
                    <a:pt x="19646" y="906"/>
                  </a:cubicBezTo>
                  <a:cubicBezTo>
                    <a:pt x="18955" y="906"/>
                    <a:pt x="18253" y="954"/>
                    <a:pt x="17574" y="1051"/>
                  </a:cubicBezTo>
                  <a:cubicBezTo>
                    <a:pt x="17273" y="1094"/>
                    <a:pt x="17014" y="1137"/>
                    <a:pt x="16713" y="1137"/>
                  </a:cubicBezTo>
                  <a:cubicBezTo>
                    <a:pt x="16595" y="1145"/>
                    <a:pt x="16476" y="1148"/>
                    <a:pt x="16358" y="1148"/>
                  </a:cubicBezTo>
                  <a:cubicBezTo>
                    <a:pt x="15788" y="1148"/>
                    <a:pt x="15224" y="1065"/>
                    <a:pt x="14688" y="922"/>
                  </a:cubicBezTo>
                  <a:cubicBezTo>
                    <a:pt x="14215" y="793"/>
                    <a:pt x="13655" y="663"/>
                    <a:pt x="13009" y="448"/>
                  </a:cubicBezTo>
                  <a:cubicBezTo>
                    <a:pt x="12233" y="233"/>
                    <a:pt x="11458" y="60"/>
                    <a:pt x="10640" y="17"/>
                  </a:cubicBezTo>
                  <a:cubicBezTo>
                    <a:pt x="10432" y="6"/>
                    <a:pt x="10221" y="0"/>
                    <a:pt x="10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59"/>
            <p:cNvSpPr/>
            <p:nvPr/>
          </p:nvSpPr>
          <p:spPr>
            <a:xfrm>
              <a:off x="6184043" y="3555520"/>
              <a:ext cx="311278" cy="28438"/>
            </a:xfrm>
            <a:custGeom>
              <a:avLst/>
              <a:gdLst/>
              <a:ahLst/>
              <a:cxnLst/>
              <a:rect l="l" t="t" r="r" b="b"/>
              <a:pathLst>
                <a:path w="14602" h="1334" extrusionOk="0">
                  <a:moveTo>
                    <a:pt x="10993" y="1"/>
                  </a:moveTo>
                  <a:cubicBezTo>
                    <a:pt x="9755" y="1"/>
                    <a:pt x="8517" y="123"/>
                    <a:pt x="7279" y="311"/>
                  </a:cubicBezTo>
                  <a:cubicBezTo>
                    <a:pt x="5901" y="526"/>
                    <a:pt x="4523" y="655"/>
                    <a:pt x="3101" y="698"/>
                  </a:cubicBezTo>
                  <a:cubicBezTo>
                    <a:pt x="3015" y="720"/>
                    <a:pt x="2918" y="731"/>
                    <a:pt x="2816" y="731"/>
                  </a:cubicBezTo>
                  <a:cubicBezTo>
                    <a:pt x="2714" y="731"/>
                    <a:pt x="2606" y="720"/>
                    <a:pt x="2498" y="698"/>
                  </a:cubicBezTo>
                  <a:cubicBezTo>
                    <a:pt x="1436" y="698"/>
                    <a:pt x="718" y="641"/>
                    <a:pt x="345" y="641"/>
                  </a:cubicBezTo>
                  <a:cubicBezTo>
                    <a:pt x="158" y="641"/>
                    <a:pt x="57" y="655"/>
                    <a:pt x="43" y="698"/>
                  </a:cubicBezTo>
                  <a:cubicBezTo>
                    <a:pt x="0" y="871"/>
                    <a:pt x="818" y="1172"/>
                    <a:pt x="2498" y="1301"/>
                  </a:cubicBezTo>
                  <a:cubicBezTo>
                    <a:pt x="2606" y="1323"/>
                    <a:pt x="2714" y="1334"/>
                    <a:pt x="2816" y="1334"/>
                  </a:cubicBezTo>
                  <a:cubicBezTo>
                    <a:pt x="2918" y="1334"/>
                    <a:pt x="3015" y="1323"/>
                    <a:pt x="3101" y="1301"/>
                  </a:cubicBezTo>
                  <a:cubicBezTo>
                    <a:pt x="4523" y="1258"/>
                    <a:pt x="5944" y="1129"/>
                    <a:pt x="7366" y="871"/>
                  </a:cubicBezTo>
                  <a:cubicBezTo>
                    <a:pt x="8514" y="691"/>
                    <a:pt x="9663" y="601"/>
                    <a:pt x="10811" y="601"/>
                  </a:cubicBezTo>
                  <a:cubicBezTo>
                    <a:pt x="11041" y="601"/>
                    <a:pt x="11271" y="605"/>
                    <a:pt x="11501" y="612"/>
                  </a:cubicBezTo>
                  <a:lnTo>
                    <a:pt x="12104" y="612"/>
                  </a:lnTo>
                  <a:cubicBezTo>
                    <a:pt x="13276" y="644"/>
                    <a:pt x="14053" y="746"/>
                    <a:pt x="14381" y="746"/>
                  </a:cubicBezTo>
                  <a:cubicBezTo>
                    <a:pt x="14499" y="746"/>
                    <a:pt x="14559" y="732"/>
                    <a:pt x="14559" y="698"/>
                  </a:cubicBezTo>
                  <a:cubicBezTo>
                    <a:pt x="14602" y="569"/>
                    <a:pt x="13826" y="268"/>
                    <a:pt x="12147" y="52"/>
                  </a:cubicBezTo>
                  <a:lnTo>
                    <a:pt x="11544" y="9"/>
                  </a:lnTo>
                  <a:cubicBezTo>
                    <a:pt x="11360" y="4"/>
                    <a:pt x="11176" y="1"/>
                    <a:pt x="10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59"/>
            <p:cNvSpPr/>
            <p:nvPr/>
          </p:nvSpPr>
          <p:spPr>
            <a:xfrm>
              <a:off x="7928624" y="3556629"/>
              <a:ext cx="283757" cy="32275"/>
            </a:xfrm>
            <a:custGeom>
              <a:avLst/>
              <a:gdLst/>
              <a:ahLst/>
              <a:cxnLst/>
              <a:rect l="l" t="t" r="r" b="b"/>
              <a:pathLst>
                <a:path w="13311" h="1514" extrusionOk="0">
                  <a:moveTo>
                    <a:pt x="10467" y="0"/>
                  </a:moveTo>
                  <a:cubicBezTo>
                    <a:pt x="9132" y="0"/>
                    <a:pt x="7840" y="216"/>
                    <a:pt x="6548" y="517"/>
                  </a:cubicBezTo>
                  <a:cubicBezTo>
                    <a:pt x="5583" y="793"/>
                    <a:pt x="4563" y="931"/>
                    <a:pt x="3554" y="931"/>
                  </a:cubicBezTo>
                  <a:cubicBezTo>
                    <a:pt x="3302" y="931"/>
                    <a:pt x="3050" y="922"/>
                    <a:pt x="2800" y="905"/>
                  </a:cubicBezTo>
                  <a:cubicBezTo>
                    <a:pt x="2628" y="905"/>
                    <a:pt x="2456" y="862"/>
                    <a:pt x="2327" y="819"/>
                  </a:cubicBezTo>
                  <a:lnTo>
                    <a:pt x="2240" y="819"/>
                  </a:lnTo>
                  <a:cubicBezTo>
                    <a:pt x="1939" y="776"/>
                    <a:pt x="1594" y="733"/>
                    <a:pt x="1293" y="646"/>
                  </a:cubicBezTo>
                  <a:cubicBezTo>
                    <a:pt x="1077" y="603"/>
                    <a:pt x="862" y="517"/>
                    <a:pt x="604" y="474"/>
                  </a:cubicBezTo>
                  <a:cubicBezTo>
                    <a:pt x="381" y="391"/>
                    <a:pt x="230" y="343"/>
                    <a:pt x="140" y="343"/>
                  </a:cubicBezTo>
                  <a:cubicBezTo>
                    <a:pt x="90" y="343"/>
                    <a:pt x="59" y="357"/>
                    <a:pt x="44" y="388"/>
                  </a:cubicBezTo>
                  <a:cubicBezTo>
                    <a:pt x="1" y="431"/>
                    <a:pt x="173" y="560"/>
                    <a:pt x="518" y="733"/>
                  </a:cubicBezTo>
                  <a:cubicBezTo>
                    <a:pt x="690" y="862"/>
                    <a:pt x="905" y="991"/>
                    <a:pt x="1164" y="1077"/>
                  </a:cubicBezTo>
                  <a:cubicBezTo>
                    <a:pt x="1465" y="1206"/>
                    <a:pt x="1810" y="1336"/>
                    <a:pt x="2154" y="1422"/>
                  </a:cubicBezTo>
                  <a:lnTo>
                    <a:pt x="2197" y="1422"/>
                  </a:lnTo>
                  <a:cubicBezTo>
                    <a:pt x="2370" y="1422"/>
                    <a:pt x="2542" y="1465"/>
                    <a:pt x="2714" y="1465"/>
                  </a:cubicBezTo>
                  <a:cubicBezTo>
                    <a:pt x="3055" y="1498"/>
                    <a:pt x="3396" y="1514"/>
                    <a:pt x="3737" y="1514"/>
                  </a:cubicBezTo>
                  <a:cubicBezTo>
                    <a:pt x="4729" y="1514"/>
                    <a:pt x="5715" y="1377"/>
                    <a:pt x="6677" y="1120"/>
                  </a:cubicBezTo>
                  <a:cubicBezTo>
                    <a:pt x="7926" y="776"/>
                    <a:pt x="9218" y="603"/>
                    <a:pt x="10467" y="560"/>
                  </a:cubicBezTo>
                  <a:lnTo>
                    <a:pt x="11027" y="603"/>
                  </a:lnTo>
                  <a:cubicBezTo>
                    <a:pt x="11329" y="603"/>
                    <a:pt x="11673" y="603"/>
                    <a:pt x="12018" y="646"/>
                  </a:cubicBezTo>
                  <a:cubicBezTo>
                    <a:pt x="12233" y="646"/>
                    <a:pt x="12449" y="689"/>
                    <a:pt x="12707" y="733"/>
                  </a:cubicBezTo>
                  <a:cubicBezTo>
                    <a:pt x="12901" y="754"/>
                    <a:pt x="13041" y="765"/>
                    <a:pt x="13138" y="765"/>
                  </a:cubicBezTo>
                  <a:cubicBezTo>
                    <a:pt x="13235" y="765"/>
                    <a:pt x="13289" y="754"/>
                    <a:pt x="13310" y="733"/>
                  </a:cubicBezTo>
                  <a:cubicBezTo>
                    <a:pt x="13310" y="689"/>
                    <a:pt x="13138" y="603"/>
                    <a:pt x="12750" y="431"/>
                  </a:cubicBezTo>
                  <a:cubicBezTo>
                    <a:pt x="12535" y="345"/>
                    <a:pt x="12276" y="259"/>
                    <a:pt x="12061" y="216"/>
                  </a:cubicBezTo>
                  <a:cubicBezTo>
                    <a:pt x="11716" y="86"/>
                    <a:pt x="11372" y="43"/>
                    <a:pt x="110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59"/>
            <p:cNvSpPr/>
            <p:nvPr/>
          </p:nvSpPr>
          <p:spPr>
            <a:xfrm>
              <a:off x="6703813" y="4295699"/>
              <a:ext cx="443532" cy="45939"/>
            </a:xfrm>
            <a:custGeom>
              <a:avLst/>
              <a:gdLst/>
              <a:ahLst/>
              <a:cxnLst/>
              <a:rect l="l" t="t" r="r" b="b"/>
              <a:pathLst>
                <a:path w="20806" h="2155" extrusionOk="0">
                  <a:moveTo>
                    <a:pt x="10425" y="1"/>
                  </a:moveTo>
                  <a:cubicBezTo>
                    <a:pt x="9046" y="44"/>
                    <a:pt x="7668" y="302"/>
                    <a:pt x="6376" y="690"/>
                  </a:cubicBezTo>
                  <a:lnTo>
                    <a:pt x="5170" y="948"/>
                  </a:lnTo>
                  <a:lnTo>
                    <a:pt x="4351" y="1078"/>
                  </a:lnTo>
                  <a:cubicBezTo>
                    <a:pt x="4093" y="1121"/>
                    <a:pt x="3877" y="1164"/>
                    <a:pt x="3619" y="1164"/>
                  </a:cubicBezTo>
                  <a:lnTo>
                    <a:pt x="3490" y="1164"/>
                  </a:lnTo>
                  <a:cubicBezTo>
                    <a:pt x="3016" y="1164"/>
                    <a:pt x="2499" y="1164"/>
                    <a:pt x="1982" y="1121"/>
                  </a:cubicBezTo>
                  <a:cubicBezTo>
                    <a:pt x="1638" y="1078"/>
                    <a:pt x="1250" y="1035"/>
                    <a:pt x="905" y="948"/>
                  </a:cubicBezTo>
                  <a:cubicBezTo>
                    <a:pt x="523" y="867"/>
                    <a:pt x="262" y="837"/>
                    <a:pt x="122" y="837"/>
                  </a:cubicBezTo>
                  <a:cubicBezTo>
                    <a:pt x="41" y="837"/>
                    <a:pt x="1" y="847"/>
                    <a:pt x="1" y="862"/>
                  </a:cubicBezTo>
                  <a:cubicBezTo>
                    <a:pt x="1" y="905"/>
                    <a:pt x="259" y="1035"/>
                    <a:pt x="819" y="1250"/>
                  </a:cubicBezTo>
                  <a:cubicBezTo>
                    <a:pt x="1164" y="1379"/>
                    <a:pt x="1551" y="1508"/>
                    <a:pt x="1939" y="1551"/>
                  </a:cubicBezTo>
                  <a:cubicBezTo>
                    <a:pt x="2456" y="1681"/>
                    <a:pt x="3016" y="1724"/>
                    <a:pt x="3533" y="1724"/>
                  </a:cubicBezTo>
                  <a:lnTo>
                    <a:pt x="3662" y="1724"/>
                  </a:lnTo>
                  <a:cubicBezTo>
                    <a:pt x="3920" y="1724"/>
                    <a:pt x="4179" y="1724"/>
                    <a:pt x="4394" y="1681"/>
                  </a:cubicBezTo>
                  <a:lnTo>
                    <a:pt x="5256" y="1551"/>
                  </a:lnTo>
                  <a:lnTo>
                    <a:pt x="6462" y="1250"/>
                  </a:lnTo>
                  <a:cubicBezTo>
                    <a:pt x="7754" y="862"/>
                    <a:pt x="9046" y="647"/>
                    <a:pt x="10381" y="604"/>
                  </a:cubicBezTo>
                  <a:cubicBezTo>
                    <a:pt x="11114" y="647"/>
                    <a:pt x="11846" y="819"/>
                    <a:pt x="12492" y="1164"/>
                  </a:cubicBezTo>
                  <a:cubicBezTo>
                    <a:pt x="13052" y="1379"/>
                    <a:pt x="13612" y="1595"/>
                    <a:pt x="14215" y="1681"/>
                  </a:cubicBezTo>
                  <a:cubicBezTo>
                    <a:pt x="14904" y="1853"/>
                    <a:pt x="15593" y="1982"/>
                    <a:pt x="16282" y="2068"/>
                  </a:cubicBezTo>
                  <a:lnTo>
                    <a:pt x="17187" y="2155"/>
                  </a:lnTo>
                  <a:cubicBezTo>
                    <a:pt x="18091" y="2155"/>
                    <a:pt x="18996" y="2155"/>
                    <a:pt x="19901" y="2068"/>
                  </a:cubicBezTo>
                  <a:cubicBezTo>
                    <a:pt x="20504" y="2025"/>
                    <a:pt x="20805" y="1982"/>
                    <a:pt x="20805" y="1939"/>
                  </a:cubicBezTo>
                  <a:cubicBezTo>
                    <a:pt x="20805" y="1853"/>
                    <a:pt x="20504" y="1810"/>
                    <a:pt x="19901" y="1767"/>
                  </a:cubicBezTo>
                  <a:cubicBezTo>
                    <a:pt x="19298" y="1724"/>
                    <a:pt x="18393" y="1681"/>
                    <a:pt x="17230" y="1551"/>
                  </a:cubicBezTo>
                  <a:lnTo>
                    <a:pt x="16369" y="1465"/>
                  </a:lnTo>
                  <a:cubicBezTo>
                    <a:pt x="15679" y="1379"/>
                    <a:pt x="14990" y="1293"/>
                    <a:pt x="14344" y="1121"/>
                  </a:cubicBezTo>
                  <a:cubicBezTo>
                    <a:pt x="13784" y="1035"/>
                    <a:pt x="13224" y="862"/>
                    <a:pt x="12707" y="647"/>
                  </a:cubicBezTo>
                  <a:cubicBezTo>
                    <a:pt x="12018" y="259"/>
                    <a:pt x="11243" y="44"/>
                    <a:pt x="10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9"/>
            <p:cNvSpPr/>
            <p:nvPr/>
          </p:nvSpPr>
          <p:spPr>
            <a:xfrm>
              <a:off x="7597158" y="4334121"/>
              <a:ext cx="337008" cy="36410"/>
            </a:xfrm>
            <a:custGeom>
              <a:avLst/>
              <a:gdLst/>
              <a:ahLst/>
              <a:cxnLst/>
              <a:rect l="l" t="t" r="r" b="b"/>
              <a:pathLst>
                <a:path w="15809" h="1708" extrusionOk="0">
                  <a:moveTo>
                    <a:pt x="9390" y="0"/>
                  </a:moveTo>
                  <a:cubicBezTo>
                    <a:pt x="8873" y="0"/>
                    <a:pt x="8356" y="33"/>
                    <a:pt x="7840" y="97"/>
                  </a:cubicBezTo>
                  <a:cubicBezTo>
                    <a:pt x="6849" y="226"/>
                    <a:pt x="5815" y="442"/>
                    <a:pt x="4824" y="700"/>
                  </a:cubicBezTo>
                  <a:cubicBezTo>
                    <a:pt x="4135" y="873"/>
                    <a:pt x="3618" y="959"/>
                    <a:pt x="3317" y="1002"/>
                  </a:cubicBezTo>
                  <a:lnTo>
                    <a:pt x="2671" y="1088"/>
                  </a:lnTo>
                  <a:cubicBezTo>
                    <a:pt x="2025" y="1174"/>
                    <a:pt x="1336" y="1260"/>
                    <a:pt x="689" y="1260"/>
                  </a:cubicBezTo>
                  <a:cubicBezTo>
                    <a:pt x="259" y="1260"/>
                    <a:pt x="0" y="1346"/>
                    <a:pt x="0" y="1389"/>
                  </a:cubicBezTo>
                  <a:cubicBezTo>
                    <a:pt x="0" y="1432"/>
                    <a:pt x="216" y="1519"/>
                    <a:pt x="689" y="1562"/>
                  </a:cubicBezTo>
                  <a:cubicBezTo>
                    <a:pt x="1174" y="1659"/>
                    <a:pt x="1707" y="1707"/>
                    <a:pt x="2234" y="1707"/>
                  </a:cubicBezTo>
                  <a:cubicBezTo>
                    <a:pt x="2410" y="1707"/>
                    <a:pt x="2585" y="1702"/>
                    <a:pt x="2757" y="1691"/>
                  </a:cubicBezTo>
                  <a:lnTo>
                    <a:pt x="3403" y="1605"/>
                  </a:lnTo>
                  <a:cubicBezTo>
                    <a:pt x="3748" y="1519"/>
                    <a:pt x="4221" y="1432"/>
                    <a:pt x="4954" y="1260"/>
                  </a:cubicBezTo>
                  <a:cubicBezTo>
                    <a:pt x="5944" y="1002"/>
                    <a:pt x="6935" y="829"/>
                    <a:pt x="7926" y="700"/>
                  </a:cubicBezTo>
                  <a:cubicBezTo>
                    <a:pt x="8421" y="614"/>
                    <a:pt x="8916" y="571"/>
                    <a:pt x="9412" y="571"/>
                  </a:cubicBezTo>
                  <a:cubicBezTo>
                    <a:pt x="9907" y="571"/>
                    <a:pt x="10402" y="614"/>
                    <a:pt x="10898" y="700"/>
                  </a:cubicBezTo>
                  <a:cubicBezTo>
                    <a:pt x="11630" y="786"/>
                    <a:pt x="12104" y="873"/>
                    <a:pt x="12405" y="916"/>
                  </a:cubicBezTo>
                  <a:lnTo>
                    <a:pt x="13051" y="1045"/>
                  </a:lnTo>
                  <a:cubicBezTo>
                    <a:pt x="13956" y="1174"/>
                    <a:pt x="14645" y="1217"/>
                    <a:pt x="15108" y="1217"/>
                  </a:cubicBezTo>
                  <a:cubicBezTo>
                    <a:pt x="15571" y="1217"/>
                    <a:pt x="15808" y="1174"/>
                    <a:pt x="15808" y="1131"/>
                  </a:cubicBezTo>
                  <a:cubicBezTo>
                    <a:pt x="15808" y="1045"/>
                    <a:pt x="14904" y="873"/>
                    <a:pt x="13181" y="485"/>
                  </a:cubicBezTo>
                  <a:lnTo>
                    <a:pt x="12535" y="356"/>
                  </a:lnTo>
                  <a:cubicBezTo>
                    <a:pt x="12190" y="313"/>
                    <a:pt x="11716" y="183"/>
                    <a:pt x="10941" y="97"/>
                  </a:cubicBezTo>
                  <a:cubicBezTo>
                    <a:pt x="10424" y="33"/>
                    <a:pt x="9907" y="0"/>
                    <a:pt x="9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9"/>
            <p:cNvSpPr/>
            <p:nvPr/>
          </p:nvSpPr>
          <p:spPr>
            <a:xfrm>
              <a:off x="5172165" y="4150705"/>
              <a:ext cx="342508" cy="33767"/>
            </a:xfrm>
            <a:custGeom>
              <a:avLst/>
              <a:gdLst/>
              <a:ahLst/>
              <a:cxnLst/>
              <a:rect l="l" t="t" r="r" b="b"/>
              <a:pathLst>
                <a:path w="16067" h="1584" extrusionOk="0">
                  <a:moveTo>
                    <a:pt x="12621" y="0"/>
                  </a:moveTo>
                  <a:cubicBezTo>
                    <a:pt x="11027" y="87"/>
                    <a:pt x="9477" y="302"/>
                    <a:pt x="7926" y="647"/>
                  </a:cubicBezTo>
                  <a:cubicBezTo>
                    <a:pt x="6212" y="923"/>
                    <a:pt x="5066" y="1004"/>
                    <a:pt x="4294" y="1004"/>
                  </a:cubicBezTo>
                  <a:cubicBezTo>
                    <a:pt x="3863" y="1004"/>
                    <a:pt x="3549" y="979"/>
                    <a:pt x="3317" y="948"/>
                  </a:cubicBezTo>
                  <a:cubicBezTo>
                    <a:pt x="3145" y="948"/>
                    <a:pt x="2930" y="905"/>
                    <a:pt x="2757" y="905"/>
                  </a:cubicBezTo>
                  <a:lnTo>
                    <a:pt x="2714" y="905"/>
                  </a:lnTo>
                  <a:lnTo>
                    <a:pt x="2068" y="819"/>
                  </a:lnTo>
                  <a:cubicBezTo>
                    <a:pt x="1896" y="776"/>
                    <a:pt x="1724" y="733"/>
                    <a:pt x="1551" y="690"/>
                  </a:cubicBezTo>
                  <a:lnTo>
                    <a:pt x="1077" y="560"/>
                  </a:lnTo>
                  <a:lnTo>
                    <a:pt x="733" y="431"/>
                  </a:lnTo>
                  <a:cubicBezTo>
                    <a:pt x="410" y="334"/>
                    <a:pt x="184" y="286"/>
                    <a:pt x="91" y="286"/>
                  </a:cubicBezTo>
                  <a:cubicBezTo>
                    <a:pt x="60" y="286"/>
                    <a:pt x="44" y="291"/>
                    <a:pt x="44" y="302"/>
                  </a:cubicBezTo>
                  <a:cubicBezTo>
                    <a:pt x="1" y="345"/>
                    <a:pt x="173" y="474"/>
                    <a:pt x="604" y="733"/>
                  </a:cubicBezTo>
                  <a:cubicBezTo>
                    <a:pt x="690" y="776"/>
                    <a:pt x="819" y="862"/>
                    <a:pt x="948" y="948"/>
                  </a:cubicBezTo>
                  <a:lnTo>
                    <a:pt x="1379" y="1120"/>
                  </a:lnTo>
                  <a:cubicBezTo>
                    <a:pt x="1551" y="1163"/>
                    <a:pt x="1724" y="1250"/>
                    <a:pt x="1939" y="1293"/>
                  </a:cubicBezTo>
                  <a:lnTo>
                    <a:pt x="2585" y="1465"/>
                  </a:lnTo>
                  <a:lnTo>
                    <a:pt x="2671" y="1465"/>
                  </a:lnTo>
                  <a:cubicBezTo>
                    <a:pt x="2887" y="1508"/>
                    <a:pt x="3059" y="1508"/>
                    <a:pt x="3274" y="1508"/>
                  </a:cubicBezTo>
                  <a:cubicBezTo>
                    <a:pt x="3518" y="1554"/>
                    <a:pt x="3848" y="1583"/>
                    <a:pt x="4292" y="1583"/>
                  </a:cubicBezTo>
                  <a:cubicBezTo>
                    <a:pt x="5101" y="1583"/>
                    <a:pt x="6287" y="1485"/>
                    <a:pt x="8012" y="1207"/>
                  </a:cubicBezTo>
                  <a:cubicBezTo>
                    <a:pt x="9520" y="862"/>
                    <a:pt x="11070" y="690"/>
                    <a:pt x="12621" y="604"/>
                  </a:cubicBezTo>
                  <a:lnTo>
                    <a:pt x="13267" y="604"/>
                  </a:lnTo>
                  <a:cubicBezTo>
                    <a:pt x="13409" y="600"/>
                    <a:pt x="13545" y="599"/>
                    <a:pt x="13676" y="599"/>
                  </a:cubicBezTo>
                  <a:cubicBezTo>
                    <a:pt x="14874" y="599"/>
                    <a:pt x="15606" y="726"/>
                    <a:pt x="15890" y="726"/>
                  </a:cubicBezTo>
                  <a:cubicBezTo>
                    <a:pt x="15971" y="726"/>
                    <a:pt x="16015" y="716"/>
                    <a:pt x="16024" y="690"/>
                  </a:cubicBezTo>
                  <a:cubicBezTo>
                    <a:pt x="16067" y="560"/>
                    <a:pt x="15162" y="130"/>
                    <a:pt x="13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9"/>
            <p:cNvSpPr/>
            <p:nvPr/>
          </p:nvSpPr>
          <p:spPr>
            <a:xfrm>
              <a:off x="8161049" y="3939576"/>
              <a:ext cx="298317" cy="192838"/>
            </a:xfrm>
            <a:custGeom>
              <a:avLst/>
              <a:gdLst/>
              <a:ahLst/>
              <a:cxnLst/>
              <a:rect l="l" t="t" r="r" b="b"/>
              <a:pathLst>
                <a:path w="13994" h="9046" extrusionOk="0">
                  <a:moveTo>
                    <a:pt x="7689" y="1"/>
                  </a:moveTo>
                  <a:cubicBezTo>
                    <a:pt x="6552" y="1"/>
                    <a:pt x="5373" y="163"/>
                    <a:pt x="4259" y="472"/>
                  </a:cubicBezTo>
                  <a:cubicBezTo>
                    <a:pt x="1" y="1664"/>
                    <a:pt x="1595" y="9046"/>
                    <a:pt x="7293" y="9046"/>
                  </a:cubicBezTo>
                  <a:cubicBezTo>
                    <a:pt x="7358" y="9046"/>
                    <a:pt x="7424" y="9045"/>
                    <a:pt x="7490" y="9043"/>
                  </a:cubicBezTo>
                  <a:cubicBezTo>
                    <a:pt x="13391" y="8871"/>
                    <a:pt x="13994" y="6717"/>
                    <a:pt x="13951" y="4477"/>
                  </a:cubicBezTo>
                  <a:cubicBezTo>
                    <a:pt x="13951" y="1369"/>
                    <a:pt x="10994" y="1"/>
                    <a:pt x="7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79" name="Google Shape;2279;p59"/>
          <p:cNvSpPr/>
          <p:nvPr/>
        </p:nvSpPr>
        <p:spPr>
          <a:xfrm>
            <a:off x="879532" y="5808197"/>
            <a:ext cx="1316329" cy="571304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81" name="Google Shape;2281;p59"/>
          <p:cNvGrpSpPr/>
          <p:nvPr/>
        </p:nvGrpSpPr>
        <p:grpSpPr>
          <a:xfrm rot="5400000">
            <a:off x="7509563" y="2951295"/>
            <a:ext cx="988952" cy="1251747"/>
            <a:chOff x="2454400" y="1206525"/>
            <a:chExt cx="1385350" cy="2029825"/>
          </a:xfrm>
        </p:grpSpPr>
        <p:sp>
          <p:nvSpPr>
            <p:cNvPr id="2282" name="Google Shape;2282;p59"/>
            <p:cNvSpPr/>
            <p:nvPr/>
          </p:nvSpPr>
          <p:spPr>
            <a:xfrm>
              <a:off x="2564325" y="2084800"/>
              <a:ext cx="482975" cy="258225"/>
            </a:xfrm>
            <a:custGeom>
              <a:avLst/>
              <a:gdLst/>
              <a:ahLst/>
              <a:cxnLst/>
              <a:rect l="l" t="t" r="r" b="b"/>
              <a:pathLst>
                <a:path w="19319" h="10329" extrusionOk="0">
                  <a:moveTo>
                    <a:pt x="17235" y="0"/>
                  </a:moveTo>
                  <a:cubicBezTo>
                    <a:pt x="15526" y="0"/>
                    <a:pt x="13039" y="256"/>
                    <a:pt x="10849" y="1468"/>
                  </a:cubicBezTo>
                  <a:cubicBezTo>
                    <a:pt x="10849" y="1468"/>
                    <a:pt x="10841" y="1467"/>
                    <a:pt x="10826" y="1467"/>
                  </a:cubicBezTo>
                  <a:cubicBezTo>
                    <a:pt x="10556" y="1467"/>
                    <a:pt x="7998" y="1576"/>
                    <a:pt x="4719" y="5541"/>
                  </a:cubicBezTo>
                  <a:cubicBezTo>
                    <a:pt x="4719" y="5541"/>
                    <a:pt x="1" y="8929"/>
                    <a:pt x="404" y="10139"/>
                  </a:cubicBezTo>
                  <a:cubicBezTo>
                    <a:pt x="450" y="10270"/>
                    <a:pt x="538" y="10329"/>
                    <a:pt x="657" y="10329"/>
                  </a:cubicBezTo>
                  <a:cubicBezTo>
                    <a:pt x="1675" y="10329"/>
                    <a:pt x="5001" y="6065"/>
                    <a:pt x="5001" y="6065"/>
                  </a:cubicBezTo>
                  <a:cubicBezTo>
                    <a:pt x="5001" y="6065"/>
                    <a:pt x="9720" y="3041"/>
                    <a:pt x="10486" y="2153"/>
                  </a:cubicBezTo>
                  <a:cubicBezTo>
                    <a:pt x="10486" y="2153"/>
                    <a:pt x="17665" y="1266"/>
                    <a:pt x="18915" y="661"/>
                  </a:cubicBezTo>
                  <a:lnTo>
                    <a:pt x="19318" y="137"/>
                  </a:lnTo>
                  <a:cubicBezTo>
                    <a:pt x="19318" y="137"/>
                    <a:pt x="18484" y="0"/>
                    <a:pt x="17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9"/>
            <p:cNvSpPr/>
            <p:nvPr/>
          </p:nvSpPr>
          <p:spPr>
            <a:xfrm>
              <a:off x="2524000" y="2004075"/>
              <a:ext cx="511200" cy="196750"/>
            </a:xfrm>
            <a:custGeom>
              <a:avLst/>
              <a:gdLst/>
              <a:ahLst/>
              <a:cxnLst/>
              <a:rect l="l" t="t" r="r" b="b"/>
              <a:pathLst>
                <a:path w="20448" h="7870" extrusionOk="0">
                  <a:moveTo>
                    <a:pt x="15924" y="1"/>
                  </a:moveTo>
                  <a:cubicBezTo>
                    <a:pt x="14658" y="1"/>
                    <a:pt x="13255" y="166"/>
                    <a:pt x="11897" y="664"/>
                  </a:cubicBezTo>
                  <a:cubicBezTo>
                    <a:pt x="11897" y="664"/>
                    <a:pt x="11766" y="638"/>
                    <a:pt x="11516" y="638"/>
                  </a:cubicBezTo>
                  <a:cubicBezTo>
                    <a:pt x="10649" y="638"/>
                    <a:pt x="8363" y="953"/>
                    <a:pt x="5203" y="3769"/>
                  </a:cubicBezTo>
                  <a:cubicBezTo>
                    <a:pt x="5203" y="3769"/>
                    <a:pt x="0" y="6391"/>
                    <a:pt x="242" y="7641"/>
                  </a:cubicBezTo>
                  <a:cubicBezTo>
                    <a:pt x="272" y="7800"/>
                    <a:pt x="372" y="7869"/>
                    <a:pt x="525" y="7869"/>
                  </a:cubicBezTo>
                  <a:cubicBezTo>
                    <a:pt x="1612" y="7869"/>
                    <a:pt x="5364" y="4334"/>
                    <a:pt x="5364" y="4334"/>
                  </a:cubicBezTo>
                  <a:cubicBezTo>
                    <a:pt x="5364" y="4334"/>
                    <a:pt x="10526" y="2075"/>
                    <a:pt x="11413" y="1309"/>
                  </a:cubicBezTo>
                  <a:cubicBezTo>
                    <a:pt x="11413" y="1309"/>
                    <a:pt x="13573" y="1381"/>
                    <a:pt x="15753" y="1381"/>
                  </a:cubicBezTo>
                  <a:cubicBezTo>
                    <a:pt x="17569" y="1381"/>
                    <a:pt x="19399" y="1331"/>
                    <a:pt x="20004" y="1148"/>
                  </a:cubicBezTo>
                  <a:lnTo>
                    <a:pt x="20447" y="664"/>
                  </a:lnTo>
                  <a:cubicBezTo>
                    <a:pt x="20447" y="664"/>
                    <a:pt x="18458" y="1"/>
                    <a:pt x="159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9"/>
            <p:cNvSpPr/>
            <p:nvPr/>
          </p:nvSpPr>
          <p:spPr>
            <a:xfrm>
              <a:off x="2521975" y="1923450"/>
              <a:ext cx="529350" cy="127425"/>
            </a:xfrm>
            <a:custGeom>
              <a:avLst/>
              <a:gdLst/>
              <a:ahLst/>
              <a:cxnLst/>
              <a:rect l="l" t="t" r="r" b="b"/>
              <a:pathLst>
                <a:path w="21174" h="5097" extrusionOk="0">
                  <a:moveTo>
                    <a:pt x="11497" y="1"/>
                  </a:moveTo>
                  <a:cubicBezTo>
                    <a:pt x="10319" y="1"/>
                    <a:pt x="8342" y="340"/>
                    <a:pt x="5606" y="1953"/>
                  </a:cubicBezTo>
                  <a:cubicBezTo>
                    <a:pt x="5606" y="1953"/>
                    <a:pt x="1" y="3526"/>
                    <a:pt x="1" y="4816"/>
                  </a:cubicBezTo>
                  <a:cubicBezTo>
                    <a:pt x="1" y="5013"/>
                    <a:pt x="133" y="5096"/>
                    <a:pt x="357" y="5096"/>
                  </a:cubicBezTo>
                  <a:cubicBezTo>
                    <a:pt x="1602" y="5096"/>
                    <a:pt x="5687" y="2518"/>
                    <a:pt x="5687" y="2518"/>
                  </a:cubicBezTo>
                  <a:cubicBezTo>
                    <a:pt x="5687" y="2518"/>
                    <a:pt x="11172" y="1267"/>
                    <a:pt x="12180" y="703"/>
                  </a:cubicBezTo>
                  <a:cubicBezTo>
                    <a:pt x="12180" y="703"/>
                    <a:pt x="18581" y="2166"/>
                    <a:pt x="20376" y="2166"/>
                  </a:cubicBezTo>
                  <a:cubicBezTo>
                    <a:pt x="20465" y="2166"/>
                    <a:pt x="20544" y="2162"/>
                    <a:pt x="20609" y="2155"/>
                  </a:cubicBezTo>
                  <a:lnTo>
                    <a:pt x="21173" y="1792"/>
                  </a:lnTo>
                  <a:cubicBezTo>
                    <a:pt x="21173" y="1792"/>
                    <a:pt x="18058" y="51"/>
                    <a:pt x="14432" y="51"/>
                  </a:cubicBezTo>
                  <a:cubicBezTo>
                    <a:pt x="13892" y="51"/>
                    <a:pt x="13340" y="90"/>
                    <a:pt x="12785" y="179"/>
                  </a:cubicBezTo>
                  <a:cubicBezTo>
                    <a:pt x="12785" y="179"/>
                    <a:pt x="12351" y="1"/>
                    <a:pt x="1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9"/>
            <p:cNvSpPr/>
            <p:nvPr/>
          </p:nvSpPr>
          <p:spPr>
            <a:xfrm>
              <a:off x="3314450" y="2078675"/>
              <a:ext cx="482950" cy="258300"/>
            </a:xfrm>
            <a:custGeom>
              <a:avLst/>
              <a:gdLst/>
              <a:ahLst/>
              <a:cxnLst/>
              <a:rect l="l" t="t" r="r" b="b"/>
              <a:pathLst>
                <a:path w="19318" h="10332" extrusionOk="0">
                  <a:moveTo>
                    <a:pt x="2126" y="0"/>
                  </a:moveTo>
                  <a:cubicBezTo>
                    <a:pt x="853" y="0"/>
                    <a:pt x="0" y="140"/>
                    <a:pt x="0" y="140"/>
                  </a:cubicBezTo>
                  <a:lnTo>
                    <a:pt x="404" y="664"/>
                  </a:lnTo>
                  <a:cubicBezTo>
                    <a:pt x="1654" y="1269"/>
                    <a:pt x="8832" y="2156"/>
                    <a:pt x="8832" y="2156"/>
                  </a:cubicBezTo>
                  <a:cubicBezTo>
                    <a:pt x="9558" y="3044"/>
                    <a:pt x="14317" y="6068"/>
                    <a:pt x="14317" y="6068"/>
                  </a:cubicBezTo>
                  <a:cubicBezTo>
                    <a:pt x="14317" y="6068"/>
                    <a:pt x="17644" y="10332"/>
                    <a:pt x="18661" y="10332"/>
                  </a:cubicBezTo>
                  <a:cubicBezTo>
                    <a:pt x="18780" y="10332"/>
                    <a:pt x="18868" y="10273"/>
                    <a:pt x="18915" y="10142"/>
                  </a:cubicBezTo>
                  <a:cubicBezTo>
                    <a:pt x="19318" y="8891"/>
                    <a:pt x="14599" y="5544"/>
                    <a:pt x="14599" y="5544"/>
                  </a:cubicBezTo>
                  <a:cubicBezTo>
                    <a:pt x="11280" y="1538"/>
                    <a:pt x="8755" y="1430"/>
                    <a:pt x="8492" y="1430"/>
                  </a:cubicBezTo>
                  <a:cubicBezTo>
                    <a:pt x="8477" y="1430"/>
                    <a:pt x="8469" y="1430"/>
                    <a:pt x="8469" y="1430"/>
                  </a:cubicBezTo>
                  <a:cubicBezTo>
                    <a:pt x="6297" y="252"/>
                    <a:pt x="3833" y="0"/>
                    <a:pt x="2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9"/>
            <p:cNvSpPr/>
            <p:nvPr/>
          </p:nvSpPr>
          <p:spPr>
            <a:xfrm>
              <a:off x="3326550" y="1997575"/>
              <a:ext cx="511200" cy="196875"/>
            </a:xfrm>
            <a:custGeom>
              <a:avLst/>
              <a:gdLst/>
              <a:ahLst/>
              <a:cxnLst/>
              <a:rect l="l" t="t" r="r" b="b"/>
              <a:pathLst>
                <a:path w="20448" h="7875" extrusionOk="0">
                  <a:moveTo>
                    <a:pt x="4523" y="1"/>
                  </a:moveTo>
                  <a:cubicBezTo>
                    <a:pt x="1990" y="1"/>
                    <a:pt x="0" y="682"/>
                    <a:pt x="0" y="682"/>
                  </a:cubicBezTo>
                  <a:lnTo>
                    <a:pt x="444" y="1125"/>
                  </a:lnTo>
                  <a:cubicBezTo>
                    <a:pt x="1029" y="1321"/>
                    <a:pt x="2755" y="1375"/>
                    <a:pt x="4504" y="1375"/>
                  </a:cubicBezTo>
                  <a:cubicBezTo>
                    <a:pt x="6730" y="1375"/>
                    <a:pt x="8994" y="1287"/>
                    <a:pt x="8994" y="1287"/>
                  </a:cubicBezTo>
                  <a:cubicBezTo>
                    <a:pt x="9881" y="2053"/>
                    <a:pt x="15043" y="4311"/>
                    <a:pt x="15043" y="4311"/>
                  </a:cubicBezTo>
                  <a:cubicBezTo>
                    <a:pt x="15043" y="4311"/>
                    <a:pt x="18856" y="7874"/>
                    <a:pt x="19934" y="7874"/>
                  </a:cubicBezTo>
                  <a:cubicBezTo>
                    <a:pt x="20080" y="7874"/>
                    <a:pt x="20176" y="7808"/>
                    <a:pt x="20205" y="7659"/>
                  </a:cubicBezTo>
                  <a:cubicBezTo>
                    <a:pt x="20447" y="6368"/>
                    <a:pt x="15245" y="3787"/>
                    <a:pt x="15245" y="3787"/>
                  </a:cubicBezTo>
                  <a:cubicBezTo>
                    <a:pt x="12053" y="971"/>
                    <a:pt x="9784" y="656"/>
                    <a:pt x="8927" y="656"/>
                  </a:cubicBezTo>
                  <a:cubicBezTo>
                    <a:pt x="8680" y="656"/>
                    <a:pt x="8550" y="682"/>
                    <a:pt x="8550" y="682"/>
                  </a:cubicBezTo>
                  <a:cubicBezTo>
                    <a:pt x="7192" y="171"/>
                    <a:pt x="5790" y="1"/>
                    <a:pt x="4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9"/>
            <p:cNvSpPr/>
            <p:nvPr/>
          </p:nvSpPr>
          <p:spPr>
            <a:xfrm>
              <a:off x="3310400" y="1916400"/>
              <a:ext cx="529350" cy="128425"/>
            </a:xfrm>
            <a:custGeom>
              <a:avLst/>
              <a:gdLst/>
              <a:ahLst/>
              <a:cxnLst/>
              <a:rect l="l" t="t" r="r" b="b"/>
              <a:pathLst>
                <a:path w="21174" h="5137" extrusionOk="0">
                  <a:moveTo>
                    <a:pt x="9677" y="0"/>
                  </a:moveTo>
                  <a:cubicBezTo>
                    <a:pt x="8824" y="0"/>
                    <a:pt x="8389" y="178"/>
                    <a:pt x="8389" y="178"/>
                  </a:cubicBezTo>
                  <a:cubicBezTo>
                    <a:pt x="7843" y="91"/>
                    <a:pt x="7299" y="52"/>
                    <a:pt x="6766" y="52"/>
                  </a:cubicBezTo>
                  <a:cubicBezTo>
                    <a:pt x="3130" y="52"/>
                    <a:pt x="1" y="1832"/>
                    <a:pt x="1" y="1832"/>
                  </a:cubicBezTo>
                  <a:lnTo>
                    <a:pt x="566" y="2195"/>
                  </a:lnTo>
                  <a:cubicBezTo>
                    <a:pt x="615" y="2199"/>
                    <a:pt x="672" y="2201"/>
                    <a:pt x="736" y="2201"/>
                  </a:cubicBezTo>
                  <a:cubicBezTo>
                    <a:pt x="2438" y="2201"/>
                    <a:pt x="8994" y="703"/>
                    <a:pt x="8994" y="703"/>
                  </a:cubicBezTo>
                  <a:cubicBezTo>
                    <a:pt x="9962" y="1307"/>
                    <a:pt x="15487" y="2558"/>
                    <a:pt x="15487" y="2558"/>
                  </a:cubicBezTo>
                  <a:cubicBezTo>
                    <a:pt x="15487" y="2558"/>
                    <a:pt x="19573" y="5136"/>
                    <a:pt x="20818" y="5136"/>
                  </a:cubicBezTo>
                  <a:cubicBezTo>
                    <a:pt x="21042" y="5136"/>
                    <a:pt x="21174" y="5053"/>
                    <a:pt x="21174" y="4856"/>
                  </a:cubicBezTo>
                  <a:cubicBezTo>
                    <a:pt x="21174" y="3526"/>
                    <a:pt x="15568" y="1953"/>
                    <a:pt x="15568" y="1953"/>
                  </a:cubicBezTo>
                  <a:cubicBezTo>
                    <a:pt x="12832" y="339"/>
                    <a:pt x="10855" y="0"/>
                    <a:pt x="9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9"/>
            <p:cNvSpPr/>
            <p:nvPr/>
          </p:nvSpPr>
          <p:spPr>
            <a:xfrm>
              <a:off x="2736225" y="2727425"/>
              <a:ext cx="120500" cy="258625"/>
            </a:xfrm>
            <a:custGeom>
              <a:avLst/>
              <a:gdLst/>
              <a:ahLst/>
              <a:cxnLst/>
              <a:rect l="l" t="t" r="r" b="b"/>
              <a:pathLst>
                <a:path w="4820" h="10345" extrusionOk="0">
                  <a:moveTo>
                    <a:pt x="4215" y="1"/>
                  </a:moveTo>
                  <a:lnTo>
                    <a:pt x="1755" y="888"/>
                  </a:lnTo>
                  <a:lnTo>
                    <a:pt x="908" y="1210"/>
                  </a:lnTo>
                  <a:lnTo>
                    <a:pt x="908" y="3348"/>
                  </a:lnTo>
                  <a:cubicBezTo>
                    <a:pt x="908" y="5324"/>
                    <a:pt x="787" y="8066"/>
                    <a:pt x="384" y="8954"/>
                  </a:cubicBezTo>
                  <a:cubicBezTo>
                    <a:pt x="1" y="9791"/>
                    <a:pt x="314" y="10345"/>
                    <a:pt x="901" y="10345"/>
                  </a:cubicBezTo>
                  <a:cubicBezTo>
                    <a:pt x="1304" y="10345"/>
                    <a:pt x="1835" y="10085"/>
                    <a:pt x="2360" y="9478"/>
                  </a:cubicBezTo>
                  <a:cubicBezTo>
                    <a:pt x="3650" y="7945"/>
                    <a:pt x="4820" y="6776"/>
                    <a:pt x="4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9"/>
            <p:cNvSpPr/>
            <p:nvPr/>
          </p:nvSpPr>
          <p:spPr>
            <a:xfrm>
              <a:off x="2758925" y="2748600"/>
              <a:ext cx="61525" cy="62525"/>
            </a:xfrm>
            <a:custGeom>
              <a:avLst/>
              <a:gdLst/>
              <a:ahLst/>
              <a:cxnLst/>
              <a:rect l="l" t="t" r="r" b="b"/>
              <a:pathLst>
                <a:path w="2461" h="2501" extrusionOk="0">
                  <a:moveTo>
                    <a:pt x="887" y="0"/>
                  </a:moveTo>
                  <a:lnTo>
                    <a:pt x="0" y="323"/>
                  </a:lnTo>
                  <a:lnTo>
                    <a:pt x="0" y="2501"/>
                  </a:lnTo>
                  <a:lnTo>
                    <a:pt x="2460" y="283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9"/>
            <p:cNvSpPr/>
            <p:nvPr/>
          </p:nvSpPr>
          <p:spPr>
            <a:xfrm>
              <a:off x="2454400" y="2547850"/>
              <a:ext cx="415450" cy="583025"/>
            </a:xfrm>
            <a:custGeom>
              <a:avLst/>
              <a:gdLst/>
              <a:ahLst/>
              <a:cxnLst/>
              <a:rect l="l" t="t" r="r" b="b"/>
              <a:pathLst>
                <a:path w="16618" h="23321" extrusionOk="0">
                  <a:moveTo>
                    <a:pt x="10758" y="1"/>
                  </a:moveTo>
                  <a:cubicBezTo>
                    <a:pt x="9016" y="1"/>
                    <a:pt x="5157" y="4341"/>
                    <a:pt x="2583" y="9926"/>
                  </a:cubicBezTo>
                  <a:cubicBezTo>
                    <a:pt x="0" y="15527"/>
                    <a:pt x="2310" y="23321"/>
                    <a:pt x="4268" y="23321"/>
                  </a:cubicBezTo>
                  <a:cubicBezTo>
                    <a:pt x="4298" y="23321"/>
                    <a:pt x="4328" y="23319"/>
                    <a:pt x="4357" y="23315"/>
                  </a:cubicBezTo>
                  <a:cubicBezTo>
                    <a:pt x="6333" y="23033"/>
                    <a:pt x="8350" y="16056"/>
                    <a:pt x="9721" y="12265"/>
                  </a:cubicBezTo>
                  <a:cubicBezTo>
                    <a:pt x="11092" y="8474"/>
                    <a:pt x="14802" y="8716"/>
                    <a:pt x="15730" y="7748"/>
                  </a:cubicBezTo>
                  <a:cubicBezTo>
                    <a:pt x="16617" y="6740"/>
                    <a:pt x="16174" y="1175"/>
                    <a:pt x="16174" y="1175"/>
                  </a:cubicBezTo>
                  <a:cubicBezTo>
                    <a:pt x="16174" y="1175"/>
                    <a:pt x="12584" y="126"/>
                    <a:pt x="10850" y="5"/>
                  </a:cubicBezTo>
                  <a:cubicBezTo>
                    <a:pt x="10820" y="2"/>
                    <a:pt x="10789" y="1"/>
                    <a:pt x="107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9"/>
            <p:cNvSpPr/>
            <p:nvPr/>
          </p:nvSpPr>
          <p:spPr>
            <a:xfrm>
              <a:off x="2697400" y="2167575"/>
              <a:ext cx="349900" cy="439475"/>
            </a:xfrm>
            <a:custGeom>
              <a:avLst/>
              <a:gdLst/>
              <a:ahLst/>
              <a:cxnLst/>
              <a:rect l="l" t="t" r="r" b="b"/>
              <a:pathLst>
                <a:path w="13996" h="17579" extrusionOk="0">
                  <a:moveTo>
                    <a:pt x="13837" y="1"/>
                  </a:moveTo>
                  <a:cubicBezTo>
                    <a:pt x="13256" y="1"/>
                    <a:pt x="11071" y="348"/>
                    <a:pt x="7381" y="4892"/>
                  </a:cubicBezTo>
                  <a:cubicBezTo>
                    <a:pt x="7381" y="4892"/>
                    <a:pt x="1" y="11949"/>
                    <a:pt x="1332" y="14813"/>
                  </a:cubicBezTo>
                  <a:cubicBezTo>
                    <a:pt x="2148" y="16623"/>
                    <a:pt x="3962" y="17579"/>
                    <a:pt x="5483" y="17579"/>
                  </a:cubicBezTo>
                  <a:cubicBezTo>
                    <a:pt x="6368" y="17579"/>
                    <a:pt x="7153" y="17255"/>
                    <a:pt x="7583" y="16587"/>
                  </a:cubicBezTo>
                  <a:cubicBezTo>
                    <a:pt x="8752" y="14772"/>
                    <a:pt x="8954" y="8804"/>
                    <a:pt x="8954" y="8804"/>
                  </a:cubicBezTo>
                  <a:cubicBezTo>
                    <a:pt x="8954" y="8804"/>
                    <a:pt x="12301" y="8037"/>
                    <a:pt x="13713" y="6344"/>
                  </a:cubicBezTo>
                  <a:lnTo>
                    <a:pt x="13995" y="12"/>
                  </a:lnTo>
                  <a:cubicBezTo>
                    <a:pt x="13995" y="12"/>
                    <a:pt x="13942" y="1"/>
                    <a:pt x="13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9"/>
            <p:cNvSpPr/>
            <p:nvPr/>
          </p:nvSpPr>
          <p:spPr>
            <a:xfrm>
              <a:off x="2865775" y="2285200"/>
              <a:ext cx="62500" cy="106700"/>
            </a:xfrm>
            <a:custGeom>
              <a:avLst/>
              <a:gdLst/>
              <a:ahLst/>
              <a:cxnLst/>
              <a:rect l="l" t="t" r="r" b="b"/>
              <a:pathLst>
                <a:path w="2500" h="4268" extrusionOk="0">
                  <a:moveTo>
                    <a:pt x="641" y="0"/>
                  </a:moveTo>
                  <a:cubicBezTo>
                    <a:pt x="562" y="0"/>
                    <a:pt x="478" y="45"/>
                    <a:pt x="445" y="146"/>
                  </a:cubicBezTo>
                  <a:cubicBezTo>
                    <a:pt x="1" y="1639"/>
                    <a:pt x="928" y="3211"/>
                    <a:pt x="2058" y="4220"/>
                  </a:cubicBezTo>
                  <a:cubicBezTo>
                    <a:pt x="2100" y="4253"/>
                    <a:pt x="2146" y="4268"/>
                    <a:pt x="2190" y="4268"/>
                  </a:cubicBezTo>
                  <a:cubicBezTo>
                    <a:pt x="2356" y="4268"/>
                    <a:pt x="2499" y="4065"/>
                    <a:pt x="2340" y="3937"/>
                  </a:cubicBezTo>
                  <a:cubicBezTo>
                    <a:pt x="1332" y="3050"/>
                    <a:pt x="404" y="1598"/>
                    <a:pt x="807" y="227"/>
                  </a:cubicBezTo>
                  <a:cubicBezTo>
                    <a:pt x="854" y="86"/>
                    <a:pt x="751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9"/>
            <p:cNvSpPr/>
            <p:nvPr/>
          </p:nvSpPr>
          <p:spPr>
            <a:xfrm>
              <a:off x="3264025" y="2767750"/>
              <a:ext cx="135125" cy="272750"/>
            </a:xfrm>
            <a:custGeom>
              <a:avLst/>
              <a:gdLst/>
              <a:ahLst/>
              <a:cxnLst/>
              <a:rect l="l" t="t" r="r" b="b"/>
              <a:pathLst>
                <a:path w="5405" h="10910" extrusionOk="0">
                  <a:moveTo>
                    <a:pt x="2582" y="1"/>
                  </a:moveTo>
                  <a:cubicBezTo>
                    <a:pt x="1" y="6292"/>
                    <a:pt x="767" y="7744"/>
                    <a:pt x="1574" y="9599"/>
                  </a:cubicBezTo>
                  <a:cubicBezTo>
                    <a:pt x="1972" y="10496"/>
                    <a:pt x="2518" y="10910"/>
                    <a:pt x="2945" y="10910"/>
                  </a:cubicBezTo>
                  <a:cubicBezTo>
                    <a:pt x="3381" y="10910"/>
                    <a:pt x="3692" y="10475"/>
                    <a:pt x="3590" y="9680"/>
                  </a:cubicBezTo>
                  <a:cubicBezTo>
                    <a:pt x="3469" y="8712"/>
                    <a:pt x="4195" y="6050"/>
                    <a:pt x="4760" y="4155"/>
                  </a:cubicBezTo>
                  <a:cubicBezTo>
                    <a:pt x="5123" y="2985"/>
                    <a:pt x="5405" y="2098"/>
                    <a:pt x="5405" y="2098"/>
                  </a:cubicBezTo>
                  <a:lnTo>
                    <a:pt x="4679" y="1574"/>
                  </a:lnTo>
                  <a:lnTo>
                    <a:pt x="2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9"/>
            <p:cNvSpPr/>
            <p:nvPr/>
          </p:nvSpPr>
          <p:spPr>
            <a:xfrm>
              <a:off x="3341675" y="2801025"/>
              <a:ext cx="57475" cy="70600"/>
            </a:xfrm>
            <a:custGeom>
              <a:avLst/>
              <a:gdLst/>
              <a:ahLst/>
              <a:cxnLst/>
              <a:rect l="l" t="t" r="r" b="b"/>
              <a:pathLst>
                <a:path w="2299" h="2824" extrusionOk="0">
                  <a:moveTo>
                    <a:pt x="0" y="1"/>
                  </a:moveTo>
                  <a:lnTo>
                    <a:pt x="1654" y="2824"/>
                  </a:lnTo>
                  <a:cubicBezTo>
                    <a:pt x="2017" y="1654"/>
                    <a:pt x="2299" y="767"/>
                    <a:pt x="2299" y="767"/>
                  </a:cubicBezTo>
                  <a:lnTo>
                    <a:pt x="1613" y="2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9"/>
            <p:cNvSpPr/>
            <p:nvPr/>
          </p:nvSpPr>
          <p:spPr>
            <a:xfrm>
              <a:off x="3305375" y="2619550"/>
              <a:ext cx="330600" cy="616800"/>
            </a:xfrm>
            <a:custGeom>
              <a:avLst/>
              <a:gdLst/>
              <a:ahLst/>
              <a:cxnLst/>
              <a:rect l="l" t="t" r="r" b="b"/>
              <a:pathLst>
                <a:path w="13224" h="24672" extrusionOk="0">
                  <a:moveTo>
                    <a:pt x="2097" y="0"/>
                  </a:moveTo>
                  <a:cubicBezTo>
                    <a:pt x="2097" y="0"/>
                    <a:pt x="0" y="5162"/>
                    <a:pt x="605" y="6413"/>
                  </a:cubicBezTo>
                  <a:cubicBezTo>
                    <a:pt x="1170" y="7623"/>
                    <a:pt x="4799" y="8469"/>
                    <a:pt x="4961" y="12502"/>
                  </a:cubicBezTo>
                  <a:cubicBezTo>
                    <a:pt x="5162" y="16535"/>
                    <a:pt x="5001" y="23795"/>
                    <a:pt x="6816" y="24601"/>
                  </a:cubicBezTo>
                  <a:cubicBezTo>
                    <a:pt x="6916" y="24649"/>
                    <a:pt x="7025" y="24672"/>
                    <a:pt x="7143" y="24672"/>
                  </a:cubicBezTo>
                  <a:cubicBezTo>
                    <a:pt x="9101" y="24672"/>
                    <a:pt x="13223" y="18201"/>
                    <a:pt x="12462" y="12341"/>
                  </a:cubicBezTo>
                  <a:cubicBezTo>
                    <a:pt x="11655" y="6171"/>
                    <a:pt x="9195" y="807"/>
                    <a:pt x="7502" y="444"/>
                  </a:cubicBezTo>
                  <a:cubicBezTo>
                    <a:pt x="5848" y="41"/>
                    <a:pt x="2097" y="0"/>
                    <a:pt x="2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9"/>
            <p:cNvSpPr/>
            <p:nvPr/>
          </p:nvSpPr>
          <p:spPr>
            <a:xfrm>
              <a:off x="3259000" y="2171900"/>
              <a:ext cx="285350" cy="487800"/>
            </a:xfrm>
            <a:custGeom>
              <a:avLst/>
              <a:gdLst/>
              <a:ahLst/>
              <a:cxnLst/>
              <a:rect l="l" t="t" r="r" b="b"/>
              <a:pathLst>
                <a:path w="11414" h="19512" extrusionOk="0">
                  <a:moveTo>
                    <a:pt x="1613" y="0"/>
                  </a:moveTo>
                  <a:lnTo>
                    <a:pt x="0" y="6130"/>
                  </a:lnTo>
                  <a:cubicBezTo>
                    <a:pt x="887" y="8187"/>
                    <a:pt x="3831" y="9881"/>
                    <a:pt x="3831" y="9881"/>
                  </a:cubicBezTo>
                  <a:cubicBezTo>
                    <a:pt x="3831" y="9881"/>
                    <a:pt x="2259" y="15648"/>
                    <a:pt x="2823" y="17745"/>
                  </a:cubicBezTo>
                  <a:cubicBezTo>
                    <a:pt x="3124" y="18864"/>
                    <a:pt x="4355" y="19512"/>
                    <a:pt x="5757" y="19512"/>
                  </a:cubicBezTo>
                  <a:cubicBezTo>
                    <a:pt x="6982" y="19512"/>
                    <a:pt x="8338" y="19016"/>
                    <a:pt x="9316" y="17906"/>
                  </a:cubicBezTo>
                  <a:cubicBezTo>
                    <a:pt x="11413" y="15567"/>
                    <a:pt x="6493" y="6655"/>
                    <a:pt x="6493" y="6655"/>
                  </a:cubicBezTo>
                  <a:cubicBezTo>
                    <a:pt x="3912" y="242"/>
                    <a:pt x="1613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9"/>
            <p:cNvSpPr/>
            <p:nvPr/>
          </p:nvSpPr>
          <p:spPr>
            <a:xfrm>
              <a:off x="3347475" y="2332950"/>
              <a:ext cx="78900" cy="90675"/>
            </a:xfrm>
            <a:custGeom>
              <a:avLst/>
              <a:gdLst/>
              <a:ahLst/>
              <a:cxnLst/>
              <a:rect l="l" t="t" r="r" b="b"/>
              <a:pathLst>
                <a:path w="3156" h="3627" extrusionOk="0">
                  <a:moveTo>
                    <a:pt x="2939" y="1"/>
                  </a:moveTo>
                  <a:cubicBezTo>
                    <a:pt x="2843" y="1"/>
                    <a:pt x="2753" y="71"/>
                    <a:pt x="2753" y="213"/>
                  </a:cubicBezTo>
                  <a:cubicBezTo>
                    <a:pt x="2753" y="1624"/>
                    <a:pt x="1381" y="2713"/>
                    <a:pt x="171" y="3278"/>
                  </a:cubicBezTo>
                  <a:cubicBezTo>
                    <a:pt x="1" y="3380"/>
                    <a:pt x="119" y="3627"/>
                    <a:pt x="282" y="3627"/>
                  </a:cubicBezTo>
                  <a:cubicBezTo>
                    <a:pt x="311" y="3627"/>
                    <a:pt x="342" y="3619"/>
                    <a:pt x="373" y="3600"/>
                  </a:cubicBezTo>
                  <a:cubicBezTo>
                    <a:pt x="1704" y="2995"/>
                    <a:pt x="3115" y="1785"/>
                    <a:pt x="3156" y="213"/>
                  </a:cubicBezTo>
                  <a:cubicBezTo>
                    <a:pt x="3136" y="71"/>
                    <a:pt x="3035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9"/>
            <p:cNvSpPr/>
            <p:nvPr/>
          </p:nvSpPr>
          <p:spPr>
            <a:xfrm>
              <a:off x="322672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11292" y="1"/>
                  </a:moveTo>
                  <a:cubicBezTo>
                    <a:pt x="315" y="1"/>
                    <a:pt x="1" y="7884"/>
                    <a:pt x="1" y="7884"/>
                  </a:cubicBezTo>
                  <a:lnTo>
                    <a:pt x="1332" y="11474"/>
                  </a:lnTo>
                  <a:cubicBezTo>
                    <a:pt x="10648" y="11433"/>
                    <a:pt x="13955" y="141"/>
                    <a:pt x="13955" y="141"/>
                  </a:cubicBezTo>
                  <a:cubicBezTo>
                    <a:pt x="13004" y="45"/>
                    <a:pt x="12118" y="1"/>
                    <a:pt x="11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9"/>
            <p:cNvSpPr/>
            <p:nvPr/>
          </p:nvSpPr>
          <p:spPr>
            <a:xfrm>
              <a:off x="3238825" y="1240900"/>
              <a:ext cx="217800" cy="219200"/>
            </a:xfrm>
            <a:custGeom>
              <a:avLst/>
              <a:gdLst/>
              <a:ahLst/>
              <a:cxnLst/>
              <a:rect l="l" t="t" r="r" b="b"/>
              <a:pathLst>
                <a:path w="8712" h="8768" extrusionOk="0">
                  <a:moveTo>
                    <a:pt x="6574" y="3727"/>
                  </a:moveTo>
                  <a:lnTo>
                    <a:pt x="6574" y="3727"/>
                  </a:lnTo>
                  <a:cubicBezTo>
                    <a:pt x="5929" y="4614"/>
                    <a:pt x="5001" y="5300"/>
                    <a:pt x="3953" y="5703"/>
                  </a:cubicBezTo>
                  <a:cubicBezTo>
                    <a:pt x="3913" y="5703"/>
                    <a:pt x="3792" y="5703"/>
                    <a:pt x="3751" y="5622"/>
                  </a:cubicBezTo>
                  <a:cubicBezTo>
                    <a:pt x="3711" y="5542"/>
                    <a:pt x="3711" y="5461"/>
                    <a:pt x="3751" y="5421"/>
                  </a:cubicBezTo>
                  <a:cubicBezTo>
                    <a:pt x="4558" y="4614"/>
                    <a:pt x="5526" y="4009"/>
                    <a:pt x="6574" y="3727"/>
                  </a:cubicBezTo>
                  <a:close/>
                  <a:moveTo>
                    <a:pt x="6875" y="0"/>
                  </a:moveTo>
                  <a:cubicBezTo>
                    <a:pt x="6548" y="0"/>
                    <a:pt x="6172" y="97"/>
                    <a:pt x="5768" y="299"/>
                  </a:cubicBezTo>
                  <a:cubicBezTo>
                    <a:pt x="3187" y="1509"/>
                    <a:pt x="1251" y="3848"/>
                    <a:pt x="565" y="6630"/>
                  </a:cubicBezTo>
                  <a:cubicBezTo>
                    <a:pt x="541" y="6751"/>
                    <a:pt x="646" y="6828"/>
                    <a:pt x="752" y="6828"/>
                  </a:cubicBezTo>
                  <a:cubicBezTo>
                    <a:pt x="824" y="6828"/>
                    <a:pt x="896" y="6792"/>
                    <a:pt x="928" y="6711"/>
                  </a:cubicBezTo>
                  <a:cubicBezTo>
                    <a:pt x="1614" y="4049"/>
                    <a:pt x="3429" y="1791"/>
                    <a:pt x="5929" y="621"/>
                  </a:cubicBezTo>
                  <a:cubicBezTo>
                    <a:pt x="6135" y="530"/>
                    <a:pt x="6498" y="373"/>
                    <a:pt x="6839" y="373"/>
                  </a:cubicBezTo>
                  <a:cubicBezTo>
                    <a:pt x="7098" y="373"/>
                    <a:pt x="7345" y="464"/>
                    <a:pt x="7502" y="742"/>
                  </a:cubicBezTo>
                  <a:cubicBezTo>
                    <a:pt x="7582" y="904"/>
                    <a:pt x="7623" y="1146"/>
                    <a:pt x="7582" y="1347"/>
                  </a:cubicBezTo>
                  <a:cubicBezTo>
                    <a:pt x="7461" y="1993"/>
                    <a:pt x="7260" y="2638"/>
                    <a:pt x="6897" y="3202"/>
                  </a:cubicBezTo>
                  <a:cubicBezTo>
                    <a:pt x="5606" y="3485"/>
                    <a:pt x="4396" y="4170"/>
                    <a:pt x="3469" y="5138"/>
                  </a:cubicBezTo>
                  <a:cubicBezTo>
                    <a:pt x="3116" y="5492"/>
                    <a:pt x="3412" y="6062"/>
                    <a:pt x="3871" y="6062"/>
                  </a:cubicBezTo>
                  <a:cubicBezTo>
                    <a:pt x="3936" y="6062"/>
                    <a:pt x="4004" y="6050"/>
                    <a:pt x="4074" y="6025"/>
                  </a:cubicBezTo>
                  <a:cubicBezTo>
                    <a:pt x="5324" y="5582"/>
                    <a:pt x="6413" y="4695"/>
                    <a:pt x="7139" y="3565"/>
                  </a:cubicBezTo>
                  <a:lnTo>
                    <a:pt x="7260" y="3565"/>
                  </a:lnTo>
                  <a:cubicBezTo>
                    <a:pt x="7341" y="3554"/>
                    <a:pt x="7450" y="3542"/>
                    <a:pt x="7566" y="3542"/>
                  </a:cubicBezTo>
                  <a:cubicBezTo>
                    <a:pt x="7851" y="3542"/>
                    <a:pt x="8182" y="3613"/>
                    <a:pt x="8268" y="3928"/>
                  </a:cubicBezTo>
                  <a:cubicBezTo>
                    <a:pt x="8268" y="4090"/>
                    <a:pt x="8228" y="4251"/>
                    <a:pt x="8107" y="4412"/>
                  </a:cubicBezTo>
                  <a:cubicBezTo>
                    <a:pt x="6252" y="6832"/>
                    <a:pt x="3348" y="8284"/>
                    <a:pt x="283" y="8365"/>
                  </a:cubicBezTo>
                  <a:cubicBezTo>
                    <a:pt x="1" y="8365"/>
                    <a:pt x="1" y="8768"/>
                    <a:pt x="283" y="8768"/>
                  </a:cubicBezTo>
                  <a:cubicBezTo>
                    <a:pt x="3509" y="8687"/>
                    <a:pt x="6494" y="7155"/>
                    <a:pt x="8470" y="4654"/>
                  </a:cubicBezTo>
                  <a:cubicBezTo>
                    <a:pt x="8631" y="4412"/>
                    <a:pt x="8712" y="4130"/>
                    <a:pt x="8671" y="3848"/>
                  </a:cubicBezTo>
                  <a:cubicBezTo>
                    <a:pt x="8559" y="3399"/>
                    <a:pt x="8169" y="3158"/>
                    <a:pt x="7565" y="3158"/>
                  </a:cubicBezTo>
                  <a:cubicBezTo>
                    <a:pt x="7518" y="3158"/>
                    <a:pt x="7470" y="3159"/>
                    <a:pt x="7421" y="3162"/>
                  </a:cubicBezTo>
                  <a:cubicBezTo>
                    <a:pt x="7703" y="2638"/>
                    <a:pt x="7905" y="2033"/>
                    <a:pt x="8026" y="1428"/>
                  </a:cubicBezTo>
                  <a:cubicBezTo>
                    <a:pt x="8066" y="1146"/>
                    <a:pt x="8026" y="823"/>
                    <a:pt x="7905" y="541"/>
                  </a:cubicBezTo>
                  <a:cubicBezTo>
                    <a:pt x="7694" y="188"/>
                    <a:pt x="7332" y="0"/>
                    <a:pt x="6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9"/>
            <p:cNvSpPr/>
            <p:nvPr/>
          </p:nvSpPr>
          <p:spPr>
            <a:xfrm>
              <a:off x="2877875" y="1206525"/>
              <a:ext cx="348875" cy="286850"/>
            </a:xfrm>
            <a:custGeom>
              <a:avLst/>
              <a:gdLst/>
              <a:ahLst/>
              <a:cxnLst/>
              <a:rect l="l" t="t" r="r" b="b"/>
              <a:pathLst>
                <a:path w="13955" h="11474" extrusionOk="0">
                  <a:moveTo>
                    <a:pt x="2663" y="1"/>
                  </a:moveTo>
                  <a:cubicBezTo>
                    <a:pt x="1838" y="1"/>
                    <a:pt x="952" y="45"/>
                    <a:pt x="1" y="141"/>
                  </a:cubicBezTo>
                  <a:cubicBezTo>
                    <a:pt x="1" y="141"/>
                    <a:pt x="3308" y="11433"/>
                    <a:pt x="12624" y="11474"/>
                  </a:cubicBezTo>
                  <a:lnTo>
                    <a:pt x="13955" y="7884"/>
                  </a:lnTo>
                  <a:cubicBezTo>
                    <a:pt x="13955" y="7884"/>
                    <a:pt x="13641" y="1"/>
                    <a:pt x="2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9"/>
            <p:cNvSpPr/>
            <p:nvPr/>
          </p:nvSpPr>
          <p:spPr>
            <a:xfrm>
              <a:off x="2996850" y="1240375"/>
              <a:ext cx="216800" cy="219725"/>
            </a:xfrm>
            <a:custGeom>
              <a:avLst/>
              <a:gdLst/>
              <a:ahLst/>
              <a:cxnLst/>
              <a:rect l="l" t="t" r="r" b="b"/>
              <a:pathLst>
                <a:path w="8672" h="8789" extrusionOk="0">
                  <a:moveTo>
                    <a:pt x="2098" y="3748"/>
                  </a:moveTo>
                  <a:cubicBezTo>
                    <a:pt x="3187" y="4030"/>
                    <a:pt x="4155" y="4635"/>
                    <a:pt x="4961" y="5442"/>
                  </a:cubicBezTo>
                  <a:cubicBezTo>
                    <a:pt x="5001" y="5482"/>
                    <a:pt x="5001" y="5603"/>
                    <a:pt x="4961" y="5643"/>
                  </a:cubicBezTo>
                  <a:cubicBezTo>
                    <a:pt x="4880" y="5724"/>
                    <a:pt x="4800" y="5724"/>
                    <a:pt x="4759" y="5724"/>
                  </a:cubicBezTo>
                  <a:cubicBezTo>
                    <a:pt x="3671" y="5321"/>
                    <a:pt x="2743" y="4635"/>
                    <a:pt x="2098" y="3748"/>
                  </a:cubicBezTo>
                  <a:close/>
                  <a:moveTo>
                    <a:pt x="1843" y="1"/>
                  </a:moveTo>
                  <a:cubicBezTo>
                    <a:pt x="1389" y="1"/>
                    <a:pt x="1036" y="185"/>
                    <a:pt x="848" y="562"/>
                  </a:cubicBezTo>
                  <a:cubicBezTo>
                    <a:pt x="686" y="844"/>
                    <a:pt x="646" y="1126"/>
                    <a:pt x="686" y="1449"/>
                  </a:cubicBezTo>
                  <a:cubicBezTo>
                    <a:pt x="807" y="2054"/>
                    <a:pt x="1009" y="2619"/>
                    <a:pt x="1291" y="3143"/>
                  </a:cubicBezTo>
                  <a:cubicBezTo>
                    <a:pt x="1242" y="3140"/>
                    <a:pt x="1194" y="3138"/>
                    <a:pt x="1148" y="3138"/>
                  </a:cubicBezTo>
                  <a:cubicBezTo>
                    <a:pt x="544" y="3138"/>
                    <a:pt x="156" y="3382"/>
                    <a:pt x="81" y="3869"/>
                  </a:cubicBezTo>
                  <a:cubicBezTo>
                    <a:pt x="1" y="4151"/>
                    <a:pt x="81" y="4433"/>
                    <a:pt x="283" y="4635"/>
                  </a:cubicBezTo>
                  <a:cubicBezTo>
                    <a:pt x="2219" y="7176"/>
                    <a:pt x="5203" y="8668"/>
                    <a:pt x="8389" y="8789"/>
                  </a:cubicBezTo>
                  <a:cubicBezTo>
                    <a:pt x="8671" y="8789"/>
                    <a:pt x="8671" y="8386"/>
                    <a:pt x="8389" y="8386"/>
                  </a:cubicBezTo>
                  <a:cubicBezTo>
                    <a:pt x="5324" y="8305"/>
                    <a:pt x="2461" y="6853"/>
                    <a:pt x="565" y="4433"/>
                  </a:cubicBezTo>
                  <a:cubicBezTo>
                    <a:pt x="444" y="4312"/>
                    <a:pt x="404" y="4151"/>
                    <a:pt x="444" y="3990"/>
                  </a:cubicBezTo>
                  <a:cubicBezTo>
                    <a:pt x="525" y="3667"/>
                    <a:pt x="821" y="3595"/>
                    <a:pt x="1093" y="3595"/>
                  </a:cubicBezTo>
                  <a:cubicBezTo>
                    <a:pt x="1228" y="3595"/>
                    <a:pt x="1358" y="3613"/>
                    <a:pt x="1453" y="3627"/>
                  </a:cubicBezTo>
                  <a:lnTo>
                    <a:pt x="1533" y="3627"/>
                  </a:lnTo>
                  <a:cubicBezTo>
                    <a:pt x="2299" y="4756"/>
                    <a:pt x="3388" y="5643"/>
                    <a:pt x="4639" y="6087"/>
                  </a:cubicBezTo>
                  <a:cubicBezTo>
                    <a:pt x="4708" y="6112"/>
                    <a:pt x="4776" y="6123"/>
                    <a:pt x="4841" y="6123"/>
                  </a:cubicBezTo>
                  <a:cubicBezTo>
                    <a:pt x="5300" y="6123"/>
                    <a:pt x="5597" y="5553"/>
                    <a:pt x="5243" y="5200"/>
                  </a:cubicBezTo>
                  <a:cubicBezTo>
                    <a:pt x="4316" y="4232"/>
                    <a:pt x="3106" y="3546"/>
                    <a:pt x="1775" y="3264"/>
                  </a:cubicBezTo>
                  <a:cubicBezTo>
                    <a:pt x="1453" y="2699"/>
                    <a:pt x="1211" y="2054"/>
                    <a:pt x="1090" y="1409"/>
                  </a:cubicBezTo>
                  <a:cubicBezTo>
                    <a:pt x="1049" y="1167"/>
                    <a:pt x="1090" y="965"/>
                    <a:pt x="1170" y="763"/>
                  </a:cubicBezTo>
                  <a:cubicBezTo>
                    <a:pt x="1327" y="503"/>
                    <a:pt x="1581" y="414"/>
                    <a:pt x="1848" y="414"/>
                  </a:cubicBezTo>
                  <a:cubicBezTo>
                    <a:pt x="2201" y="414"/>
                    <a:pt x="2577" y="568"/>
                    <a:pt x="2783" y="683"/>
                  </a:cubicBezTo>
                  <a:cubicBezTo>
                    <a:pt x="5243" y="1852"/>
                    <a:pt x="7058" y="4070"/>
                    <a:pt x="7744" y="6772"/>
                  </a:cubicBezTo>
                  <a:cubicBezTo>
                    <a:pt x="7775" y="6851"/>
                    <a:pt x="7843" y="6887"/>
                    <a:pt x="7915" y="6887"/>
                  </a:cubicBezTo>
                  <a:cubicBezTo>
                    <a:pt x="8027" y="6887"/>
                    <a:pt x="8147" y="6799"/>
                    <a:pt x="8147" y="6651"/>
                  </a:cubicBezTo>
                  <a:cubicBezTo>
                    <a:pt x="7421" y="3869"/>
                    <a:pt x="5526" y="1530"/>
                    <a:pt x="2945" y="279"/>
                  </a:cubicBezTo>
                  <a:cubicBezTo>
                    <a:pt x="2542" y="95"/>
                    <a:pt x="2167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9"/>
            <p:cNvSpPr/>
            <p:nvPr/>
          </p:nvSpPr>
          <p:spPr>
            <a:xfrm>
              <a:off x="2985775" y="1353200"/>
              <a:ext cx="385150" cy="1388375"/>
            </a:xfrm>
            <a:custGeom>
              <a:avLst/>
              <a:gdLst/>
              <a:ahLst/>
              <a:cxnLst/>
              <a:rect l="l" t="t" r="r" b="b"/>
              <a:pathLst>
                <a:path w="15406" h="55535" extrusionOk="0">
                  <a:moveTo>
                    <a:pt x="9921" y="1"/>
                  </a:moveTo>
                  <a:cubicBezTo>
                    <a:pt x="7138" y="1"/>
                    <a:pt x="6090" y="6615"/>
                    <a:pt x="6090" y="6615"/>
                  </a:cubicBezTo>
                  <a:cubicBezTo>
                    <a:pt x="5485" y="7462"/>
                    <a:pt x="4961" y="10769"/>
                    <a:pt x="4961" y="10769"/>
                  </a:cubicBezTo>
                  <a:cubicBezTo>
                    <a:pt x="4033" y="12342"/>
                    <a:pt x="3912" y="16254"/>
                    <a:pt x="3912" y="16254"/>
                  </a:cubicBezTo>
                  <a:cubicBezTo>
                    <a:pt x="2702" y="17988"/>
                    <a:pt x="2460" y="22545"/>
                    <a:pt x="2460" y="22545"/>
                  </a:cubicBezTo>
                  <a:cubicBezTo>
                    <a:pt x="605" y="26215"/>
                    <a:pt x="1654" y="31256"/>
                    <a:pt x="1654" y="31256"/>
                  </a:cubicBezTo>
                  <a:cubicBezTo>
                    <a:pt x="0" y="53881"/>
                    <a:pt x="4961" y="55534"/>
                    <a:pt x="4961" y="55534"/>
                  </a:cubicBezTo>
                  <a:cubicBezTo>
                    <a:pt x="11857" y="54244"/>
                    <a:pt x="13833" y="32103"/>
                    <a:pt x="13833" y="32103"/>
                  </a:cubicBezTo>
                  <a:cubicBezTo>
                    <a:pt x="15325" y="27949"/>
                    <a:pt x="14962" y="22101"/>
                    <a:pt x="14962" y="22101"/>
                  </a:cubicBezTo>
                  <a:cubicBezTo>
                    <a:pt x="15406" y="19319"/>
                    <a:pt x="14518" y="15487"/>
                    <a:pt x="14518" y="15487"/>
                  </a:cubicBezTo>
                  <a:cubicBezTo>
                    <a:pt x="14559" y="13834"/>
                    <a:pt x="14277" y="12180"/>
                    <a:pt x="13672" y="10608"/>
                  </a:cubicBezTo>
                  <a:cubicBezTo>
                    <a:pt x="13631" y="9196"/>
                    <a:pt x="13470" y="7825"/>
                    <a:pt x="13147" y="6454"/>
                  </a:cubicBezTo>
                  <a:cubicBezTo>
                    <a:pt x="13147" y="6454"/>
                    <a:pt x="12704" y="1"/>
                    <a:pt x="99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9"/>
            <p:cNvSpPr/>
            <p:nvPr/>
          </p:nvSpPr>
          <p:spPr>
            <a:xfrm>
              <a:off x="3021050" y="2129550"/>
              <a:ext cx="318300" cy="122875"/>
            </a:xfrm>
            <a:custGeom>
              <a:avLst/>
              <a:gdLst/>
              <a:ahLst/>
              <a:cxnLst/>
              <a:rect l="l" t="t" r="r" b="b"/>
              <a:pathLst>
                <a:path w="12732" h="4915" extrusionOk="0">
                  <a:moveTo>
                    <a:pt x="243" y="0"/>
                  </a:moveTo>
                  <a:cubicBezTo>
                    <a:pt x="1" y="0"/>
                    <a:pt x="1" y="363"/>
                    <a:pt x="243" y="363"/>
                  </a:cubicBezTo>
                  <a:lnTo>
                    <a:pt x="243" y="404"/>
                  </a:lnTo>
                  <a:cubicBezTo>
                    <a:pt x="1694" y="525"/>
                    <a:pt x="3025" y="1170"/>
                    <a:pt x="4033" y="2218"/>
                  </a:cubicBezTo>
                  <a:cubicBezTo>
                    <a:pt x="4558" y="2662"/>
                    <a:pt x="5001" y="3186"/>
                    <a:pt x="5364" y="3791"/>
                  </a:cubicBezTo>
                  <a:cubicBezTo>
                    <a:pt x="5566" y="4195"/>
                    <a:pt x="5889" y="4517"/>
                    <a:pt x="6252" y="4800"/>
                  </a:cubicBezTo>
                  <a:cubicBezTo>
                    <a:pt x="6411" y="4879"/>
                    <a:pt x="6566" y="4914"/>
                    <a:pt x="6716" y="4914"/>
                  </a:cubicBezTo>
                  <a:cubicBezTo>
                    <a:pt x="7478" y="4914"/>
                    <a:pt x="8119" y="4014"/>
                    <a:pt x="8591" y="3509"/>
                  </a:cubicBezTo>
                  <a:cubicBezTo>
                    <a:pt x="9639" y="2380"/>
                    <a:pt x="11010" y="1614"/>
                    <a:pt x="12503" y="1251"/>
                  </a:cubicBezTo>
                  <a:cubicBezTo>
                    <a:pt x="12732" y="1174"/>
                    <a:pt x="12635" y="844"/>
                    <a:pt x="12419" y="844"/>
                  </a:cubicBezTo>
                  <a:cubicBezTo>
                    <a:pt x="12407" y="844"/>
                    <a:pt x="12394" y="845"/>
                    <a:pt x="12382" y="847"/>
                  </a:cubicBezTo>
                  <a:cubicBezTo>
                    <a:pt x="11172" y="1130"/>
                    <a:pt x="10042" y="1694"/>
                    <a:pt x="9115" y="2501"/>
                  </a:cubicBezTo>
                  <a:cubicBezTo>
                    <a:pt x="8631" y="2904"/>
                    <a:pt x="8187" y="3348"/>
                    <a:pt x="7744" y="3832"/>
                  </a:cubicBezTo>
                  <a:cubicBezTo>
                    <a:pt x="7502" y="4235"/>
                    <a:pt x="7058" y="4477"/>
                    <a:pt x="6574" y="4477"/>
                  </a:cubicBezTo>
                  <a:cubicBezTo>
                    <a:pt x="6171" y="4437"/>
                    <a:pt x="5929" y="3912"/>
                    <a:pt x="5768" y="3630"/>
                  </a:cubicBezTo>
                  <a:cubicBezTo>
                    <a:pt x="4558" y="1815"/>
                    <a:pt x="2541" y="121"/>
                    <a:pt x="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9"/>
            <p:cNvSpPr/>
            <p:nvPr/>
          </p:nvSpPr>
          <p:spPr>
            <a:xfrm>
              <a:off x="3039525" y="1883975"/>
              <a:ext cx="327825" cy="37975"/>
            </a:xfrm>
            <a:custGeom>
              <a:avLst/>
              <a:gdLst/>
              <a:ahLst/>
              <a:cxnLst/>
              <a:rect l="l" t="t" r="r" b="b"/>
              <a:pathLst>
                <a:path w="13113" h="1519" extrusionOk="0">
                  <a:moveTo>
                    <a:pt x="8331" y="0"/>
                  </a:moveTo>
                  <a:cubicBezTo>
                    <a:pt x="5627" y="0"/>
                    <a:pt x="2891" y="573"/>
                    <a:pt x="270" y="1112"/>
                  </a:cubicBezTo>
                  <a:cubicBezTo>
                    <a:pt x="1" y="1151"/>
                    <a:pt x="98" y="1518"/>
                    <a:pt x="317" y="1518"/>
                  </a:cubicBezTo>
                  <a:cubicBezTo>
                    <a:pt x="328" y="1518"/>
                    <a:pt x="339" y="1518"/>
                    <a:pt x="350" y="1516"/>
                  </a:cubicBezTo>
                  <a:cubicBezTo>
                    <a:pt x="2920" y="976"/>
                    <a:pt x="5621" y="404"/>
                    <a:pt x="8286" y="404"/>
                  </a:cubicBezTo>
                  <a:cubicBezTo>
                    <a:pt x="9803" y="404"/>
                    <a:pt x="11309" y="589"/>
                    <a:pt x="12772" y="1072"/>
                  </a:cubicBezTo>
                  <a:cubicBezTo>
                    <a:pt x="12794" y="1079"/>
                    <a:pt x="12814" y="1083"/>
                    <a:pt x="12834" y="1083"/>
                  </a:cubicBezTo>
                  <a:cubicBezTo>
                    <a:pt x="13033" y="1083"/>
                    <a:pt x="13113" y="742"/>
                    <a:pt x="12893" y="669"/>
                  </a:cubicBezTo>
                  <a:cubicBezTo>
                    <a:pt x="11400" y="186"/>
                    <a:pt x="9871" y="0"/>
                    <a:pt x="8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9"/>
            <p:cNvSpPr/>
            <p:nvPr/>
          </p:nvSpPr>
          <p:spPr>
            <a:xfrm>
              <a:off x="3076150" y="1720725"/>
              <a:ext cx="280350" cy="44200"/>
            </a:xfrm>
            <a:custGeom>
              <a:avLst/>
              <a:gdLst/>
              <a:ahLst/>
              <a:cxnLst/>
              <a:rect l="l" t="t" r="r" b="b"/>
              <a:pathLst>
                <a:path w="11214" h="1768" extrusionOk="0">
                  <a:moveTo>
                    <a:pt x="6650" y="0"/>
                  </a:moveTo>
                  <a:cubicBezTo>
                    <a:pt x="4450" y="0"/>
                    <a:pt x="2253" y="470"/>
                    <a:pt x="216" y="1391"/>
                  </a:cubicBezTo>
                  <a:cubicBezTo>
                    <a:pt x="1" y="1499"/>
                    <a:pt x="137" y="1767"/>
                    <a:pt x="341" y="1767"/>
                  </a:cubicBezTo>
                  <a:cubicBezTo>
                    <a:pt x="366" y="1767"/>
                    <a:pt x="392" y="1763"/>
                    <a:pt x="418" y="1754"/>
                  </a:cubicBezTo>
                  <a:cubicBezTo>
                    <a:pt x="2393" y="852"/>
                    <a:pt x="4529" y="392"/>
                    <a:pt x="6686" y="392"/>
                  </a:cubicBezTo>
                  <a:cubicBezTo>
                    <a:pt x="8097" y="392"/>
                    <a:pt x="9516" y="589"/>
                    <a:pt x="10903" y="988"/>
                  </a:cubicBezTo>
                  <a:cubicBezTo>
                    <a:pt x="10916" y="990"/>
                    <a:pt x="10928" y="991"/>
                    <a:pt x="10940" y="991"/>
                  </a:cubicBezTo>
                  <a:cubicBezTo>
                    <a:pt x="11153" y="991"/>
                    <a:pt x="11213" y="663"/>
                    <a:pt x="10984" y="625"/>
                  </a:cubicBezTo>
                  <a:cubicBezTo>
                    <a:pt x="9569" y="207"/>
                    <a:pt x="8109" y="0"/>
                    <a:pt x="66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9"/>
            <p:cNvSpPr/>
            <p:nvPr/>
          </p:nvSpPr>
          <p:spPr>
            <a:xfrm>
              <a:off x="3103325" y="1593375"/>
              <a:ext cx="232400" cy="34400"/>
            </a:xfrm>
            <a:custGeom>
              <a:avLst/>
              <a:gdLst/>
              <a:ahLst/>
              <a:cxnLst/>
              <a:rect l="l" t="t" r="r" b="b"/>
              <a:pathLst>
                <a:path w="9296" h="1376" extrusionOk="0">
                  <a:moveTo>
                    <a:pt x="5167" y="0"/>
                  </a:moveTo>
                  <a:cubicBezTo>
                    <a:pt x="3495" y="0"/>
                    <a:pt x="1813" y="394"/>
                    <a:pt x="218" y="1001"/>
                  </a:cubicBezTo>
                  <a:cubicBezTo>
                    <a:pt x="0" y="1073"/>
                    <a:pt x="77" y="1375"/>
                    <a:pt x="271" y="1375"/>
                  </a:cubicBezTo>
                  <a:cubicBezTo>
                    <a:pt x="292" y="1375"/>
                    <a:pt x="315" y="1371"/>
                    <a:pt x="339" y="1364"/>
                  </a:cubicBezTo>
                  <a:lnTo>
                    <a:pt x="299" y="1364"/>
                  </a:lnTo>
                  <a:cubicBezTo>
                    <a:pt x="1846" y="772"/>
                    <a:pt x="3508" y="386"/>
                    <a:pt x="5155" y="386"/>
                  </a:cubicBezTo>
                  <a:cubicBezTo>
                    <a:pt x="6429" y="386"/>
                    <a:pt x="7693" y="617"/>
                    <a:pt x="8889" y="1162"/>
                  </a:cubicBezTo>
                  <a:cubicBezTo>
                    <a:pt x="8926" y="1180"/>
                    <a:pt x="8962" y="1189"/>
                    <a:pt x="8996" y="1189"/>
                  </a:cubicBezTo>
                  <a:cubicBezTo>
                    <a:pt x="9182" y="1189"/>
                    <a:pt x="9295" y="942"/>
                    <a:pt x="9091" y="839"/>
                  </a:cubicBezTo>
                  <a:cubicBezTo>
                    <a:pt x="7822" y="250"/>
                    <a:pt x="6498" y="0"/>
                    <a:pt x="5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9"/>
            <p:cNvSpPr/>
            <p:nvPr/>
          </p:nvSpPr>
          <p:spPr>
            <a:xfrm>
              <a:off x="3131275" y="1500800"/>
              <a:ext cx="189750" cy="22900"/>
            </a:xfrm>
            <a:custGeom>
              <a:avLst/>
              <a:gdLst/>
              <a:ahLst/>
              <a:cxnLst/>
              <a:rect l="l" t="t" r="r" b="b"/>
              <a:pathLst>
                <a:path w="7590" h="916" extrusionOk="0">
                  <a:moveTo>
                    <a:pt x="4189" y="0"/>
                  </a:moveTo>
                  <a:cubicBezTo>
                    <a:pt x="2855" y="0"/>
                    <a:pt x="1524" y="175"/>
                    <a:pt x="229" y="509"/>
                  </a:cubicBezTo>
                  <a:cubicBezTo>
                    <a:pt x="0" y="586"/>
                    <a:pt x="97" y="916"/>
                    <a:pt x="313" y="916"/>
                  </a:cubicBezTo>
                  <a:cubicBezTo>
                    <a:pt x="325" y="916"/>
                    <a:pt x="338" y="915"/>
                    <a:pt x="350" y="913"/>
                  </a:cubicBezTo>
                  <a:cubicBezTo>
                    <a:pt x="1626" y="571"/>
                    <a:pt x="2939" y="397"/>
                    <a:pt x="4256" y="397"/>
                  </a:cubicBezTo>
                  <a:cubicBezTo>
                    <a:pt x="5270" y="397"/>
                    <a:pt x="6286" y="500"/>
                    <a:pt x="7287" y="711"/>
                  </a:cubicBezTo>
                  <a:cubicBezTo>
                    <a:pt x="7311" y="719"/>
                    <a:pt x="7333" y="723"/>
                    <a:pt x="7354" y="723"/>
                  </a:cubicBezTo>
                  <a:cubicBezTo>
                    <a:pt x="7542" y="723"/>
                    <a:pt x="7590" y="421"/>
                    <a:pt x="7408" y="348"/>
                  </a:cubicBezTo>
                  <a:cubicBezTo>
                    <a:pt x="6345" y="114"/>
                    <a:pt x="5266" y="0"/>
                    <a:pt x="4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9"/>
            <p:cNvSpPr/>
            <p:nvPr/>
          </p:nvSpPr>
          <p:spPr>
            <a:xfrm>
              <a:off x="3022050" y="2460250"/>
              <a:ext cx="37350" cy="37325"/>
            </a:xfrm>
            <a:custGeom>
              <a:avLst/>
              <a:gdLst/>
              <a:ahLst/>
              <a:cxnLst/>
              <a:rect l="l" t="t" r="r" b="b"/>
              <a:pathLst>
                <a:path w="1494" h="1493" extrusionOk="0">
                  <a:moveTo>
                    <a:pt x="727" y="0"/>
                  </a:moveTo>
                  <a:cubicBezTo>
                    <a:pt x="324" y="0"/>
                    <a:pt x="1" y="323"/>
                    <a:pt x="1" y="726"/>
                  </a:cubicBezTo>
                  <a:cubicBezTo>
                    <a:pt x="1" y="1130"/>
                    <a:pt x="324" y="1493"/>
                    <a:pt x="727" y="1493"/>
                  </a:cubicBezTo>
                  <a:cubicBezTo>
                    <a:pt x="1170" y="1493"/>
                    <a:pt x="1493" y="1130"/>
                    <a:pt x="1493" y="726"/>
                  </a:cubicBezTo>
                  <a:cubicBezTo>
                    <a:pt x="1493" y="323"/>
                    <a:pt x="1170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9"/>
            <p:cNvSpPr/>
            <p:nvPr/>
          </p:nvSpPr>
          <p:spPr>
            <a:xfrm>
              <a:off x="3234800" y="2474350"/>
              <a:ext cx="37325" cy="37350"/>
            </a:xfrm>
            <a:custGeom>
              <a:avLst/>
              <a:gdLst/>
              <a:ahLst/>
              <a:cxnLst/>
              <a:rect l="l" t="t" r="r" b="b"/>
              <a:pathLst>
                <a:path w="1493" h="1494" extrusionOk="0">
                  <a:moveTo>
                    <a:pt x="767" y="1"/>
                  </a:moveTo>
                  <a:cubicBezTo>
                    <a:pt x="323" y="1"/>
                    <a:pt x="0" y="324"/>
                    <a:pt x="0" y="767"/>
                  </a:cubicBezTo>
                  <a:cubicBezTo>
                    <a:pt x="0" y="1170"/>
                    <a:pt x="323" y="1493"/>
                    <a:pt x="767" y="1493"/>
                  </a:cubicBezTo>
                  <a:cubicBezTo>
                    <a:pt x="1170" y="1493"/>
                    <a:pt x="1492" y="1170"/>
                    <a:pt x="1492" y="767"/>
                  </a:cubicBezTo>
                  <a:cubicBezTo>
                    <a:pt x="1492" y="324"/>
                    <a:pt x="1170" y="1"/>
                    <a:pt x="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0" name="Google Shape;2310;p59"/>
          <p:cNvGrpSpPr/>
          <p:nvPr/>
        </p:nvGrpSpPr>
        <p:grpSpPr>
          <a:xfrm>
            <a:off x="4593059" y="3082403"/>
            <a:ext cx="1212256" cy="894247"/>
            <a:chOff x="4206575" y="3253200"/>
            <a:chExt cx="901350" cy="664900"/>
          </a:xfrm>
        </p:grpSpPr>
        <p:sp>
          <p:nvSpPr>
            <p:cNvPr id="2311" name="Google Shape;2311;p59"/>
            <p:cNvSpPr/>
            <p:nvPr/>
          </p:nvSpPr>
          <p:spPr>
            <a:xfrm>
              <a:off x="4671525" y="3420075"/>
              <a:ext cx="112925" cy="112700"/>
            </a:xfrm>
            <a:custGeom>
              <a:avLst/>
              <a:gdLst/>
              <a:ahLst/>
              <a:cxnLst/>
              <a:rect l="l" t="t" r="r" b="b"/>
              <a:pathLst>
                <a:path w="4517" h="4508" extrusionOk="0">
                  <a:moveTo>
                    <a:pt x="4517" y="1"/>
                  </a:moveTo>
                  <a:cubicBezTo>
                    <a:pt x="2662" y="646"/>
                    <a:pt x="1129" y="1977"/>
                    <a:pt x="202" y="3711"/>
                  </a:cubicBezTo>
                  <a:cubicBezTo>
                    <a:pt x="121" y="3913"/>
                    <a:pt x="0" y="4195"/>
                    <a:pt x="161" y="4356"/>
                  </a:cubicBezTo>
                  <a:cubicBezTo>
                    <a:pt x="259" y="4454"/>
                    <a:pt x="386" y="4507"/>
                    <a:pt x="516" y="4507"/>
                  </a:cubicBezTo>
                  <a:cubicBezTo>
                    <a:pt x="601" y="4507"/>
                    <a:pt x="687" y="4485"/>
                    <a:pt x="766" y="4437"/>
                  </a:cubicBezTo>
                  <a:cubicBezTo>
                    <a:pt x="928" y="4276"/>
                    <a:pt x="1089" y="4114"/>
                    <a:pt x="1170" y="3913"/>
                  </a:cubicBezTo>
                  <a:cubicBezTo>
                    <a:pt x="2057" y="2420"/>
                    <a:pt x="3186" y="1130"/>
                    <a:pt x="4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9"/>
            <p:cNvSpPr/>
            <p:nvPr/>
          </p:nvSpPr>
          <p:spPr>
            <a:xfrm>
              <a:off x="4608000" y="3407975"/>
              <a:ext cx="113950" cy="92025"/>
            </a:xfrm>
            <a:custGeom>
              <a:avLst/>
              <a:gdLst/>
              <a:ahLst/>
              <a:cxnLst/>
              <a:rect l="l" t="t" r="r" b="b"/>
              <a:pathLst>
                <a:path w="4558" h="3681" extrusionOk="0">
                  <a:moveTo>
                    <a:pt x="4558" y="1"/>
                  </a:moveTo>
                  <a:lnTo>
                    <a:pt x="4558" y="1"/>
                  </a:lnTo>
                  <a:cubicBezTo>
                    <a:pt x="2864" y="444"/>
                    <a:pt x="1372" y="1453"/>
                    <a:pt x="323" y="2824"/>
                  </a:cubicBezTo>
                  <a:cubicBezTo>
                    <a:pt x="162" y="3066"/>
                    <a:pt x="0" y="3388"/>
                    <a:pt x="202" y="3590"/>
                  </a:cubicBezTo>
                  <a:cubicBezTo>
                    <a:pt x="263" y="3650"/>
                    <a:pt x="343" y="3681"/>
                    <a:pt x="429" y="3681"/>
                  </a:cubicBezTo>
                  <a:cubicBezTo>
                    <a:pt x="515" y="3681"/>
                    <a:pt x="605" y="3650"/>
                    <a:pt x="686" y="3590"/>
                  </a:cubicBezTo>
                  <a:cubicBezTo>
                    <a:pt x="807" y="3509"/>
                    <a:pt x="928" y="3388"/>
                    <a:pt x="1009" y="3227"/>
                  </a:cubicBezTo>
                  <a:cubicBezTo>
                    <a:pt x="2017" y="1977"/>
                    <a:pt x="3227" y="888"/>
                    <a:pt x="4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9"/>
            <p:cNvSpPr/>
            <p:nvPr/>
          </p:nvSpPr>
          <p:spPr>
            <a:xfrm>
              <a:off x="4838875" y="3411000"/>
              <a:ext cx="44400" cy="65575"/>
            </a:xfrm>
            <a:custGeom>
              <a:avLst/>
              <a:gdLst/>
              <a:ahLst/>
              <a:cxnLst/>
              <a:rect l="l" t="t" r="r" b="b"/>
              <a:pathLst>
                <a:path w="1776" h="2623" extrusionOk="0">
                  <a:moveTo>
                    <a:pt x="1775" y="1"/>
                  </a:moveTo>
                  <a:lnTo>
                    <a:pt x="1775" y="1"/>
                  </a:lnTo>
                  <a:cubicBezTo>
                    <a:pt x="969" y="404"/>
                    <a:pt x="364" y="1090"/>
                    <a:pt x="81" y="1977"/>
                  </a:cubicBezTo>
                  <a:cubicBezTo>
                    <a:pt x="1" y="2057"/>
                    <a:pt x="1" y="2219"/>
                    <a:pt x="1" y="2340"/>
                  </a:cubicBezTo>
                  <a:cubicBezTo>
                    <a:pt x="1" y="2461"/>
                    <a:pt x="81" y="2582"/>
                    <a:pt x="243" y="2622"/>
                  </a:cubicBezTo>
                  <a:cubicBezTo>
                    <a:pt x="323" y="2622"/>
                    <a:pt x="444" y="2541"/>
                    <a:pt x="485" y="2461"/>
                  </a:cubicBezTo>
                  <a:cubicBezTo>
                    <a:pt x="565" y="2340"/>
                    <a:pt x="565" y="2259"/>
                    <a:pt x="606" y="2138"/>
                  </a:cubicBezTo>
                  <a:cubicBezTo>
                    <a:pt x="727" y="1291"/>
                    <a:pt x="1130" y="525"/>
                    <a:pt x="1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9"/>
            <p:cNvSpPr/>
            <p:nvPr/>
          </p:nvSpPr>
          <p:spPr>
            <a:xfrm>
              <a:off x="4939700" y="3415025"/>
              <a:ext cx="10100" cy="5075"/>
            </a:xfrm>
            <a:custGeom>
              <a:avLst/>
              <a:gdLst/>
              <a:ahLst/>
              <a:cxnLst/>
              <a:rect l="l" t="t" r="r" b="b"/>
              <a:pathLst>
                <a:path w="404" h="203" extrusionOk="0">
                  <a:moveTo>
                    <a:pt x="404" y="1"/>
                  </a:moveTo>
                  <a:cubicBezTo>
                    <a:pt x="243" y="1"/>
                    <a:pt x="122" y="82"/>
                    <a:pt x="1" y="203"/>
                  </a:cubicBezTo>
                  <a:cubicBezTo>
                    <a:pt x="162" y="122"/>
                    <a:pt x="283" y="41"/>
                    <a:pt x="404" y="1"/>
                  </a:cubicBezTo>
                  <a:close/>
                </a:path>
              </a:pathLst>
            </a:custGeom>
            <a:solidFill>
              <a:srgbClr val="F272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9"/>
            <p:cNvSpPr/>
            <p:nvPr/>
          </p:nvSpPr>
          <p:spPr>
            <a:xfrm>
              <a:off x="4883250" y="3420075"/>
              <a:ext cx="56475" cy="61175"/>
            </a:xfrm>
            <a:custGeom>
              <a:avLst/>
              <a:gdLst/>
              <a:ahLst/>
              <a:cxnLst/>
              <a:rect l="l" t="t" r="r" b="b"/>
              <a:pathLst>
                <a:path w="2259" h="244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1371" y="444"/>
                    <a:pt x="605" y="1170"/>
                    <a:pt x="121" y="2017"/>
                  </a:cubicBezTo>
                  <a:cubicBezTo>
                    <a:pt x="41" y="2178"/>
                    <a:pt x="0" y="2340"/>
                    <a:pt x="121" y="2420"/>
                  </a:cubicBezTo>
                  <a:cubicBezTo>
                    <a:pt x="139" y="2439"/>
                    <a:pt x="162" y="2447"/>
                    <a:pt x="186" y="2447"/>
                  </a:cubicBezTo>
                  <a:cubicBezTo>
                    <a:pt x="270" y="2447"/>
                    <a:pt x="381" y="2353"/>
                    <a:pt x="444" y="2259"/>
                  </a:cubicBezTo>
                  <a:lnTo>
                    <a:pt x="1936" y="323"/>
                  </a:lnTo>
                  <a:cubicBezTo>
                    <a:pt x="2057" y="202"/>
                    <a:pt x="2138" y="81"/>
                    <a:pt x="2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59"/>
            <p:cNvSpPr/>
            <p:nvPr/>
          </p:nvSpPr>
          <p:spPr>
            <a:xfrm>
              <a:off x="4913500" y="3475400"/>
              <a:ext cx="92775" cy="24725"/>
            </a:xfrm>
            <a:custGeom>
              <a:avLst/>
              <a:gdLst/>
              <a:ahLst/>
              <a:cxnLst/>
              <a:rect l="l" t="t" r="r" b="b"/>
              <a:pathLst>
                <a:path w="3711" h="989" extrusionOk="0">
                  <a:moveTo>
                    <a:pt x="1741" y="1"/>
                  </a:moveTo>
                  <a:cubicBezTo>
                    <a:pt x="1189" y="1"/>
                    <a:pt x="648" y="195"/>
                    <a:pt x="242" y="490"/>
                  </a:cubicBezTo>
                  <a:cubicBezTo>
                    <a:pt x="121" y="611"/>
                    <a:pt x="0" y="732"/>
                    <a:pt x="40" y="853"/>
                  </a:cubicBezTo>
                  <a:cubicBezTo>
                    <a:pt x="101" y="943"/>
                    <a:pt x="229" y="989"/>
                    <a:pt x="358" y="989"/>
                  </a:cubicBezTo>
                  <a:cubicBezTo>
                    <a:pt x="401" y="989"/>
                    <a:pt x="444" y="984"/>
                    <a:pt x="484" y="974"/>
                  </a:cubicBezTo>
                  <a:cubicBezTo>
                    <a:pt x="726" y="853"/>
                    <a:pt x="1008" y="732"/>
                    <a:pt x="1250" y="570"/>
                  </a:cubicBezTo>
                  <a:cubicBezTo>
                    <a:pt x="1570" y="410"/>
                    <a:pt x="1916" y="333"/>
                    <a:pt x="2259" y="333"/>
                  </a:cubicBezTo>
                  <a:cubicBezTo>
                    <a:pt x="2780" y="333"/>
                    <a:pt x="3297" y="512"/>
                    <a:pt x="3710" y="853"/>
                  </a:cubicBezTo>
                  <a:cubicBezTo>
                    <a:pt x="3186" y="369"/>
                    <a:pt x="2541" y="86"/>
                    <a:pt x="1896" y="6"/>
                  </a:cubicBezTo>
                  <a:cubicBezTo>
                    <a:pt x="1844" y="2"/>
                    <a:pt x="1793" y="1"/>
                    <a:pt x="1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59"/>
            <p:cNvSpPr/>
            <p:nvPr/>
          </p:nvSpPr>
          <p:spPr>
            <a:xfrm>
              <a:off x="4920550" y="3534000"/>
              <a:ext cx="47400" cy="38350"/>
            </a:xfrm>
            <a:custGeom>
              <a:avLst/>
              <a:gdLst/>
              <a:ahLst/>
              <a:cxnLst/>
              <a:rect l="l" t="t" r="r" b="b"/>
              <a:pathLst>
                <a:path w="1896" h="1534" extrusionOk="0">
                  <a:moveTo>
                    <a:pt x="283" y="1"/>
                  </a:moveTo>
                  <a:cubicBezTo>
                    <a:pt x="162" y="1"/>
                    <a:pt x="81" y="41"/>
                    <a:pt x="41" y="162"/>
                  </a:cubicBezTo>
                  <a:cubicBezTo>
                    <a:pt x="0" y="243"/>
                    <a:pt x="41" y="364"/>
                    <a:pt x="121" y="404"/>
                  </a:cubicBezTo>
                  <a:cubicBezTo>
                    <a:pt x="202" y="485"/>
                    <a:pt x="323" y="525"/>
                    <a:pt x="404" y="525"/>
                  </a:cubicBezTo>
                  <a:cubicBezTo>
                    <a:pt x="1009" y="727"/>
                    <a:pt x="1493" y="1049"/>
                    <a:pt x="1896" y="1533"/>
                  </a:cubicBezTo>
                  <a:cubicBezTo>
                    <a:pt x="1775" y="1332"/>
                    <a:pt x="1654" y="1130"/>
                    <a:pt x="1533" y="928"/>
                  </a:cubicBezTo>
                  <a:cubicBezTo>
                    <a:pt x="1412" y="686"/>
                    <a:pt x="1210" y="485"/>
                    <a:pt x="1009" y="283"/>
                  </a:cubicBezTo>
                  <a:cubicBezTo>
                    <a:pt x="807" y="81"/>
                    <a:pt x="525" y="1"/>
                    <a:pt x="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59"/>
            <p:cNvSpPr/>
            <p:nvPr/>
          </p:nvSpPr>
          <p:spPr>
            <a:xfrm>
              <a:off x="4304625" y="3334125"/>
              <a:ext cx="270575" cy="583975"/>
            </a:xfrm>
            <a:custGeom>
              <a:avLst/>
              <a:gdLst/>
              <a:ahLst/>
              <a:cxnLst/>
              <a:rect l="l" t="t" r="r" b="b"/>
              <a:pathLst>
                <a:path w="10823" h="23359" extrusionOk="0">
                  <a:moveTo>
                    <a:pt x="10544" y="0"/>
                  </a:moveTo>
                  <a:cubicBezTo>
                    <a:pt x="10525" y="0"/>
                    <a:pt x="10504" y="3"/>
                    <a:pt x="10482" y="11"/>
                  </a:cubicBezTo>
                  <a:cubicBezTo>
                    <a:pt x="6731" y="777"/>
                    <a:pt x="5078" y="4689"/>
                    <a:pt x="4957" y="8157"/>
                  </a:cubicBezTo>
                  <a:cubicBezTo>
                    <a:pt x="4917" y="10577"/>
                    <a:pt x="5400" y="12916"/>
                    <a:pt x="5683" y="15295"/>
                  </a:cubicBezTo>
                  <a:cubicBezTo>
                    <a:pt x="5804" y="16425"/>
                    <a:pt x="5884" y="17594"/>
                    <a:pt x="5844" y="18764"/>
                  </a:cubicBezTo>
                  <a:cubicBezTo>
                    <a:pt x="5763" y="19893"/>
                    <a:pt x="5642" y="21183"/>
                    <a:pt x="4876" y="22111"/>
                  </a:cubicBezTo>
                  <a:cubicBezTo>
                    <a:pt x="4416" y="22651"/>
                    <a:pt x="3798" y="22943"/>
                    <a:pt x="3193" y="22943"/>
                  </a:cubicBezTo>
                  <a:cubicBezTo>
                    <a:pt x="2577" y="22943"/>
                    <a:pt x="1976" y="22641"/>
                    <a:pt x="1569" y="21990"/>
                  </a:cubicBezTo>
                  <a:cubicBezTo>
                    <a:pt x="1166" y="21425"/>
                    <a:pt x="1085" y="20699"/>
                    <a:pt x="1327" y="20054"/>
                  </a:cubicBezTo>
                  <a:cubicBezTo>
                    <a:pt x="1489" y="19611"/>
                    <a:pt x="1892" y="19328"/>
                    <a:pt x="2335" y="19328"/>
                  </a:cubicBezTo>
                  <a:cubicBezTo>
                    <a:pt x="2577" y="19328"/>
                    <a:pt x="2779" y="19409"/>
                    <a:pt x="2940" y="19570"/>
                  </a:cubicBezTo>
                  <a:cubicBezTo>
                    <a:pt x="3344" y="19933"/>
                    <a:pt x="3102" y="20579"/>
                    <a:pt x="2577" y="20619"/>
                  </a:cubicBezTo>
                  <a:cubicBezTo>
                    <a:pt x="2307" y="20619"/>
                    <a:pt x="2296" y="21025"/>
                    <a:pt x="2542" y="21025"/>
                  </a:cubicBezTo>
                  <a:cubicBezTo>
                    <a:pt x="2553" y="21025"/>
                    <a:pt x="2565" y="21024"/>
                    <a:pt x="2577" y="21022"/>
                  </a:cubicBezTo>
                  <a:cubicBezTo>
                    <a:pt x="3384" y="21022"/>
                    <a:pt x="3828" y="20095"/>
                    <a:pt x="3344" y="19409"/>
                  </a:cubicBezTo>
                  <a:cubicBezTo>
                    <a:pt x="3077" y="19085"/>
                    <a:pt x="2703" y="18923"/>
                    <a:pt x="2326" y="18923"/>
                  </a:cubicBezTo>
                  <a:cubicBezTo>
                    <a:pt x="1906" y="18923"/>
                    <a:pt x="1483" y="19126"/>
                    <a:pt x="1206" y="19530"/>
                  </a:cubicBezTo>
                  <a:cubicBezTo>
                    <a:pt x="1" y="21064"/>
                    <a:pt x="1508" y="23359"/>
                    <a:pt x="3271" y="23359"/>
                  </a:cubicBezTo>
                  <a:cubicBezTo>
                    <a:pt x="3455" y="23359"/>
                    <a:pt x="3641" y="23334"/>
                    <a:pt x="3828" y="23281"/>
                  </a:cubicBezTo>
                  <a:cubicBezTo>
                    <a:pt x="6409" y="22514"/>
                    <a:pt x="6368" y="18885"/>
                    <a:pt x="6207" y="16788"/>
                  </a:cubicBezTo>
                  <a:cubicBezTo>
                    <a:pt x="6005" y="13602"/>
                    <a:pt x="5158" y="10496"/>
                    <a:pt x="5441" y="7310"/>
                  </a:cubicBezTo>
                  <a:cubicBezTo>
                    <a:pt x="5683" y="4286"/>
                    <a:pt x="7377" y="1019"/>
                    <a:pt x="10603" y="374"/>
                  </a:cubicBezTo>
                  <a:cubicBezTo>
                    <a:pt x="10823" y="337"/>
                    <a:pt x="10743" y="0"/>
                    <a:pt x="10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59"/>
            <p:cNvSpPr/>
            <p:nvPr/>
          </p:nvSpPr>
          <p:spPr>
            <a:xfrm>
              <a:off x="4206575" y="3322200"/>
              <a:ext cx="342950" cy="455250"/>
            </a:xfrm>
            <a:custGeom>
              <a:avLst/>
              <a:gdLst/>
              <a:ahLst/>
              <a:cxnLst/>
              <a:rect l="l" t="t" r="r" b="b"/>
              <a:pathLst>
                <a:path w="13718" h="18210" extrusionOk="0">
                  <a:moveTo>
                    <a:pt x="13509" y="1"/>
                  </a:moveTo>
                  <a:cubicBezTo>
                    <a:pt x="13499" y="1"/>
                    <a:pt x="13488" y="2"/>
                    <a:pt x="13476" y="4"/>
                  </a:cubicBezTo>
                  <a:cubicBezTo>
                    <a:pt x="11339" y="246"/>
                    <a:pt x="9403" y="1254"/>
                    <a:pt x="7992" y="2867"/>
                  </a:cubicBezTo>
                  <a:cubicBezTo>
                    <a:pt x="6620" y="4521"/>
                    <a:pt x="5854" y="6618"/>
                    <a:pt x="5854" y="8795"/>
                  </a:cubicBezTo>
                  <a:cubicBezTo>
                    <a:pt x="5774" y="11215"/>
                    <a:pt x="6217" y="13998"/>
                    <a:pt x="5007" y="16256"/>
                  </a:cubicBezTo>
                  <a:cubicBezTo>
                    <a:pt x="4580" y="17055"/>
                    <a:pt x="3648" y="17853"/>
                    <a:pt x="2725" y="17853"/>
                  </a:cubicBezTo>
                  <a:cubicBezTo>
                    <a:pt x="2343" y="17853"/>
                    <a:pt x="1962" y="17716"/>
                    <a:pt x="1620" y="17386"/>
                  </a:cubicBezTo>
                  <a:cubicBezTo>
                    <a:pt x="1095" y="16861"/>
                    <a:pt x="1015" y="16055"/>
                    <a:pt x="1418" y="15450"/>
                  </a:cubicBezTo>
                  <a:cubicBezTo>
                    <a:pt x="1579" y="15127"/>
                    <a:pt x="1902" y="14885"/>
                    <a:pt x="2265" y="14805"/>
                  </a:cubicBezTo>
                  <a:cubicBezTo>
                    <a:pt x="2354" y="14779"/>
                    <a:pt x="2444" y="14766"/>
                    <a:pt x="2532" y="14766"/>
                  </a:cubicBezTo>
                  <a:cubicBezTo>
                    <a:pt x="2722" y="14766"/>
                    <a:pt x="2906" y="14828"/>
                    <a:pt x="3071" y="14966"/>
                  </a:cubicBezTo>
                  <a:cubicBezTo>
                    <a:pt x="3273" y="15208"/>
                    <a:pt x="3192" y="15571"/>
                    <a:pt x="2910" y="15732"/>
                  </a:cubicBezTo>
                  <a:cubicBezTo>
                    <a:pt x="2690" y="15805"/>
                    <a:pt x="2770" y="16146"/>
                    <a:pt x="2969" y="16146"/>
                  </a:cubicBezTo>
                  <a:cubicBezTo>
                    <a:pt x="2989" y="16146"/>
                    <a:pt x="3009" y="16143"/>
                    <a:pt x="3031" y="16135"/>
                  </a:cubicBezTo>
                  <a:cubicBezTo>
                    <a:pt x="3555" y="15934"/>
                    <a:pt x="3757" y="15248"/>
                    <a:pt x="3434" y="14764"/>
                  </a:cubicBezTo>
                  <a:cubicBezTo>
                    <a:pt x="3219" y="14477"/>
                    <a:pt x="2909" y="14366"/>
                    <a:pt x="2584" y="14366"/>
                  </a:cubicBezTo>
                  <a:cubicBezTo>
                    <a:pt x="2178" y="14366"/>
                    <a:pt x="1750" y="14540"/>
                    <a:pt x="1458" y="14764"/>
                  </a:cubicBezTo>
                  <a:cubicBezTo>
                    <a:pt x="0" y="16030"/>
                    <a:pt x="1061" y="18210"/>
                    <a:pt x="2800" y="18210"/>
                  </a:cubicBezTo>
                  <a:cubicBezTo>
                    <a:pt x="2889" y="18210"/>
                    <a:pt x="2980" y="18204"/>
                    <a:pt x="3071" y="18192"/>
                  </a:cubicBezTo>
                  <a:cubicBezTo>
                    <a:pt x="5290" y="17870"/>
                    <a:pt x="5975" y="15248"/>
                    <a:pt x="6177" y="13393"/>
                  </a:cubicBezTo>
                  <a:cubicBezTo>
                    <a:pt x="6419" y="10812"/>
                    <a:pt x="5895" y="8110"/>
                    <a:pt x="6822" y="5609"/>
                  </a:cubicBezTo>
                  <a:cubicBezTo>
                    <a:pt x="7871" y="2746"/>
                    <a:pt x="10452" y="730"/>
                    <a:pt x="13476" y="407"/>
                  </a:cubicBezTo>
                  <a:cubicBezTo>
                    <a:pt x="13707" y="369"/>
                    <a:pt x="13718" y="1"/>
                    <a:pt x="13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59"/>
            <p:cNvSpPr/>
            <p:nvPr/>
          </p:nvSpPr>
          <p:spPr>
            <a:xfrm>
              <a:off x="4375100" y="3253575"/>
              <a:ext cx="732825" cy="429500"/>
            </a:xfrm>
            <a:custGeom>
              <a:avLst/>
              <a:gdLst/>
              <a:ahLst/>
              <a:cxnLst/>
              <a:rect l="l" t="t" r="r" b="b"/>
              <a:pathLst>
                <a:path w="29313" h="17180" extrusionOk="0">
                  <a:moveTo>
                    <a:pt x="20235" y="0"/>
                  </a:moveTo>
                  <a:cubicBezTo>
                    <a:pt x="19119" y="0"/>
                    <a:pt x="18350" y="127"/>
                    <a:pt x="18350" y="127"/>
                  </a:cubicBezTo>
                  <a:cubicBezTo>
                    <a:pt x="18095" y="121"/>
                    <a:pt x="17837" y="118"/>
                    <a:pt x="17578" y="118"/>
                  </a:cubicBezTo>
                  <a:cubicBezTo>
                    <a:pt x="9783" y="118"/>
                    <a:pt x="0" y="2950"/>
                    <a:pt x="0" y="2950"/>
                  </a:cubicBezTo>
                  <a:cubicBezTo>
                    <a:pt x="11978" y="3313"/>
                    <a:pt x="5404" y="4322"/>
                    <a:pt x="10204" y="6217"/>
                  </a:cubicBezTo>
                  <a:cubicBezTo>
                    <a:pt x="11429" y="6705"/>
                    <a:pt x="12834" y="6835"/>
                    <a:pt x="14261" y="6835"/>
                  </a:cubicBezTo>
                  <a:cubicBezTo>
                    <a:pt x="15880" y="6835"/>
                    <a:pt x="17527" y="6668"/>
                    <a:pt x="18973" y="6668"/>
                  </a:cubicBezTo>
                  <a:cubicBezTo>
                    <a:pt x="21203" y="6668"/>
                    <a:pt x="22955" y="7065"/>
                    <a:pt x="23391" y="9080"/>
                  </a:cubicBezTo>
                  <a:cubicBezTo>
                    <a:pt x="24319" y="13517"/>
                    <a:pt x="19358" y="17025"/>
                    <a:pt x="19358" y="17025"/>
                  </a:cubicBezTo>
                  <a:cubicBezTo>
                    <a:pt x="19774" y="17129"/>
                    <a:pt x="20205" y="17180"/>
                    <a:pt x="20645" y="17180"/>
                  </a:cubicBezTo>
                  <a:cubicBezTo>
                    <a:pt x="24645" y="17180"/>
                    <a:pt x="29312" y="12971"/>
                    <a:pt x="28513" y="6177"/>
                  </a:cubicBezTo>
                  <a:cubicBezTo>
                    <a:pt x="27881" y="777"/>
                    <a:pt x="22995" y="0"/>
                    <a:pt x="20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59"/>
            <p:cNvSpPr/>
            <p:nvPr/>
          </p:nvSpPr>
          <p:spPr>
            <a:xfrm>
              <a:off x="4639250" y="3665900"/>
              <a:ext cx="234950" cy="166350"/>
            </a:xfrm>
            <a:custGeom>
              <a:avLst/>
              <a:gdLst/>
              <a:ahLst/>
              <a:cxnLst/>
              <a:rect l="l" t="t" r="r" b="b"/>
              <a:pathLst>
                <a:path w="9398" h="6654" extrusionOk="0">
                  <a:moveTo>
                    <a:pt x="4485" y="1"/>
                  </a:moveTo>
                  <a:cubicBezTo>
                    <a:pt x="2350" y="1"/>
                    <a:pt x="292" y="196"/>
                    <a:pt x="122" y="936"/>
                  </a:cubicBezTo>
                  <a:cubicBezTo>
                    <a:pt x="1" y="1446"/>
                    <a:pt x="794" y="1617"/>
                    <a:pt x="1905" y="1617"/>
                  </a:cubicBezTo>
                  <a:cubicBezTo>
                    <a:pt x="4127" y="1617"/>
                    <a:pt x="7622" y="936"/>
                    <a:pt x="7623" y="936"/>
                  </a:cubicBezTo>
                  <a:lnTo>
                    <a:pt x="7623" y="936"/>
                  </a:lnTo>
                  <a:cubicBezTo>
                    <a:pt x="7623" y="936"/>
                    <a:pt x="1896" y="5654"/>
                    <a:pt x="2783" y="6541"/>
                  </a:cubicBezTo>
                  <a:cubicBezTo>
                    <a:pt x="2863" y="6618"/>
                    <a:pt x="2972" y="6653"/>
                    <a:pt x="3105" y="6653"/>
                  </a:cubicBezTo>
                  <a:cubicBezTo>
                    <a:pt x="4519" y="6653"/>
                    <a:pt x="8660" y="2609"/>
                    <a:pt x="9397" y="250"/>
                  </a:cubicBezTo>
                  <a:cubicBezTo>
                    <a:pt x="9397" y="250"/>
                    <a:pt x="6893" y="1"/>
                    <a:pt x="4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59"/>
            <p:cNvSpPr/>
            <p:nvPr/>
          </p:nvSpPr>
          <p:spPr>
            <a:xfrm>
              <a:off x="4832025" y="3253200"/>
              <a:ext cx="53250" cy="179550"/>
            </a:xfrm>
            <a:custGeom>
              <a:avLst/>
              <a:gdLst/>
              <a:ahLst/>
              <a:cxnLst/>
              <a:rect l="l" t="t" r="r" b="b"/>
              <a:pathLst>
                <a:path w="2130" h="7182" extrusionOk="0">
                  <a:moveTo>
                    <a:pt x="284" y="1"/>
                  </a:moveTo>
                  <a:cubicBezTo>
                    <a:pt x="145" y="1"/>
                    <a:pt x="0" y="162"/>
                    <a:pt x="113" y="304"/>
                  </a:cubicBezTo>
                  <a:lnTo>
                    <a:pt x="73" y="304"/>
                  </a:lnTo>
                  <a:cubicBezTo>
                    <a:pt x="1364" y="2239"/>
                    <a:pt x="1727" y="4700"/>
                    <a:pt x="1041" y="6918"/>
                  </a:cubicBezTo>
                  <a:cubicBezTo>
                    <a:pt x="993" y="7085"/>
                    <a:pt x="1102" y="7182"/>
                    <a:pt x="1215" y="7182"/>
                  </a:cubicBezTo>
                  <a:cubicBezTo>
                    <a:pt x="1292" y="7182"/>
                    <a:pt x="1371" y="7137"/>
                    <a:pt x="1404" y="7039"/>
                  </a:cubicBezTo>
                  <a:cubicBezTo>
                    <a:pt x="2130" y="4700"/>
                    <a:pt x="1767" y="2159"/>
                    <a:pt x="436" y="102"/>
                  </a:cubicBezTo>
                  <a:cubicBezTo>
                    <a:pt x="400" y="30"/>
                    <a:pt x="342" y="1"/>
                    <a:pt x="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59"/>
            <p:cNvSpPr/>
            <p:nvPr/>
          </p:nvSpPr>
          <p:spPr>
            <a:xfrm>
              <a:off x="4893550" y="3262300"/>
              <a:ext cx="77425" cy="168600"/>
            </a:xfrm>
            <a:custGeom>
              <a:avLst/>
              <a:gdLst/>
              <a:ahLst/>
              <a:cxnLst/>
              <a:rect l="l" t="t" r="r" b="b"/>
              <a:pathLst>
                <a:path w="3097" h="6744" extrusionOk="0">
                  <a:moveTo>
                    <a:pt x="2900" y="0"/>
                  </a:moveTo>
                  <a:cubicBezTo>
                    <a:pt x="2804" y="0"/>
                    <a:pt x="2714" y="61"/>
                    <a:pt x="2734" y="182"/>
                  </a:cubicBezTo>
                  <a:cubicBezTo>
                    <a:pt x="2694" y="2521"/>
                    <a:pt x="1766" y="4739"/>
                    <a:pt x="153" y="6392"/>
                  </a:cubicBezTo>
                  <a:cubicBezTo>
                    <a:pt x="0" y="6545"/>
                    <a:pt x="125" y="6744"/>
                    <a:pt x="282" y="6744"/>
                  </a:cubicBezTo>
                  <a:cubicBezTo>
                    <a:pt x="333" y="6744"/>
                    <a:pt x="386" y="6724"/>
                    <a:pt x="435" y="6675"/>
                  </a:cubicBezTo>
                  <a:lnTo>
                    <a:pt x="395" y="6675"/>
                  </a:lnTo>
                  <a:cubicBezTo>
                    <a:pt x="2089" y="4940"/>
                    <a:pt x="3057" y="2601"/>
                    <a:pt x="3097" y="182"/>
                  </a:cubicBezTo>
                  <a:cubicBezTo>
                    <a:pt x="3097" y="61"/>
                    <a:pt x="2996" y="0"/>
                    <a:pt x="2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59"/>
            <p:cNvSpPr/>
            <p:nvPr/>
          </p:nvSpPr>
          <p:spPr>
            <a:xfrm>
              <a:off x="4920875" y="3349800"/>
              <a:ext cx="155000" cy="91550"/>
            </a:xfrm>
            <a:custGeom>
              <a:avLst/>
              <a:gdLst/>
              <a:ahLst/>
              <a:cxnLst/>
              <a:rect l="l" t="t" r="r" b="b"/>
              <a:pathLst>
                <a:path w="6200" h="3662" extrusionOk="0">
                  <a:moveTo>
                    <a:pt x="5951" y="0"/>
                  </a:moveTo>
                  <a:cubicBezTo>
                    <a:pt x="5892" y="0"/>
                    <a:pt x="5833" y="32"/>
                    <a:pt x="5795" y="110"/>
                  </a:cubicBezTo>
                  <a:cubicBezTo>
                    <a:pt x="4787" y="2247"/>
                    <a:pt x="2367" y="2852"/>
                    <a:pt x="229" y="3296"/>
                  </a:cubicBezTo>
                  <a:cubicBezTo>
                    <a:pt x="0" y="3334"/>
                    <a:pt x="97" y="3662"/>
                    <a:pt x="313" y="3662"/>
                  </a:cubicBezTo>
                  <a:cubicBezTo>
                    <a:pt x="325" y="3662"/>
                    <a:pt x="338" y="3661"/>
                    <a:pt x="350" y="3659"/>
                  </a:cubicBezTo>
                  <a:cubicBezTo>
                    <a:pt x="2568" y="3175"/>
                    <a:pt x="5069" y="2529"/>
                    <a:pt x="6117" y="311"/>
                  </a:cubicBezTo>
                  <a:cubicBezTo>
                    <a:pt x="6200" y="146"/>
                    <a:pt x="6076" y="0"/>
                    <a:pt x="59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59"/>
            <p:cNvSpPr/>
            <p:nvPr/>
          </p:nvSpPr>
          <p:spPr>
            <a:xfrm>
              <a:off x="4954850" y="3461875"/>
              <a:ext cx="136700" cy="37575"/>
            </a:xfrm>
            <a:custGeom>
              <a:avLst/>
              <a:gdLst/>
              <a:ahLst/>
              <a:cxnLst/>
              <a:rect l="l" t="t" r="r" b="b"/>
              <a:pathLst>
                <a:path w="5468" h="1503" extrusionOk="0">
                  <a:moveTo>
                    <a:pt x="5241" y="0"/>
                  </a:moveTo>
                  <a:cubicBezTo>
                    <a:pt x="5167" y="0"/>
                    <a:pt x="5097" y="45"/>
                    <a:pt x="5081" y="143"/>
                  </a:cubicBezTo>
                  <a:cubicBezTo>
                    <a:pt x="4920" y="1031"/>
                    <a:pt x="3226" y="1111"/>
                    <a:pt x="2540" y="1111"/>
                  </a:cubicBezTo>
                  <a:cubicBezTo>
                    <a:pt x="1774" y="1111"/>
                    <a:pt x="1008" y="1031"/>
                    <a:pt x="242" y="950"/>
                  </a:cubicBezTo>
                  <a:cubicBezTo>
                    <a:pt x="229" y="948"/>
                    <a:pt x="217" y="947"/>
                    <a:pt x="205" y="947"/>
                  </a:cubicBezTo>
                  <a:cubicBezTo>
                    <a:pt x="0" y="947"/>
                    <a:pt x="12" y="1275"/>
                    <a:pt x="242" y="1313"/>
                  </a:cubicBezTo>
                  <a:cubicBezTo>
                    <a:pt x="922" y="1439"/>
                    <a:pt x="1603" y="1502"/>
                    <a:pt x="2283" y="1502"/>
                  </a:cubicBezTo>
                  <a:cubicBezTo>
                    <a:pt x="2692" y="1502"/>
                    <a:pt x="3100" y="1479"/>
                    <a:pt x="3508" y="1434"/>
                  </a:cubicBezTo>
                  <a:cubicBezTo>
                    <a:pt x="4194" y="1313"/>
                    <a:pt x="5323" y="1111"/>
                    <a:pt x="5444" y="264"/>
                  </a:cubicBezTo>
                  <a:cubicBezTo>
                    <a:pt x="5468" y="97"/>
                    <a:pt x="5350" y="0"/>
                    <a:pt x="5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59"/>
            <p:cNvSpPr/>
            <p:nvPr/>
          </p:nvSpPr>
          <p:spPr>
            <a:xfrm>
              <a:off x="4930675" y="3590275"/>
              <a:ext cx="100475" cy="36225"/>
            </a:xfrm>
            <a:custGeom>
              <a:avLst/>
              <a:gdLst/>
              <a:ahLst/>
              <a:cxnLst/>
              <a:rect l="l" t="t" r="r" b="b"/>
              <a:pathLst>
                <a:path w="4019" h="1449" extrusionOk="0">
                  <a:moveTo>
                    <a:pt x="310" y="0"/>
                  </a:moveTo>
                  <a:cubicBezTo>
                    <a:pt x="143" y="0"/>
                    <a:pt x="1" y="203"/>
                    <a:pt x="160" y="331"/>
                  </a:cubicBezTo>
                  <a:cubicBezTo>
                    <a:pt x="906" y="1046"/>
                    <a:pt x="1867" y="1449"/>
                    <a:pt x="2878" y="1449"/>
                  </a:cubicBezTo>
                  <a:cubicBezTo>
                    <a:pt x="3179" y="1449"/>
                    <a:pt x="3484" y="1413"/>
                    <a:pt x="3790" y="1339"/>
                  </a:cubicBezTo>
                  <a:cubicBezTo>
                    <a:pt x="4019" y="1301"/>
                    <a:pt x="3922" y="973"/>
                    <a:pt x="3706" y="973"/>
                  </a:cubicBezTo>
                  <a:cubicBezTo>
                    <a:pt x="3694" y="973"/>
                    <a:pt x="3681" y="974"/>
                    <a:pt x="3669" y="976"/>
                  </a:cubicBezTo>
                  <a:cubicBezTo>
                    <a:pt x="3416" y="1028"/>
                    <a:pt x="3162" y="1054"/>
                    <a:pt x="2909" y="1054"/>
                  </a:cubicBezTo>
                  <a:cubicBezTo>
                    <a:pt x="1993" y="1054"/>
                    <a:pt x="1106" y="713"/>
                    <a:pt x="442" y="49"/>
                  </a:cubicBezTo>
                  <a:cubicBezTo>
                    <a:pt x="400" y="15"/>
                    <a:pt x="354" y="0"/>
                    <a:pt x="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59"/>
            <p:cNvSpPr/>
            <p:nvPr/>
          </p:nvSpPr>
          <p:spPr>
            <a:xfrm>
              <a:off x="4675550" y="3308175"/>
              <a:ext cx="51450" cy="51425"/>
            </a:xfrm>
            <a:custGeom>
              <a:avLst/>
              <a:gdLst/>
              <a:ahLst/>
              <a:cxnLst/>
              <a:rect l="l" t="t" r="r" b="b"/>
              <a:pathLst>
                <a:path w="2058" h="2057" extrusionOk="0">
                  <a:moveTo>
                    <a:pt x="1049" y="0"/>
                  </a:moveTo>
                  <a:cubicBezTo>
                    <a:pt x="484" y="0"/>
                    <a:pt x="0" y="444"/>
                    <a:pt x="0" y="1008"/>
                  </a:cubicBezTo>
                  <a:cubicBezTo>
                    <a:pt x="0" y="1573"/>
                    <a:pt x="484" y="2057"/>
                    <a:pt x="1049" y="2057"/>
                  </a:cubicBezTo>
                  <a:cubicBezTo>
                    <a:pt x="1614" y="2057"/>
                    <a:pt x="2057" y="1573"/>
                    <a:pt x="2057" y="1008"/>
                  </a:cubicBezTo>
                  <a:cubicBezTo>
                    <a:pt x="2057" y="444"/>
                    <a:pt x="1614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59"/>
            <p:cNvSpPr/>
            <p:nvPr/>
          </p:nvSpPr>
          <p:spPr>
            <a:xfrm>
              <a:off x="4652350" y="3285975"/>
              <a:ext cx="46425" cy="39500"/>
            </a:xfrm>
            <a:custGeom>
              <a:avLst/>
              <a:gdLst/>
              <a:ahLst/>
              <a:cxnLst/>
              <a:rect l="l" t="t" r="r" b="b"/>
              <a:pathLst>
                <a:path w="1857" h="1580" extrusionOk="0">
                  <a:moveTo>
                    <a:pt x="727" y="1"/>
                  </a:moveTo>
                  <a:cubicBezTo>
                    <a:pt x="283" y="41"/>
                    <a:pt x="1" y="364"/>
                    <a:pt x="1" y="767"/>
                  </a:cubicBezTo>
                  <a:cubicBezTo>
                    <a:pt x="1" y="1256"/>
                    <a:pt x="384" y="1580"/>
                    <a:pt x="795" y="1580"/>
                  </a:cubicBezTo>
                  <a:cubicBezTo>
                    <a:pt x="995" y="1580"/>
                    <a:pt x="1201" y="1503"/>
                    <a:pt x="1372" y="1332"/>
                  </a:cubicBezTo>
                  <a:cubicBezTo>
                    <a:pt x="1856" y="848"/>
                    <a:pt x="1493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29" name="Google Shape;2329;p59"/>
          <p:cNvGrpSpPr/>
          <p:nvPr/>
        </p:nvGrpSpPr>
        <p:grpSpPr>
          <a:xfrm>
            <a:off x="3138042" y="2003284"/>
            <a:ext cx="985913" cy="1238657"/>
            <a:chOff x="2445850" y="1322125"/>
            <a:chExt cx="1198825" cy="1506150"/>
          </a:xfrm>
        </p:grpSpPr>
        <p:sp>
          <p:nvSpPr>
            <p:cNvPr id="2330" name="Google Shape;2330;p59"/>
            <p:cNvSpPr/>
            <p:nvPr/>
          </p:nvSpPr>
          <p:spPr>
            <a:xfrm>
              <a:off x="2445850" y="1322125"/>
              <a:ext cx="1198825" cy="1506150"/>
            </a:xfrm>
            <a:custGeom>
              <a:avLst/>
              <a:gdLst/>
              <a:ahLst/>
              <a:cxnLst/>
              <a:rect l="l" t="t" r="r" b="b"/>
              <a:pathLst>
                <a:path w="47953" h="60246" extrusionOk="0">
                  <a:moveTo>
                    <a:pt x="23898" y="1"/>
                  </a:moveTo>
                  <a:cubicBezTo>
                    <a:pt x="23518" y="1"/>
                    <a:pt x="23134" y="12"/>
                    <a:pt x="22746" y="34"/>
                  </a:cubicBezTo>
                  <a:cubicBezTo>
                    <a:pt x="8107" y="881"/>
                    <a:pt x="1" y="17376"/>
                    <a:pt x="8268" y="29515"/>
                  </a:cubicBezTo>
                  <a:cubicBezTo>
                    <a:pt x="8268" y="29515"/>
                    <a:pt x="11266" y="45985"/>
                    <a:pt x="1118" y="45985"/>
                  </a:cubicBezTo>
                  <a:cubicBezTo>
                    <a:pt x="938" y="45985"/>
                    <a:pt x="754" y="45979"/>
                    <a:pt x="566" y="45969"/>
                  </a:cubicBezTo>
                  <a:lnTo>
                    <a:pt x="566" y="45969"/>
                  </a:lnTo>
                  <a:cubicBezTo>
                    <a:pt x="566" y="45969"/>
                    <a:pt x="2574" y="48706"/>
                    <a:pt x="6637" y="48706"/>
                  </a:cubicBezTo>
                  <a:cubicBezTo>
                    <a:pt x="8695" y="48706"/>
                    <a:pt x="11280" y="48003"/>
                    <a:pt x="14398" y="45888"/>
                  </a:cubicBezTo>
                  <a:lnTo>
                    <a:pt x="14398" y="45888"/>
                  </a:lnTo>
                  <a:cubicBezTo>
                    <a:pt x="14398" y="45889"/>
                    <a:pt x="11985" y="54423"/>
                    <a:pt x="3412" y="54423"/>
                  </a:cubicBezTo>
                  <a:cubicBezTo>
                    <a:pt x="2779" y="54423"/>
                    <a:pt x="2113" y="54376"/>
                    <a:pt x="1412" y="54277"/>
                  </a:cubicBezTo>
                  <a:lnTo>
                    <a:pt x="1412" y="54277"/>
                  </a:lnTo>
                  <a:cubicBezTo>
                    <a:pt x="1413" y="54277"/>
                    <a:pt x="5990" y="57753"/>
                    <a:pt x="11039" y="57753"/>
                  </a:cubicBezTo>
                  <a:cubicBezTo>
                    <a:pt x="14467" y="57753"/>
                    <a:pt x="18113" y="56150"/>
                    <a:pt x="20690" y="50768"/>
                  </a:cubicBezTo>
                  <a:cubicBezTo>
                    <a:pt x="20690" y="50768"/>
                    <a:pt x="22222" y="58955"/>
                    <a:pt x="30369" y="60245"/>
                  </a:cubicBezTo>
                  <a:cubicBezTo>
                    <a:pt x="30369" y="60245"/>
                    <a:pt x="26376" y="52583"/>
                    <a:pt x="27909" y="45404"/>
                  </a:cubicBezTo>
                  <a:lnTo>
                    <a:pt x="27909" y="45404"/>
                  </a:lnTo>
                  <a:cubicBezTo>
                    <a:pt x="27909" y="45405"/>
                    <a:pt x="31429" y="54401"/>
                    <a:pt x="39495" y="54401"/>
                  </a:cubicBezTo>
                  <a:cubicBezTo>
                    <a:pt x="40401" y="54401"/>
                    <a:pt x="41365" y="54287"/>
                    <a:pt x="42387" y="54035"/>
                  </a:cubicBezTo>
                  <a:cubicBezTo>
                    <a:pt x="42387" y="54035"/>
                    <a:pt x="36015" y="50002"/>
                    <a:pt x="35168" y="43953"/>
                  </a:cubicBezTo>
                  <a:lnTo>
                    <a:pt x="35168" y="43953"/>
                  </a:lnTo>
                  <a:cubicBezTo>
                    <a:pt x="35168" y="43953"/>
                    <a:pt x="39722" y="46964"/>
                    <a:pt x="43523" y="46964"/>
                  </a:cubicBezTo>
                  <a:cubicBezTo>
                    <a:pt x="45390" y="46964"/>
                    <a:pt x="47076" y="46238"/>
                    <a:pt x="47952" y="44073"/>
                  </a:cubicBezTo>
                  <a:cubicBezTo>
                    <a:pt x="47952" y="44073"/>
                    <a:pt x="35490" y="41412"/>
                    <a:pt x="40572" y="27619"/>
                  </a:cubicBezTo>
                  <a:cubicBezTo>
                    <a:pt x="47168" y="14938"/>
                    <a:pt x="37901" y="1"/>
                    <a:pt x="238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59"/>
            <p:cNvSpPr/>
            <p:nvPr/>
          </p:nvSpPr>
          <p:spPr>
            <a:xfrm>
              <a:off x="2466025" y="2395725"/>
              <a:ext cx="354925" cy="145525"/>
            </a:xfrm>
            <a:custGeom>
              <a:avLst/>
              <a:gdLst/>
              <a:ahLst/>
              <a:cxnLst/>
              <a:rect l="l" t="t" r="r" b="b"/>
              <a:pathLst>
                <a:path w="14197" h="5821" extrusionOk="0">
                  <a:moveTo>
                    <a:pt x="14196" y="0"/>
                  </a:moveTo>
                  <a:cubicBezTo>
                    <a:pt x="11824" y="3358"/>
                    <a:pt x="8289" y="4200"/>
                    <a:pt x="5340" y="4200"/>
                  </a:cubicBezTo>
                  <a:cubicBezTo>
                    <a:pt x="2374" y="4200"/>
                    <a:pt x="1" y="3348"/>
                    <a:pt x="0" y="3348"/>
                  </a:cubicBezTo>
                  <a:lnTo>
                    <a:pt x="0" y="3348"/>
                  </a:lnTo>
                  <a:cubicBezTo>
                    <a:pt x="642" y="4063"/>
                    <a:pt x="2582" y="5821"/>
                    <a:pt x="5830" y="5821"/>
                  </a:cubicBezTo>
                  <a:cubicBezTo>
                    <a:pt x="7890" y="5821"/>
                    <a:pt x="10476" y="5113"/>
                    <a:pt x="13591" y="2985"/>
                  </a:cubicBezTo>
                  <a:lnTo>
                    <a:pt x="141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59"/>
            <p:cNvSpPr/>
            <p:nvPr/>
          </p:nvSpPr>
          <p:spPr>
            <a:xfrm>
              <a:off x="2481150" y="2496550"/>
              <a:ext cx="480950" cy="271075"/>
            </a:xfrm>
            <a:custGeom>
              <a:avLst/>
              <a:gdLst/>
              <a:ahLst/>
              <a:cxnLst/>
              <a:rect l="l" t="t" r="r" b="b"/>
              <a:pathLst>
                <a:path w="19238" h="10843" extrusionOk="0">
                  <a:moveTo>
                    <a:pt x="18834" y="0"/>
                  </a:moveTo>
                  <a:cubicBezTo>
                    <a:pt x="18431" y="2622"/>
                    <a:pt x="17221" y="6050"/>
                    <a:pt x="12018" y="8227"/>
                  </a:cubicBezTo>
                  <a:cubicBezTo>
                    <a:pt x="10655" y="8798"/>
                    <a:pt x="9180" y="9009"/>
                    <a:pt x="7747" y="9009"/>
                  </a:cubicBezTo>
                  <a:cubicBezTo>
                    <a:pt x="3711" y="9009"/>
                    <a:pt x="1" y="7340"/>
                    <a:pt x="0" y="7340"/>
                  </a:cubicBezTo>
                  <a:lnTo>
                    <a:pt x="0" y="7340"/>
                  </a:lnTo>
                  <a:cubicBezTo>
                    <a:pt x="1" y="7340"/>
                    <a:pt x="4594" y="10842"/>
                    <a:pt x="9644" y="10842"/>
                  </a:cubicBezTo>
                  <a:cubicBezTo>
                    <a:pt x="13059" y="10842"/>
                    <a:pt x="16683" y="9241"/>
                    <a:pt x="19237" y="3872"/>
                  </a:cubicBezTo>
                  <a:lnTo>
                    <a:pt x="18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59"/>
            <p:cNvSpPr/>
            <p:nvPr/>
          </p:nvSpPr>
          <p:spPr>
            <a:xfrm>
              <a:off x="2953000" y="2495525"/>
              <a:ext cx="252075" cy="332750"/>
            </a:xfrm>
            <a:custGeom>
              <a:avLst/>
              <a:gdLst/>
              <a:ahLst/>
              <a:cxnLst/>
              <a:rect l="l" t="t" r="r" b="b"/>
              <a:pathLst>
                <a:path w="10083" h="13310" extrusionOk="0">
                  <a:moveTo>
                    <a:pt x="0" y="1"/>
                  </a:moveTo>
                  <a:lnTo>
                    <a:pt x="323" y="4034"/>
                  </a:lnTo>
                  <a:lnTo>
                    <a:pt x="404" y="3832"/>
                  </a:lnTo>
                  <a:cubicBezTo>
                    <a:pt x="404" y="3832"/>
                    <a:pt x="1936" y="12019"/>
                    <a:pt x="10083" y="13309"/>
                  </a:cubicBezTo>
                  <a:cubicBezTo>
                    <a:pt x="10083" y="13309"/>
                    <a:pt x="1331" y="834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59"/>
            <p:cNvSpPr/>
            <p:nvPr/>
          </p:nvSpPr>
          <p:spPr>
            <a:xfrm>
              <a:off x="3143550" y="2406800"/>
              <a:ext cx="361975" cy="275350"/>
            </a:xfrm>
            <a:custGeom>
              <a:avLst/>
              <a:gdLst/>
              <a:ahLst/>
              <a:cxnLst/>
              <a:rect l="l" t="t" r="r" b="b"/>
              <a:pathLst>
                <a:path w="14479" h="11014" extrusionOk="0">
                  <a:moveTo>
                    <a:pt x="202" y="1"/>
                  </a:moveTo>
                  <a:lnTo>
                    <a:pt x="1" y="2017"/>
                  </a:lnTo>
                  <a:cubicBezTo>
                    <a:pt x="1" y="2017"/>
                    <a:pt x="3488" y="11014"/>
                    <a:pt x="11577" y="11014"/>
                  </a:cubicBezTo>
                  <a:cubicBezTo>
                    <a:pt x="12486" y="11014"/>
                    <a:pt x="13452" y="10900"/>
                    <a:pt x="14479" y="10648"/>
                  </a:cubicBezTo>
                  <a:cubicBezTo>
                    <a:pt x="14479" y="10648"/>
                    <a:pt x="2743" y="9196"/>
                    <a:pt x="2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59"/>
            <p:cNvSpPr/>
            <p:nvPr/>
          </p:nvSpPr>
          <p:spPr>
            <a:xfrm>
              <a:off x="3289750" y="2347325"/>
              <a:ext cx="354925" cy="148925"/>
            </a:xfrm>
            <a:custGeom>
              <a:avLst/>
              <a:gdLst/>
              <a:ahLst/>
              <a:cxnLst/>
              <a:rect l="l" t="t" r="r" b="b"/>
              <a:pathLst>
                <a:path w="14197" h="5957" extrusionOk="0">
                  <a:moveTo>
                    <a:pt x="0" y="0"/>
                  </a:moveTo>
                  <a:lnTo>
                    <a:pt x="1412" y="2945"/>
                  </a:lnTo>
                  <a:cubicBezTo>
                    <a:pt x="1412" y="2945"/>
                    <a:pt x="5965" y="5956"/>
                    <a:pt x="9767" y="5956"/>
                  </a:cubicBezTo>
                  <a:cubicBezTo>
                    <a:pt x="11634" y="5956"/>
                    <a:pt x="13320" y="5230"/>
                    <a:pt x="14196" y="3065"/>
                  </a:cubicBezTo>
                  <a:lnTo>
                    <a:pt x="14196" y="3065"/>
                  </a:lnTo>
                  <a:cubicBezTo>
                    <a:pt x="14196" y="3066"/>
                    <a:pt x="13255" y="4186"/>
                    <a:pt x="10924" y="4186"/>
                  </a:cubicBezTo>
                  <a:cubicBezTo>
                    <a:pt x="9945" y="4186"/>
                    <a:pt x="8721" y="3989"/>
                    <a:pt x="7219" y="3428"/>
                  </a:cubicBezTo>
                  <a:cubicBezTo>
                    <a:pt x="2098" y="153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59"/>
            <p:cNvSpPr/>
            <p:nvPr/>
          </p:nvSpPr>
          <p:spPr>
            <a:xfrm>
              <a:off x="2781600" y="1683900"/>
              <a:ext cx="89750" cy="82775"/>
            </a:xfrm>
            <a:custGeom>
              <a:avLst/>
              <a:gdLst/>
              <a:ahLst/>
              <a:cxnLst/>
              <a:rect l="l" t="t" r="r" b="b"/>
              <a:pathLst>
                <a:path w="3590" h="3311" extrusionOk="0">
                  <a:moveTo>
                    <a:pt x="1815" y="0"/>
                  </a:moveTo>
                  <a:cubicBezTo>
                    <a:pt x="1061" y="0"/>
                    <a:pt x="376" y="526"/>
                    <a:pt x="202" y="1291"/>
                  </a:cubicBezTo>
                  <a:cubicBezTo>
                    <a:pt x="0" y="2138"/>
                    <a:pt x="525" y="3026"/>
                    <a:pt x="1412" y="3268"/>
                  </a:cubicBezTo>
                  <a:cubicBezTo>
                    <a:pt x="1540" y="3297"/>
                    <a:pt x="1668" y="3311"/>
                    <a:pt x="1793" y="3311"/>
                  </a:cubicBezTo>
                  <a:cubicBezTo>
                    <a:pt x="2541" y="3311"/>
                    <a:pt x="3216" y="2817"/>
                    <a:pt x="3388" y="2058"/>
                  </a:cubicBezTo>
                  <a:cubicBezTo>
                    <a:pt x="3590" y="1170"/>
                    <a:pt x="3065" y="283"/>
                    <a:pt x="2178" y="41"/>
                  </a:cubicBezTo>
                  <a:cubicBezTo>
                    <a:pt x="2057" y="14"/>
                    <a:pt x="1935" y="0"/>
                    <a:pt x="1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59"/>
            <p:cNvSpPr/>
            <p:nvPr/>
          </p:nvSpPr>
          <p:spPr>
            <a:xfrm>
              <a:off x="3200000" y="1644525"/>
              <a:ext cx="90775" cy="82150"/>
            </a:xfrm>
            <a:custGeom>
              <a:avLst/>
              <a:gdLst/>
              <a:ahLst/>
              <a:cxnLst/>
              <a:rect l="l" t="t" r="r" b="b"/>
              <a:pathLst>
                <a:path w="3631" h="3286" extrusionOk="0">
                  <a:moveTo>
                    <a:pt x="1838" y="0"/>
                  </a:moveTo>
                  <a:cubicBezTo>
                    <a:pt x="1090" y="0"/>
                    <a:pt x="410" y="494"/>
                    <a:pt x="203" y="1253"/>
                  </a:cubicBezTo>
                  <a:cubicBezTo>
                    <a:pt x="1" y="2141"/>
                    <a:pt x="566" y="3028"/>
                    <a:pt x="1453" y="3229"/>
                  </a:cubicBezTo>
                  <a:cubicBezTo>
                    <a:pt x="1586" y="3268"/>
                    <a:pt x="1720" y="3286"/>
                    <a:pt x="1853" y="3286"/>
                  </a:cubicBezTo>
                  <a:cubicBezTo>
                    <a:pt x="2563" y="3286"/>
                    <a:pt x="3225" y="2767"/>
                    <a:pt x="3429" y="2020"/>
                  </a:cubicBezTo>
                  <a:cubicBezTo>
                    <a:pt x="3631" y="1132"/>
                    <a:pt x="3106" y="245"/>
                    <a:pt x="2219" y="43"/>
                  </a:cubicBezTo>
                  <a:cubicBezTo>
                    <a:pt x="2091" y="14"/>
                    <a:pt x="196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59"/>
            <p:cNvSpPr/>
            <p:nvPr/>
          </p:nvSpPr>
          <p:spPr>
            <a:xfrm>
              <a:off x="2989250" y="1761775"/>
              <a:ext cx="128100" cy="75450"/>
            </a:xfrm>
            <a:custGeom>
              <a:avLst/>
              <a:gdLst/>
              <a:ahLst/>
              <a:cxnLst/>
              <a:rect l="l" t="t" r="r" b="b"/>
              <a:pathLst>
                <a:path w="5124" h="3018" extrusionOk="0">
                  <a:moveTo>
                    <a:pt x="4805" y="1"/>
                  </a:moveTo>
                  <a:cubicBezTo>
                    <a:pt x="4626" y="1"/>
                    <a:pt x="4438" y="122"/>
                    <a:pt x="4438" y="354"/>
                  </a:cubicBezTo>
                  <a:cubicBezTo>
                    <a:pt x="4523" y="1645"/>
                    <a:pt x="3542" y="2325"/>
                    <a:pt x="2568" y="2325"/>
                  </a:cubicBezTo>
                  <a:cubicBezTo>
                    <a:pt x="1684" y="2325"/>
                    <a:pt x="805" y="1766"/>
                    <a:pt x="728" y="596"/>
                  </a:cubicBezTo>
                  <a:cubicBezTo>
                    <a:pt x="690" y="384"/>
                    <a:pt x="513" y="283"/>
                    <a:pt x="348" y="283"/>
                  </a:cubicBezTo>
                  <a:cubicBezTo>
                    <a:pt x="168" y="283"/>
                    <a:pt x="0" y="405"/>
                    <a:pt x="43" y="637"/>
                  </a:cubicBezTo>
                  <a:cubicBezTo>
                    <a:pt x="161" y="1982"/>
                    <a:pt x="1290" y="3017"/>
                    <a:pt x="2666" y="3017"/>
                  </a:cubicBezTo>
                  <a:cubicBezTo>
                    <a:pt x="2692" y="3017"/>
                    <a:pt x="2718" y="3017"/>
                    <a:pt x="2745" y="3016"/>
                  </a:cubicBezTo>
                  <a:cubicBezTo>
                    <a:pt x="4196" y="3016"/>
                    <a:pt x="5124" y="1645"/>
                    <a:pt x="5124" y="314"/>
                  </a:cubicBezTo>
                  <a:cubicBezTo>
                    <a:pt x="5124" y="102"/>
                    <a:pt x="4968" y="1"/>
                    <a:pt x="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59"/>
            <p:cNvSpPr/>
            <p:nvPr/>
          </p:nvSpPr>
          <p:spPr>
            <a:xfrm>
              <a:off x="2642475" y="1746975"/>
              <a:ext cx="177450" cy="160925"/>
            </a:xfrm>
            <a:custGeom>
              <a:avLst/>
              <a:gdLst/>
              <a:ahLst/>
              <a:cxnLst/>
              <a:rect l="l" t="t" r="r" b="b"/>
              <a:pathLst>
                <a:path w="7098" h="6437" extrusionOk="0">
                  <a:moveTo>
                    <a:pt x="3532" y="0"/>
                  </a:moveTo>
                  <a:cubicBezTo>
                    <a:pt x="2087" y="0"/>
                    <a:pt x="786" y="1007"/>
                    <a:pt x="444" y="2479"/>
                  </a:cubicBezTo>
                  <a:cubicBezTo>
                    <a:pt x="0" y="4213"/>
                    <a:pt x="1089" y="5947"/>
                    <a:pt x="2823" y="6350"/>
                  </a:cubicBezTo>
                  <a:cubicBezTo>
                    <a:pt x="3068" y="6409"/>
                    <a:pt x="3313" y="6437"/>
                    <a:pt x="3555" y="6437"/>
                  </a:cubicBezTo>
                  <a:cubicBezTo>
                    <a:pt x="4991" y="6437"/>
                    <a:pt x="6315" y="5455"/>
                    <a:pt x="6695" y="3971"/>
                  </a:cubicBezTo>
                  <a:cubicBezTo>
                    <a:pt x="7098" y="2237"/>
                    <a:pt x="6049" y="503"/>
                    <a:pt x="4315" y="99"/>
                  </a:cubicBezTo>
                  <a:cubicBezTo>
                    <a:pt x="4053" y="32"/>
                    <a:pt x="3790" y="0"/>
                    <a:pt x="3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59"/>
            <p:cNvSpPr/>
            <p:nvPr/>
          </p:nvSpPr>
          <p:spPr>
            <a:xfrm>
              <a:off x="3261525" y="1703925"/>
              <a:ext cx="177450" cy="160950"/>
            </a:xfrm>
            <a:custGeom>
              <a:avLst/>
              <a:gdLst/>
              <a:ahLst/>
              <a:cxnLst/>
              <a:rect l="l" t="t" r="r" b="b"/>
              <a:pathLst>
                <a:path w="7098" h="6438" extrusionOk="0">
                  <a:moveTo>
                    <a:pt x="3568" y="1"/>
                  </a:moveTo>
                  <a:cubicBezTo>
                    <a:pt x="2107" y="1"/>
                    <a:pt x="783" y="983"/>
                    <a:pt x="403" y="2467"/>
                  </a:cubicBezTo>
                  <a:cubicBezTo>
                    <a:pt x="0" y="4201"/>
                    <a:pt x="1089" y="5935"/>
                    <a:pt x="2783" y="6338"/>
                  </a:cubicBezTo>
                  <a:cubicBezTo>
                    <a:pt x="3045" y="6405"/>
                    <a:pt x="3308" y="6437"/>
                    <a:pt x="3566" y="6437"/>
                  </a:cubicBezTo>
                  <a:cubicBezTo>
                    <a:pt x="5012" y="6437"/>
                    <a:pt x="6318" y="5430"/>
                    <a:pt x="6695" y="3959"/>
                  </a:cubicBezTo>
                  <a:cubicBezTo>
                    <a:pt x="7098" y="2265"/>
                    <a:pt x="6009" y="531"/>
                    <a:pt x="4315" y="87"/>
                  </a:cubicBezTo>
                  <a:cubicBezTo>
                    <a:pt x="4065" y="29"/>
                    <a:pt x="3814" y="1"/>
                    <a:pt x="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59"/>
            <p:cNvSpPr/>
            <p:nvPr/>
          </p:nvSpPr>
          <p:spPr>
            <a:xfrm>
              <a:off x="2724125" y="1475650"/>
              <a:ext cx="64550" cy="58950"/>
            </a:xfrm>
            <a:custGeom>
              <a:avLst/>
              <a:gdLst/>
              <a:ahLst/>
              <a:cxnLst/>
              <a:rect l="l" t="t" r="r" b="b"/>
              <a:pathLst>
                <a:path w="2582" h="2358" extrusionOk="0">
                  <a:moveTo>
                    <a:pt x="1328" y="0"/>
                  </a:moveTo>
                  <a:cubicBezTo>
                    <a:pt x="780" y="0"/>
                    <a:pt x="303" y="348"/>
                    <a:pt x="162" y="910"/>
                  </a:cubicBezTo>
                  <a:cubicBezTo>
                    <a:pt x="1" y="1515"/>
                    <a:pt x="404" y="2161"/>
                    <a:pt x="1009" y="2322"/>
                  </a:cubicBezTo>
                  <a:cubicBezTo>
                    <a:pt x="1105" y="2346"/>
                    <a:pt x="1202" y="2357"/>
                    <a:pt x="1296" y="2357"/>
                  </a:cubicBezTo>
                  <a:cubicBezTo>
                    <a:pt x="1836" y="2357"/>
                    <a:pt x="2324" y="1984"/>
                    <a:pt x="2461" y="1435"/>
                  </a:cubicBezTo>
                  <a:cubicBezTo>
                    <a:pt x="2582" y="830"/>
                    <a:pt x="2219" y="184"/>
                    <a:pt x="1574" y="23"/>
                  </a:cubicBezTo>
                  <a:cubicBezTo>
                    <a:pt x="1491" y="8"/>
                    <a:pt x="1408" y="0"/>
                    <a:pt x="13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59"/>
            <p:cNvSpPr/>
            <p:nvPr/>
          </p:nvSpPr>
          <p:spPr>
            <a:xfrm>
              <a:off x="2871325" y="1431275"/>
              <a:ext cx="111950" cy="102000"/>
            </a:xfrm>
            <a:custGeom>
              <a:avLst/>
              <a:gdLst/>
              <a:ahLst/>
              <a:cxnLst/>
              <a:rect l="l" t="t" r="r" b="b"/>
              <a:pathLst>
                <a:path w="4478" h="4080" extrusionOk="0">
                  <a:moveTo>
                    <a:pt x="2207" y="0"/>
                  </a:moveTo>
                  <a:cubicBezTo>
                    <a:pt x="1300" y="0"/>
                    <a:pt x="482" y="633"/>
                    <a:pt x="243" y="1556"/>
                  </a:cubicBezTo>
                  <a:cubicBezTo>
                    <a:pt x="1" y="2645"/>
                    <a:pt x="646" y="3774"/>
                    <a:pt x="1775" y="4016"/>
                  </a:cubicBezTo>
                  <a:cubicBezTo>
                    <a:pt x="1941" y="4059"/>
                    <a:pt x="2108" y="4080"/>
                    <a:pt x="2271" y="4080"/>
                  </a:cubicBezTo>
                  <a:cubicBezTo>
                    <a:pt x="3178" y="4080"/>
                    <a:pt x="3996" y="3447"/>
                    <a:pt x="4235" y="2524"/>
                  </a:cubicBezTo>
                  <a:cubicBezTo>
                    <a:pt x="4477" y="1435"/>
                    <a:pt x="3792" y="306"/>
                    <a:pt x="2703" y="64"/>
                  </a:cubicBezTo>
                  <a:cubicBezTo>
                    <a:pt x="2537" y="21"/>
                    <a:pt x="2370" y="0"/>
                    <a:pt x="2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59"/>
            <p:cNvSpPr/>
            <p:nvPr/>
          </p:nvSpPr>
          <p:spPr>
            <a:xfrm>
              <a:off x="2670700" y="1577975"/>
              <a:ext cx="88750" cy="79825"/>
            </a:xfrm>
            <a:custGeom>
              <a:avLst/>
              <a:gdLst/>
              <a:ahLst/>
              <a:cxnLst/>
              <a:rect l="l" t="t" r="r" b="b"/>
              <a:pathLst>
                <a:path w="3550" h="3193" extrusionOk="0">
                  <a:moveTo>
                    <a:pt x="1770" y="1"/>
                  </a:moveTo>
                  <a:cubicBezTo>
                    <a:pt x="1048" y="1"/>
                    <a:pt x="374" y="489"/>
                    <a:pt x="202" y="1213"/>
                  </a:cubicBezTo>
                  <a:cubicBezTo>
                    <a:pt x="0" y="2100"/>
                    <a:pt x="525" y="2947"/>
                    <a:pt x="1371" y="3149"/>
                  </a:cubicBezTo>
                  <a:cubicBezTo>
                    <a:pt x="1500" y="3178"/>
                    <a:pt x="1627" y="3192"/>
                    <a:pt x="1752" y="3192"/>
                  </a:cubicBezTo>
                  <a:cubicBezTo>
                    <a:pt x="2490" y="3192"/>
                    <a:pt x="3135" y="2704"/>
                    <a:pt x="3307" y="1980"/>
                  </a:cubicBezTo>
                  <a:cubicBezTo>
                    <a:pt x="3549" y="1092"/>
                    <a:pt x="2985" y="245"/>
                    <a:pt x="2138" y="44"/>
                  </a:cubicBezTo>
                  <a:cubicBezTo>
                    <a:pt x="2015" y="15"/>
                    <a:pt x="1892" y="1"/>
                    <a:pt x="1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59"/>
            <p:cNvSpPr/>
            <p:nvPr/>
          </p:nvSpPr>
          <p:spPr>
            <a:xfrm>
              <a:off x="2828975" y="1563225"/>
              <a:ext cx="42375" cy="38425"/>
            </a:xfrm>
            <a:custGeom>
              <a:avLst/>
              <a:gdLst/>
              <a:ahLst/>
              <a:cxnLst/>
              <a:rect l="l" t="t" r="r" b="b"/>
              <a:pathLst>
                <a:path w="1695" h="1537" extrusionOk="0">
                  <a:moveTo>
                    <a:pt x="856" y="1"/>
                  </a:moveTo>
                  <a:cubicBezTo>
                    <a:pt x="514" y="1"/>
                    <a:pt x="190" y="254"/>
                    <a:pt x="122" y="593"/>
                  </a:cubicBezTo>
                  <a:cubicBezTo>
                    <a:pt x="1" y="997"/>
                    <a:pt x="283" y="1400"/>
                    <a:pt x="687" y="1521"/>
                  </a:cubicBezTo>
                  <a:cubicBezTo>
                    <a:pt x="739" y="1531"/>
                    <a:pt x="791" y="1536"/>
                    <a:pt x="842" y="1536"/>
                  </a:cubicBezTo>
                  <a:cubicBezTo>
                    <a:pt x="1189" y="1536"/>
                    <a:pt x="1509" y="1308"/>
                    <a:pt x="1614" y="956"/>
                  </a:cubicBezTo>
                  <a:cubicBezTo>
                    <a:pt x="1695" y="513"/>
                    <a:pt x="1453" y="109"/>
                    <a:pt x="1049" y="29"/>
                  </a:cubicBezTo>
                  <a:cubicBezTo>
                    <a:pt x="985" y="10"/>
                    <a:pt x="920" y="1"/>
                    <a:pt x="8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59"/>
            <p:cNvSpPr/>
            <p:nvPr/>
          </p:nvSpPr>
          <p:spPr>
            <a:xfrm>
              <a:off x="2949975" y="1361575"/>
              <a:ext cx="42375" cy="38750"/>
            </a:xfrm>
            <a:custGeom>
              <a:avLst/>
              <a:gdLst/>
              <a:ahLst/>
              <a:cxnLst/>
              <a:rect l="l" t="t" r="r" b="b"/>
              <a:pathLst>
                <a:path w="1695" h="1550" extrusionOk="0">
                  <a:moveTo>
                    <a:pt x="818" y="1"/>
                  </a:moveTo>
                  <a:cubicBezTo>
                    <a:pt x="484" y="1"/>
                    <a:pt x="183" y="254"/>
                    <a:pt x="81" y="594"/>
                  </a:cubicBezTo>
                  <a:cubicBezTo>
                    <a:pt x="0" y="997"/>
                    <a:pt x="242" y="1440"/>
                    <a:pt x="686" y="1521"/>
                  </a:cubicBezTo>
                  <a:cubicBezTo>
                    <a:pt x="750" y="1540"/>
                    <a:pt x="814" y="1549"/>
                    <a:pt x="877" y="1549"/>
                  </a:cubicBezTo>
                  <a:cubicBezTo>
                    <a:pt x="1210" y="1549"/>
                    <a:pt x="1512" y="1296"/>
                    <a:pt x="1614" y="957"/>
                  </a:cubicBezTo>
                  <a:cubicBezTo>
                    <a:pt x="1694" y="553"/>
                    <a:pt x="1452" y="110"/>
                    <a:pt x="1009" y="29"/>
                  </a:cubicBezTo>
                  <a:cubicBezTo>
                    <a:pt x="945" y="10"/>
                    <a:pt x="881" y="1"/>
                    <a:pt x="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59"/>
          <p:cNvGrpSpPr/>
          <p:nvPr/>
        </p:nvGrpSpPr>
        <p:grpSpPr>
          <a:xfrm>
            <a:off x="2790531" y="3692444"/>
            <a:ext cx="914900" cy="829657"/>
            <a:chOff x="2185750" y="3005925"/>
            <a:chExt cx="1112475" cy="1008825"/>
          </a:xfrm>
        </p:grpSpPr>
        <p:sp>
          <p:nvSpPr>
            <p:cNvPr id="2347" name="Google Shape;2347;p59"/>
            <p:cNvSpPr/>
            <p:nvPr/>
          </p:nvSpPr>
          <p:spPr>
            <a:xfrm>
              <a:off x="2185750" y="3005925"/>
              <a:ext cx="1112475" cy="1007450"/>
            </a:xfrm>
            <a:custGeom>
              <a:avLst/>
              <a:gdLst/>
              <a:ahLst/>
              <a:cxnLst/>
              <a:rect l="l" t="t" r="r" b="b"/>
              <a:pathLst>
                <a:path w="44499" h="40298" extrusionOk="0">
                  <a:moveTo>
                    <a:pt x="22675" y="0"/>
                  </a:moveTo>
                  <a:cubicBezTo>
                    <a:pt x="19427" y="0"/>
                    <a:pt x="16182" y="779"/>
                    <a:pt x="13228" y="2330"/>
                  </a:cubicBezTo>
                  <a:cubicBezTo>
                    <a:pt x="12893" y="1560"/>
                    <a:pt x="12224" y="1214"/>
                    <a:pt x="11560" y="1214"/>
                  </a:cubicBezTo>
                  <a:cubicBezTo>
                    <a:pt x="10624" y="1214"/>
                    <a:pt x="9696" y="1901"/>
                    <a:pt x="9719" y="3056"/>
                  </a:cubicBezTo>
                  <a:cubicBezTo>
                    <a:pt x="9719" y="3540"/>
                    <a:pt x="9881" y="3984"/>
                    <a:pt x="10203" y="4307"/>
                  </a:cubicBezTo>
                  <a:cubicBezTo>
                    <a:pt x="6049" y="7573"/>
                    <a:pt x="3307" y="12332"/>
                    <a:pt x="2662" y="17575"/>
                  </a:cubicBezTo>
                  <a:lnTo>
                    <a:pt x="2460" y="17575"/>
                  </a:lnTo>
                  <a:lnTo>
                    <a:pt x="2460" y="17494"/>
                  </a:lnTo>
                  <a:cubicBezTo>
                    <a:pt x="0" y="17494"/>
                    <a:pt x="0" y="21204"/>
                    <a:pt x="2460" y="21204"/>
                  </a:cubicBezTo>
                  <a:lnTo>
                    <a:pt x="2500" y="21204"/>
                  </a:lnTo>
                  <a:cubicBezTo>
                    <a:pt x="2783" y="26810"/>
                    <a:pt x="5444" y="32053"/>
                    <a:pt x="9760" y="35642"/>
                  </a:cubicBezTo>
                  <a:cubicBezTo>
                    <a:pt x="8832" y="36449"/>
                    <a:pt x="8913" y="37860"/>
                    <a:pt x="9921" y="38586"/>
                  </a:cubicBezTo>
                  <a:cubicBezTo>
                    <a:pt x="10233" y="38807"/>
                    <a:pt x="10586" y="38911"/>
                    <a:pt x="10937" y="38911"/>
                  </a:cubicBezTo>
                  <a:cubicBezTo>
                    <a:pt x="11676" y="38911"/>
                    <a:pt x="12403" y="38452"/>
                    <a:pt x="12704" y="37659"/>
                  </a:cubicBezTo>
                  <a:cubicBezTo>
                    <a:pt x="15775" y="39420"/>
                    <a:pt x="19208" y="40298"/>
                    <a:pt x="22642" y="40298"/>
                  </a:cubicBezTo>
                  <a:cubicBezTo>
                    <a:pt x="26286" y="40298"/>
                    <a:pt x="29932" y="39309"/>
                    <a:pt x="33150" y="37336"/>
                  </a:cubicBezTo>
                  <a:cubicBezTo>
                    <a:pt x="33546" y="37764"/>
                    <a:pt x="34012" y="37945"/>
                    <a:pt x="34464" y="37945"/>
                  </a:cubicBezTo>
                  <a:cubicBezTo>
                    <a:pt x="35716" y="37945"/>
                    <a:pt x="36854" y="36552"/>
                    <a:pt x="36054" y="35158"/>
                  </a:cubicBezTo>
                  <a:cubicBezTo>
                    <a:pt x="40369" y="31367"/>
                    <a:pt x="42789" y="25883"/>
                    <a:pt x="42789" y="20116"/>
                  </a:cubicBezTo>
                  <a:cubicBezTo>
                    <a:pt x="42789" y="19148"/>
                    <a:pt x="42708" y="18139"/>
                    <a:pt x="42587" y="17131"/>
                  </a:cubicBezTo>
                  <a:cubicBezTo>
                    <a:pt x="44498" y="16390"/>
                    <a:pt x="43883" y="13613"/>
                    <a:pt x="41907" y="13613"/>
                  </a:cubicBezTo>
                  <a:cubicBezTo>
                    <a:pt x="41840" y="13613"/>
                    <a:pt x="41771" y="13616"/>
                    <a:pt x="41700" y="13623"/>
                  </a:cubicBezTo>
                  <a:cubicBezTo>
                    <a:pt x="40329" y="9630"/>
                    <a:pt x="37788" y="6202"/>
                    <a:pt x="34360" y="3742"/>
                  </a:cubicBezTo>
                  <a:cubicBezTo>
                    <a:pt x="34562" y="3419"/>
                    <a:pt x="34683" y="3056"/>
                    <a:pt x="34683" y="2693"/>
                  </a:cubicBezTo>
                  <a:cubicBezTo>
                    <a:pt x="34683" y="1524"/>
                    <a:pt x="33751" y="835"/>
                    <a:pt x="32822" y="835"/>
                  </a:cubicBezTo>
                  <a:cubicBezTo>
                    <a:pt x="32182" y="835"/>
                    <a:pt x="31544" y="1163"/>
                    <a:pt x="31215" y="1887"/>
                  </a:cubicBezTo>
                  <a:cubicBezTo>
                    <a:pt x="28506" y="628"/>
                    <a:pt x="25589" y="0"/>
                    <a:pt x="22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59"/>
            <p:cNvSpPr/>
            <p:nvPr/>
          </p:nvSpPr>
          <p:spPr>
            <a:xfrm>
              <a:off x="2527525" y="3527950"/>
              <a:ext cx="676550" cy="486800"/>
            </a:xfrm>
            <a:custGeom>
              <a:avLst/>
              <a:gdLst/>
              <a:ahLst/>
              <a:cxnLst/>
              <a:rect l="l" t="t" r="r" b="b"/>
              <a:pathLst>
                <a:path w="27062" h="19472" extrusionOk="0">
                  <a:moveTo>
                    <a:pt x="13995" y="1"/>
                  </a:moveTo>
                  <a:cubicBezTo>
                    <a:pt x="6292" y="1"/>
                    <a:pt x="1" y="5728"/>
                    <a:pt x="1" y="12745"/>
                  </a:cubicBezTo>
                  <a:cubicBezTo>
                    <a:pt x="1" y="14519"/>
                    <a:pt x="444" y="16294"/>
                    <a:pt x="1210" y="17907"/>
                  </a:cubicBezTo>
                  <a:cubicBezTo>
                    <a:pt x="3712" y="18955"/>
                    <a:pt x="6356" y="19472"/>
                    <a:pt x="8990" y="19472"/>
                  </a:cubicBezTo>
                  <a:cubicBezTo>
                    <a:pt x="12640" y="19472"/>
                    <a:pt x="16270" y="18480"/>
                    <a:pt x="19479" y="16536"/>
                  </a:cubicBezTo>
                  <a:cubicBezTo>
                    <a:pt x="19869" y="16947"/>
                    <a:pt x="20328" y="17121"/>
                    <a:pt x="20774" y="17121"/>
                  </a:cubicBezTo>
                  <a:cubicBezTo>
                    <a:pt x="22033" y="17121"/>
                    <a:pt x="23188" y="15728"/>
                    <a:pt x="22383" y="14358"/>
                  </a:cubicBezTo>
                  <a:cubicBezTo>
                    <a:pt x="24319" y="12624"/>
                    <a:pt x="25892" y="10527"/>
                    <a:pt x="27061" y="8188"/>
                  </a:cubicBezTo>
                  <a:cubicBezTo>
                    <a:pt x="25045" y="3429"/>
                    <a:pt x="19963" y="1"/>
                    <a:pt x="13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59"/>
            <p:cNvSpPr/>
            <p:nvPr/>
          </p:nvSpPr>
          <p:spPr>
            <a:xfrm>
              <a:off x="2965100" y="3250975"/>
              <a:ext cx="82700" cy="72250"/>
            </a:xfrm>
            <a:custGeom>
              <a:avLst/>
              <a:gdLst/>
              <a:ahLst/>
              <a:cxnLst/>
              <a:rect l="l" t="t" r="r" b="b"/>
              <a:pathLst>
                <a:path w="3308" h="2890" extrusionOk="0">
                  <a:moveTo>
                    <a:pt x="1636" y="1"/>
                  </a:moveTo>
                  <a:cubicBezTo>
                    <a:pt x="1426" y="1"/>
                    <a:pt x="1213" y="49"/>
                    <a:pt x="1009" y="151"/>
                  </a:cubicBezTo>
                  <a:cubicBezTo>
                    <a:pt x="283" y="514"/>
                    <a:pt x="0" y="1361"/>
                    <a:pt x="363" y="2086"/>
                  </a:cubicBezTo>
                  <a:cubicBezTo>
                    <a:pt x="591" y="2598"/>
                    <a:pt x="1099" y="2890"/>
                    <a:pt x="1619" y="2890"/>
                  </a:cubicBezTo>
                  <a:cubicBezTo>
                    <a:pt x="1837" y="2890"/>
                    <a:pt x="2057" y="2839"/>
                    <a:pt x="2259" y="2732"/>
                  </a:cubicBezTo>
                  <a:cubicBezTo>
                    <a:pt x="2985" y="2409"/>
                    <a:pt x="3307" y="1522"/>
                    <a:pt x="2944" y="836"/>
                  </a:cubicBezTo>
                  <a:cubicBezTo>
                    <a:pt x="2683" y="314"/>
                    <a:pt x="2172" y="1"/>
                    <a:pt x="16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59"/>
            <p:cNvSpPr/>
            <p:nvPr/>
          </p:nvSpPr>
          <p:spPr>
            <a:xfrm>
              <a:off x="2599100" y="3295775"/>
              <a:ext cx="81700" cy="72175"/>
            </a:xfrm>
            <a:custGeom>
              <a:avLst/>
              <a:gdLst/>
              <a:ahLst/>
              <a:cxnLst/>
              <a:rect l="l" t="t" r="r" b="b"/>
              <a:pathLst>
                <a:path w="3268" h="2887" extrusionOk="0">
                  <a:moveTo>
                    <a:pt x="1627" y="1"/>
                  </a:moveTo>
                  <a:cubicBezTo>
                    <a:pt x="1420" y="1"/>
                    <a:pt x="1210" y="44"/>
                    <a:pt x="1009" y="133"/>
                  </a:cubicBezTo>
                  <a:cubicBezTo>
                    <a:pt x="324" y="496"/>
                    <a:pt x="1" y="1343"/>
                    <a:pt x="364" y="2069"/>
                  </a:cubicBezTo>
                  <a:cubicBezTo>
                    <a:pt x="597" y="2594"/>
                    <a:pt x="1126" y="2887"/>
                    <a:pt x="1660" y="2887"/>
                  </a:cubicBezTo>
                  <a:cubicBezTo>
                    <a:pt x="1864" y="2887"/>
                    <a:pt x="2070" y="2844"/>
                    <a:pt x="2259" y="2755"/>
                  </a:cubicBezTo>
                  <a:cubicBezTo>
                    <a:pt x="2985" y="2392"/>
                    <a:pt x="3268" y="1545"/>
                    <a:pt x="2945" y="819"/>
                  </a:cubicBezTo>
                  <a:cubicBezTo>
                    <a:pt x="2682" y="294"/>
                    <a:pt x="2167" y="1"/>
                    <a:pt x="1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59"/>
            <p:cNvSpPr/>
            <p:nvPr/>
          </p:nvSpPr>
          <p:spPr>
            <a:xfrm>
              <a:off x="2764350" y="3355725"/>
              <a:ext cx="115075" cy="70350"/>
            </a:xfrm>
            <a:custGeom>
              <a:avLst/>
              <a:gdLst/>
              <a:ahLst/>
              <a:cxnLst/>
              <a:rect l="l" t="t" r="r" b="b"/>
              <a:pathLst>
                <a:path w="4603" h="2814" extrusionOk="0">
                  <a:moveTo>
                    <a:pt x="4199" y="0"/>
                  </a:moveTo>
                  <a:cubicBezTo>
                    <a:pt x="4030" y="0"/>
                    <a:pt x="3854" y="115"/>
                    <a:pt x="3876" y="316"/>
                  </a:cubicBezTo>
                  <a:cubicBezTo>
                    <a:pt x="4056" y="1531"/>
                    <a:pt x="3132" y="2218"/>
                    <a:pt x="2224" y="2218"/>
                  </a:cubicBezTo>
                  <a:cubicBezTo>
                    <a:pt x="1504" y="2218"/>
                    <a:pt x="793" y="1786"/>
                    <a:pt x="650" y="840"/>
                  </a:cubicBezTo>
                  <a:lnTo>
                    <a:pt x="650" y="800"/>
                  </a:lnTo>
                  <a:cubicBezTo>
                    <a:pt x="614" y="639"/>
                    <a:pt x="474" y="565"/>
                    <a:pt x="338" y="565"/>
                  </a:cubicBezTo>
                  <a:cubicBezTo>
                    <a:pt x="167" y="565"/>
                    <a:pt x="0" y="679"/>
                    <a:pt x="45" y="881"/>
                  </a:cubicBezTo>
                  <a:cubicBezTo>
                    <a:pt x="262" y="1928"/>
                    <a:pt x="1158" y="2814"/>
                    <a:pt x="2211" y="2814"/>
                  </a:cubicBezTo>
                  <a:cubicBezTo>
                    <a:pt x="2334" y="2814"/>
                    <a:pt x="2459" y="2802"/>
                    <a:pt x="2586" y="2776"/>
                  </a:cubicBezTo>
                  <a:cubicBezTo>
                    <a:pt x="3796" y="2534"/>
                    <a:pt x="4602" y="1445"/>
                    <a:pt x="4481" y="236"/>
                  </a:cubicBezTo>
                  <a:cubicBezTo>
                    <a:pt x="4463" y="74"/>
                    <a:pt x="4334" y="0"/>
                    <a:pt x="4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59"/>
            <p:cNvSpPr/>
            <p:nvPr/>
          </p:nvSpPr>
          <p:spPr>
            <a:xfrm>
              <a:off x="3026600" y="3285975"/>
              <a:ext cx="160325" cy="141225"/>
            </a:xfrm>
            <a:custGeom>
              <a:avLst/>
              <a:gdLst/>
              <a:ahLst/>
              <a:cxnLst/>
              <a:rect l="l" t="t" r="r" b="b"/>
              <a:pathLst>
                <a:path w="6413" h="5649" extrusionOk="0">
                  <a:moveTo>
                    <a:pt x="3194" y="0"/>
                  </a:moveTo>
                  <a:cubicBezTo>
                    <a:pt x="2787" y="0"/>
                    <a:pt x="2372" y="91"/>
                    <a:pt x="1977" y="283"/>
                  </a:cubicBezTo>
                  <a:cubicBezTo>
                    <a:pt x="565" y="969"/>
                    <a:pt x="0" y="2663"/>
                    <a:pt x="646" y="4074"/>
                  </a:cubicBezTo>
                  <a:cubicBezTo>
                    <a:pt x="1138" y="5059"/>
                    <a:pt x="2151" y="5649"/>
                    <a:pt x="3205" y="5649"/>
                  </a:cubicBezTo>
                  <a:cubicBezTo>
                    <a:pt x="3619" y="5649"/>
                    <a:pt x="4039" y="5558"/>
                    <a:pt x="4437" y="5365"/>
                  </a:cubicBezTo>
                  <a:cubicBezTo>
                    <a:pt x="5808" y="4679"/>
                    <a:pt x="6413" y="2985"/>
                    <a:pt x="5727" y="1614"/>
                  </a:cubicBezTo>
                  <a:cubicBezTo>
                    <a:pt x="5234" y="598"/>
                    <a:pt x="4239" y="0"/>
                    <a:pt x="3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59"/>
            <p:cNvSpPr/>
            <p:nvPr/>
          </p:nvSpPr>
          <p:spPr>
            <a:xfrm>
              <a:off x="2467025" y="3362400"/>
              <a:ext cx="160350" cy="140600"/>
            </a:xfrm>
            <a:custGeom>
              <a:avLst/>
              <a:gdLst/>
              <a:ahLst/>
              <a:cxnLst/>
              <a:rect l="l" t="t" r="r" b="b"/>
              <a:pathLst>
                <a:path w="6414" h="5624" extrusionOk="0">
                  <a:moveTo>
                    <a:pt x="3234" y="0"/>
                  </a:moveTo>
                  <a:cubicBezTo>
                    <a:pt x="2812" y="0"/>
                    <a:pt x="2383" y="94"/>
                    <a:pt x="1977" y="291"/>
                  </a:cubicBezTo>
                  <a:cubicBezTo>
                    <a:pt x="606" y="977"/>
                    <a:pt x="1" y="2630"/>
                    <a:pt x="686" y="4042"/>
                  </a:cubicBezTo>
                  <a:cubicBezTo>
                    <a:pt x="1175" y="5047"/>
                    <a:pt x="2175" y="5623"/>
                    <a:pt x="3206" y="5623"/>
                  </a:cubicBezTo>
                  <a:cubicBezTo>
                    <a:pt x="3622" y="5623"/>
                    <a:pt x="4043" y="5529"/>
                    <a:pt x="4437" y="5332"/>
                  </a:cubicBezTo>
                  <a:cubicBezTo>
                    <a:pt x="5849" y="4687"/>
                    <a:pt x="6413" y="2993"/>
                    <a:pt x="5768" y="1582"/>
                  </a:cubicBezTo>
                  <a:cubicBezTo>
                    <a:pt x="5279" y="576"/>
                    <a:pt x="4279" y="0"/>
                    <a:pt x="32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59"/>
            <p:cNvSpPr/>
            <p:nvPr/>
          </p:nvSpPr>
          <p:spPr>
            <a:xfrm>
              <a:off x="3081050" y="3461425"/>
              <a:ext cx="206950" cy="144550"/>
            </a:xfrm>
            <a:custGeom>
              <a:avLst/>
              <a:gdLst/>
              <a:ahLst/>
              <a:cxnLst/>
              <a:rect l="l" t="t" r="r" b="b"/>
              <a:pathLst>
                <a:path w="8278" h="5782" extrusionOk="0">
                  <a:moveTo>
                    <a:pt x="2218" y="0"/>
                  </a:moveTo>
                  <a:cubicBezTo>
                    <a:pt x="0" y="1089"/>
                    <a:pt x="2702" y="5122"/>
                    <a:pt x="4194" y="5687"/>
                  </a:cubicBezTo>
                  <a:cubicBezTo>
                    <a:pt x="4360" y="5752"/>
                    <a:pt x="4537" y="5782"/>
                    <a:pt x="4722" y="5782"/>
                  </a:cubicBezTo>
                  <a:cubicBezTo>
                    <a:pt x="6250" y="5782"/>
                    <a:pt x="8277" y="3724"/>
                    <a:pt x="8026" y="2501"/>
                  </a:cubicBezTo>
                  <a:cubicBezTo>
                    <a:pt x="7743" y="1129"/>
                    <a:pt x="2219" y="0"/>
                    <a:pt x="22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59"/>
            <p:cNvSpPr/>
            <p:nvPr/>
          </p:nvSpPr>
          <p:spPr>
            <a:xfrm>
              <a:off x="2258525" y="3527950"/>
              <a:ext cx="190375" cy="156125"/>
            </a:xfrm>
            <a:custGeom>
              <a:avLst/>
              <a:gdLst/>
              <a:ahLst/>
              <a:cxnLst/>
              <a:rect l="l" t="t" r="r" b="b"/>
              <a:pathLst>
                <a:path w="7615" h="6245" extrusionOk="0">
                  <a:moveTo>
                    <a:pt x="5195" y="1"/>
                  </a:moveTo>
                  <a:cubicBezTo>
                    <a:pt x="5195" y="1"/>
                    <a:pt x="33" y="2259"/>
                    <a:pt x="33" y="3671"/>
                  </a:cubicBezTo>
                  <a:cubicBezTo>
                    <a:pt x="0" y="4823"/>
                    <a:pt x="2037" y="6245"/>
                    <a:pt x="3532" y="6245"/>
                  </a:cubicBezTo>
                  <a:cubicBezTo>
                    <a:pt x="3869" y="6245"/>
                    <a:pt x="4177" y="6173"/>
                    <a:pt x="4429" y="6010"/>
                  </a:cubicBezTo>
                  <a:cubicBezTo>
                    <a:pt x="5800" y="5123"/>
                    <a:pt x="7615" y="606"/>
                    <a:pt x="5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59"/>
            <p:cNvSpPr/>
            <p:nvPr/>
          </p:nvSpPr>
          <p:spPr>
            <a:xfrm>
              <a:off x="3009075" y="3149950"/>
              <a:ext cx="91150" cy="78750"/>
            </a:xfrm>
            <a:custGeom>
              <a:avLst/>
              <a:gdLst/>
              <a:ahLst/>
              <a:cxnLst/>
              <a:rect l="l" t="t" r="r" b="b"/>
              <a:pathLst>
                <a:path w="3646" h="3150" extrusionOk="0">
                  <a:moveTo>
                    <a:pt x="2424" y="1"/>
                  </a:moveTo>
                  <a:cubicBezTo>
                    <a:pt x="1796" y="1"/>
                    <a:pt x="1075" y="440"/>
                    <a:pt x="742" y="925"/>
                  </a:cubicBezTo>
                  <a:cubicBezTo>
                    <a:pt x="0" y="2037"/>
                    <a:pt x="953" y="3149"/>
                    <a:pt x="1959" y="3149"/>
                  </a:cubicBezTo>
                  <a:cubicBezTo>
                    <a:pt x="2376" y="3149"/>
                    <a:pt x="2802" y="2959"/>
                    <a:pt x="3121" y="2498"/>
                  </a:cubicBezTo>
                  <a:cubicBezTo>
                    <a:pt x="3565" y="1853"/>
                    <a:pt x="3645" y="602"/>
                    <a:pt x="3000" y="159"/>
                  </a:cubicBezTo>
                  <a:cubicBezTo>
                    <a:pt x="2830" y="49"/>
                    <a:pt x="2632" y="1"/>
                    <a:pt x="2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59"/>
            <p:cNvSpPr/>
            <p:nvPr/>
          </p:nvSpPr>
          <p:spPr>
            <a:xfrm>
              <a:off x="2806800" y="3067200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53" y="0"/>
                  </a:moveTo>
                  <a:cubicBezTo>
                    <a:pt x="646" y="0"/>
                    <a:pt x="1" y="1089"/>
                    <a:pt x="1" y="1896"/>
                  </a:cubicBezTo>
                  <a:cubicBezTo>
                    <a:pt x="1" y="2844"/>
                    <a:pt x="717" y="3318"/>
                    <a:pt x="1432" y="3318"/>
                  </a:cubicBezTo>
                  <a:cubicBezTo>
                    <a:pt x="2148" y="3318"/>
                    <a:pt x="2864" y="2844"/>
                    <a:pt x="2864" y="1896"/>
                  </a:cubicBezTo>
                  <a:cubicBezTo>
                    <a:pt x="2864" y="1089"/>
                    <a:pt x="2219" y="0"/>
                    <a:pt x="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59"/>
            <p:cNvSpPr/>
            <p:nvPr/>
          </p:nvSpPr>
          <p:spPr>
            <a:xfrm>
              <a:off x="2600125" y="3127200"/>
              <a:ext cx="85175" cy="80900"/>
            </a:xfrm>
            <a:custGeom>
              <a:avLst/>
              <a:gdLst/>
              <a:ahLst/>
              <a:cxnLst/>
              <a:rect l="l" t="t" r="r" b="b"/>
              <a:pathLst>
                <a:path w="3407" h="3236" extrusionOk="0">
                  <a:moveTo>
                    <a:pt x="1260" y="1"/>
                  </a:moveTo>
                  <a:cubicBezTo>
                    <a:pt x="1145" y="1"/>
                    <a:pt x="1034" y="19"/>
                    <a:pt x="928" y="61"/>
                  </a:cubicBezTo>
                  <a:cubicBezTo>
                    <a:pt x="202" y="303"/>
                    <a:pt x="0" y="1593"/>
                    <a:pt x="283" y="2319"/>
                  </a:cubicBezTo>
                  <a:cubicBezTo>
                    <a:pt x="546" y="2964"/>
                    <a:pt x="1066" y="3236"/>
                    <a:pt x="1585" y="3236"/>
                  </a:cubicBezTo>
                  <a:cubicBezTo>
                    <a:pt x="2495" y="3236"/>
                    <a:pt x="3406" y="2400"/>
                    <a:pt x="2944" y="1270"/>
                  </a:cubicBezTo>
                  <a:cubicBezTo>
                    <a:pt x="2703" y="650"/>
                    <a:pt x="1932" y="1"/>
                    <a:pt x="1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59"/>
            <p:cNvSpPr/>
            <p:nvPr/>
          </p:nvSpPr>
          <p:spPr>
            <a:xfrm>
              <a:off x="2371250" y="3286375"/>
              <a:ext cx="103775" cy="73825"/>
            </a:xfrm>
            <a:custGeom>
              <a:avLst/>
              <a:gdLst/>
              <a:ahLst/>
              <a:cxnLst/>
              <a:rect l="l" t="t" r="r" b="b"/>
              <a:pathLst>
                <a:path w="4151" h="2953" extrusionOk="0">
                  <a:moveTo>
                    <a:pt x="1695" y="0"/>
                  </a:moveTo>
                  <a:cubicBezTo>
                    <a:pt x="1149" y="0"/>
                    <a:pt x="605" y="180"/>
                    <a:pt x="364" y="590"/>
                  </a:cubicBezTo>
                  <a:cubicBezTo>
                    <a:pt x="1" y="1275"/>
                    <a:pt x="686" y="2364"/>
                    <a:pt x="1372" y="2768"/>
                  </a:cubicBezTo>
                  <a:cubicBezTo>
                    <a:pt x="1612" y="2896"/>
                    <a:pt x="1845" y="2953"/>
                    <a:pt x="2065" y="2953"/>
                  </a:cubicBezTo>
                  <a:cubicBezTo>
                    <a:pt x="3358" y="2953"/>
                    <a:pt x="4151" y="985"/>
                    <a:pt x="2703" y="227"/>
                  </a:cubicBezTo>
                  <a:cubicBezTo>
                    <a:pt x="2427" y="81"/>
                    <a:pt x="2061" y="0"/>
                    <a:pt x="1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59"/>
            <p:cNvSpPr/>
            <p:nvPr/>
          </p:nvSpPr>
          <p:spPr>
            <a:xfrm>
              <a:off x="3009250" y="3647700"/>
              <a:ext cx="95000" cy="77650"/>
            </a:xfrm>
            <a:custGeom>
              <a:avLst/>
              <a:gdLst/>
              <a:ahLst/>
              <a:cxnLst/>
              <a:rect l="l" t="t" r="r" b="b"/>
              <a:pathLst>
                <a:path w="3800" h="3106" extrusionOk="0">
                  <a:moveTo>
                    <a:pt x="2012" y="1"/>
                  </a:moveTo>
                  <a:cubicBezTo>
                    <a:pt x="961" y="1"/>
                    <a:pt x="0" y="1274"/>
                    <a:pt x="896" y="2349"/>
                  </a:cubicBezTo>
                  <a:cubicBezTo>
                    <a:pt x="1229" y="2766"/>
                    <a:pt x="1907" y="3106"/>
                    <a:pt x="2494" y="3106"/>
                  </a:cubicBezTo>
                  <a:cubicBezTo>
                    <a:pt x="2760" y="3106"/>
                    <a:pt x="3007" y="3037"/>
                    <a:pt x="3195" y="2873"/>
                  </a:cubicBezTo>
                  <a:cubicBezTo>
                    <a:pt x="3800" y="2389"/>
                    <a:pt x="3598" y="1139"/>
                    <a:pt x="3074" y="534"/>
                  </a:cubicBezTo>
                  <a:cubicBezTo>
                    <a:pt x="2760" y="157"/>
                    <a:pt x="2380" y="1"/>
                    <a:pt x="2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59"/>
            <p:cNvSpPr/>
            <p:nvPr/>
          </p:nvSpPr>
          <p:spPr>
            <a:xfrm>
              <a:off x="2991475" y="3793975"/>
              <a:ext cx="82525" cy="82575"/>
            </a:xfrm>
            <a:custGeom>
              <a:avLst/>
              <a:gdLst/>
              <a:ahLst/>
              <a:cxnLst/>
              <a:rect l="l" t="t" r="r" b="b"/>
              <a:pathLst>
                <a:path w="3301" h="3303" extrusionOk="0">
                  <a:moveTo>
                    <a:pt x="1726" y="1"/>
                  </a:moveTo>
                  <a:cubicBezTo>
                    <a:pt x="870" y="1"/>
                    <a:pt x="1" y="728"/>
                    <a:pt x="317" y="1822"/>
                  </a:cubicBezTo>
                  <a:cubicBezTo>
                    <a:pt x="498" y="2513"/>
                    <a:pt x="1271" y="3302"/>
                    <a:pt x="1983" y="3302"/>
                  </a:cubicBezTo>
                  <a:cubicBezTo>
                    <a:pt x="2060" y="3302"/>
                    <a:pt x="2137" y="3293"/>
                    <a:pt x="2212" y="3273"/>
                  </a:cubicBezTo>
                  <a:cubicBezTo>
                    <a:pt x="2978" y="3031"/>
                    <a:pt x="3301" y="1822"/>
                    <a:pt x="3059" y="1055"/>
                  </a:cubicBezTo>
                  <a:cubicBezTo>
                    <a:pt x="2850" y="318"/>
                    <a:pt x="2291" y="1"/>
                    <a:pt x="1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59"/>
            <p:cNvSpPr/>
            <p:nvPr/>
          </p:nvSpPr>
          <p:spPr>
            <a:xfrm>
              <a:off x="2838850" y="3608400"/>
              <a:ext cx="95025" cy="78650"/>
            </a:xfrm>
            <a:custGeom>
              <a:avLst/>
              <a:gdLst/>
              <a:ahLst/>
              <a:cxnLst/>
              <a:rect l="l" t="t" r="r" b="b"/>
              <a:pathLst>
                <a:path w="3801" h="3146" extrusionOk="0">
                  <a:moveTo>
                    <a:pt x="2015" y="0"/>
                  </a:moveTo>
                  <a:cubicBezTo>
                    <a:pt x="963" y="0"/>
                    <a:pt x="0" y="1283"/>
                    <a:pt x="896" y="2389"/>
                  </a:cubicBezTo>
                  <a:cubicBezTo>
                    <a:pt x="1258" y="2805"/>
                    <a:pt x="1925" y="3145"/>
                    <a:pt x="2503" y="3145"/>
                  </a:cubicBezTo>
                  <a:cubicBezTo>
                    <a:pt x="2764" y="3145"/>
                    <a:pt x="3007" y="3076"/>
                    <a:pt x="3195" y="2913"/>
                  </a:cubicBezTo>
                  <a:cubicBezTo>
                    <a:pt x="3800" y="2429"/>
                    <a:pt x="3598" y="1138"/>
                    <a:pt x="3074" y="533"/>
                  </a:cubicBezTo>
                  <a:cubicBezTo>
                    <a:pt x="2761" y="157"/>
                    <a:pt x="2382" y="0"/>
                    <a:pt x="20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59"/>
            <p:cNvSpPr/>
            <p:nvPr/>
          </p:nvSpPr>
          <p:spPr>
            <a:xfrm>
              <a:off x="2604150" y="3787825"/>
              <a:ext cx="71600" cy="82950"/>
            </a:xfrm>
            <a:custGeom>
              <a:avLst/>
              <a:gdLst/>
              <a:ahLst/>
              <a:cxnLst/>
              <a:rect l="l" t="t" r="r" b="b"/>
              <a:pathLst>
                <a:path w="2864" h="3318" extrusionOk="0">
                  <a:moveTo>
                    <a:pt x="1432" y="1"/>
                  </a:moveTo>
                  <a:cubicBezTo>
                    <a:pt x="716" y="1"/>
                    <a:pt x="1" y="475"/>
                    <a:pt x="1" y="1422"/>
                  </a:cubicBezTo>
                  <a:cubicBezTo>
                    <a:pt x="41" y="2189"/>
                    <a:pt x="686" y="3318"/>
                    <a:pt x="1452" y="3318"/>
                  </a:cubicBezTo>
                  <a:cubicBezTo>
                    <a:pt x="2259" y="3318"/>
                    <a:pt x="2864" y="2189"/>
                    <a:pt x="2864" y="1422"/>
                  </a:cubicBezTo>
                  <a:cubicBezTo>
                    <a:pt x="2864" y="475"/>
                    <a:pt x="214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59"/>
            <p:cNvSpPr/>
            <p:nvPr/>
          </p:nvSpPr>
          <p:spPr>
            <a:xfrm>
              <a:off x="2708600" y="3882675"/>
              <a:ext cx="85125" cy="80825"/>
            </a:xfrm>
            <a:custGeom>
              <a:avLst/>
              <a:gdLst/>
              <a:ahLst/>
              <a:cxnLst/>
              <a:rect l="l" t="t" r="r" b="b"/>
              <a:pathLst>
                <a:path w="3405" h="3233" extrusionOk="0">
                  <a:moveTo>
                    <a:pt x="1855" y="1"/>
                  </a:moveTo>
                  <a:cubicBezTo>
                    <a:pt x="927" y="1"/>
                    <a:pt x="0" y="892"/>
                    <a:pt x="501" y="2024"/>
                  </a:cubicBezTo>
                  <a:cubicBezTo>
                    <a:pt x="769" y="2628"/>
                    <a:pt x="1568" y="3232"/>
                    <a:pt x="2224" y="3232"/>
                  </a:cubicBezTo>
                  <a:cubicBezTo>
                    <a:pt x="2356" y="3232"/>
                    <a:pt x="2483" y="3208"/>
                    <a:pt x="2598" y="3153"/>
                  </a:cubicBezTo>
                  <a:cubicBezTo>
                    <a:pt x="3283" y="2831"/>
                    <a:pt x="3404" y="1581"/>
                    <a:pt x="3122" y="855"/>
                  </a:cubicBezTo>
                  <a:cubicBezTo>
                    <a:pt x="2842" y="253"/>
                    <a:pt x="2348" y="1"/>
                    <a:pt x="18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59"/>
            <p:cNvSpPr/>
            <p:nvPr/>
          </p:nvSpPr>
          <p:spPr>
            <a:xfrm>
              <a:off x="2833025" y="3774725"/>
              <a:ext cx="70600" cy="82950"/>
            </a:xfrm>
            <a:custGeom>
              <a:avLst/>
              <a:gdLst/>
              <a:ahLst/>
              <a:cxnLst/>
              <a:rect l="l" t="t" r="r" b="b"/>
              <a:pathLst>
                <a:path w="2824" h="3318" extrusionOk="0">
                  <a:moveTo>
                    <a:pt x="1412" y="0"/>
                  </a:moveTo>
                  <a:cubicBezTo>
                    <a:pt x="706" y="0"/>
                    <a:pt x="0" y="474"/>
                    <a:pt x="0" y="1422"/>
                  </a:cubicBezTo>
                  <a:cubicBezTo>
                    <a:pt x="0" y="2229"/>
                    <a:pt x="646" y="3317"/>
                    <a:pt x="1412" y="3317"/>
                  </a:cubicBezTo>
                  <a:cubicBezTo>
                    <a:pt x="2218" y="3317"/>
                    <a:pt x="2823" y="2229"/>
                    <a:pt x="2823" y="1422"/>
                  </a:cubicBezTo>
                  <a:cubicBezTo>
                    <a:pt x="2823" y="474"/>
                    <a:pt x="2118" y="0"/>
                    <a:pt x="14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59"/>
            <p:cNvSpPr/>
            <p:nvPr/>
          </p:nvSpPr>
          <p:spPr>
            <a:xfrm>
              <a:off x="2681775" y="3645675"/>
              <a:ext cx="71625" cy="82950"/>
            </a:xfrm>
            <a:custGeom>
              <a:avLst/>
              <a:gdLst/>
              <a:ahLst/>
              <a:cxnLst/>
              <a:rect l="l" t="t" r="r" b="b"/>
              <a:pathLst>
                <a:path w="2865" h="3318" extrusionOk="0">
                  <a:moveTo>
                    <a:pt x="1433" y="0"/>
                  </a:moveTo>
                  <a:cubicBezTo>
                    <a:pt x="717" y="0"/>
                    <a:pt x="1" y="474"/>
                    <a:pt x="1" y="1422"/>
                  </a:cubicBezTo>
                  <a:cubicBezTo>
                    <a:pt x="41" y="2188"/>
                    <a:pt x="686" y="3317"/>
                    <a:pt x="1453" y="3317"/>
                  </a:cubicBezTo>
                  <a:cubicBezTo>
                    <a:pt x="2259" y="3317"/>
                    <a:pt x="2864" y="2188"/>
                    <a:pt x="2864" y="1422"/>
                  </a:cubicBezTo>
                  <a:cubicBezTo>
                    <a:pt x="2864" y="474"/>
                    <a:pt x="2148" y="0"/>
                    <a:pt x="14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59"/>
            <p:cNvSpPr/>
            <p:nvPr/>
          </p:nvSpPr>
          <p:spPr>
            <a:xfrm>
              <a:off x="2515425" y="3533300"/>
              <a:ext cx="86775" cy="80875"/>
            </a:xfrm>
            <a:custGeom>
              <a:avLst/>
              <a:gdLst/>
              <a:ahLst/>
              <a:cxnLst/>
              <a:rect l="l" t="t" r="r" b="b"/>
              <a:pathLst>
                <a:path w="3471" h="3235" extrusionOk="0">
                  <a:moveTo>
                    <a:pt x="1578" y="0"/>
                  </a:moveTo>
                  <a:cubicBezTo>
                    <a:pt x="1110" y="0"/>
                    <a:pt x="644" y="234"/>
                    <a:pt x="364" y="795"/>
                  </a:cubicBezTo>
                  <a:cubicBezTo>
                    <a:pt x="1" y="1521"/>
                    <a:pt x="81" y="2771"/>
                    <a:pt x="807" y="3134"/>
                  </a:cubicBezTo>
                  <a:cubicBezTo>
                    <a:pt x="938" y="3203"/>
                    <a:pt x="1083" y="3234"/>
                    <a:pt x="1235" y="3234"/>
                  </a:cubicBezTo>
                  <a:cubicBezTo>
                    <a:pt x="1880" y="3234"/>
                    <a:pt x="2643" y="2673"/>
                    <a:pt x="2904" y="2086"/>
                  </a:cubicBezTo>
                  <a:cubicBezTo>
                    <a:pt x="3471" y="953"/>
                    <a:pt x="2522" y="0"/>
                    <a:pt x="1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59"/>
            <p:cNvSpPr/>
            <p:nvPr/>
          </p:nvSpPr>
          <p:spPr>
            <a:xfrm>
              <a:off x="2970050" y="3432375"/>
              <a:ext cx="94875" cy="78225"/>
            </a:xfrm>
            <a:custGeom>
              <a:avLst/>
              <a:gdLst/>
              <a:ahLst/>
              <a:cxnLst/>
              <a:rect l="l" t="t" r="r" b="b"/>
              <a:pathLst>
                <a:path w="3795" h="3129" extrusionOk="0">
                  <a:moveTo>
                    <a:pt x="1989" y="0"/>
                  </a:moveTo>
                  <a:cubicBezTo>
                    <a:pt x="946" y="0"/>
                    <a:pt x="1" y="1273"/>
                    <a:pt x="891" y="2372"/>
                  </a:cubicBezTo>
                  <a:cubicBezTo>
                    <a:pt x="1225" y="2789"/>
                    <a:pt x="1902" y="3129"/>
                    <a:pt x="2490" y="3129"/>
                  </a:cubicBezTo>
                  <a:cubicBezTo>
                    <a:pt x="2755" y="3129"/>
                    <a:pt x="3002" y="3059"/>
                    <a:pt x="3190" y="2896"/>
                  </a:cubicBezTo>
                  <a:cubicBezTo>
                    <a:pt x="3795" y="2412"/>
                    <a:pt x="3593" y="1162"/>
                    <a:pt x="3069" y="557"/>
                  </a:cubicBezTo>
                  <a:cubicBezTo>
                    <a:pt x="2750" y="164"/>
                    <a:pt x="2363" y="0"/>
                    <a:pt x="19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59"/>
            <p:cNvSpPr/>
            <p:nvPr/>
          </p:nvSpPr>
          <p:spPr>
            <a:xfrm>
              <a:off x="2400500" y="3719550"/>
              <a:ext cx="86675" cy="80675"/>
            </a:xfrm>
            <a:custGeom>
              <a:avLst/>
              <a:gdLst/>
              <a:ahLst/>
              <a:cxnLst/>
              <a:rect l="l" t="t" r="r" b="b"/>
              <a:pathLst>
                <a:path w="3467" h="3227" extrusionOk="0">
                  <a:moveTo>
                    <a:pt x="1595" y="1"/>
                  </a:moveTo>
                  <a:cubicBezTo>
                    <a:pt x="1122" y="1"/>
                    <a:pt x="647" y="238"/>
                    <a:pt x="363" y="806"/>
                  </a:cubicBezTo>
                  <a:cubicBezTo>
                    <a:pt x="0" y="1492"/>
                    <a:pt x="81" y="2782"/>
                    <a:pt x="807" y="3145"/>
                  </a:cubicBezTo>
                  <a:cubicBezTo>
                    <a:pt x="926" y="3201"/>
                    <a:pt x="1057" y="3227"/>
                    <a:pt x="1194" y="3227"/>
                  </a:cubicBezTo>
                  <a:cubicBezTo>
                    <a:pt x="1838" y="3227"/>
                    <a:pt x="2604" y="2655"/>
                    <a:pt x="2904" y="2056"/>
                  </a:cubicBezTo>
                  <a:cubicBezTo>
                    <a:pt x="3467" y="931"/>
                    <a:pt x="2533" y="1"/>
                    <a:pt x="1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0" name="Google Shape;2370;p59"/>
          <p:cNvGrpSpPr/>
          <p:nvPr/>
        </p:nvGrpSpPr>
        <p:grpSpPr>
          <a:xfrm>
            <a:off x="1065474" y="5634719"/>
            <a:ext cx="944444" cy="571301"/>
            <a:chOff x="1053500" y="4741875"/>
            <a:chExt cx="1148400" cy="694675"/>
          </a:xfrm>
        </p:grpSpPr>
        <p:sp>
          <p:nvSpPr>
            <p:cNvPr id="2371" name="Google Shape;2371;p59"/>
            <p:cNvSpPr/>
            <p:nvPr/>
          </p:nvSpPr>
          <p:spPr>
            <a:xfrm>
              <a:off x="1941750" y="5226675"/>
              <a:ext cx="157300" cy="63700"/>
            </a:xfrm>
            <a:custGeom>
              <a:avLst/>
              <a:gdLst/>
              <a:ahLst/>
              <a:cxnLst/>
              <a:rect l="l" t="t" r="r" b="b"/>
              <a:pathLst>
                <a:path w="6292" h="2548" extrusionOk="0">
                  <a:moveTo>
                    <a:pt x="2771" y="0"/>
                  </a:moveTo>
                  <a:cubicBezTo>
                    <a:pt x="1483" y="0"/>
                    <a:pt x="363" y="450"/>
                    <a:pt x="363" y="450"/>
                  </a:cubicBezTo>
                  <a:lnTo>
                    <a:pt x="0" y="2547"/>
                  </a:lnTo>
                  <a:cubicBezTo>
                    <a:pt x="1062" y="2050"/>
                    <a:pt x="2115" y="1884"/>
                    <a:pt x="3048" y="1884"/>
                  </a:cubicBezTo>
                  <a:cubicBezTo>
                    <a:pt x="4912" y="1884"/>
                    <a:pt x="6292" y="2547"/>
                    <a:pt x="6292" y="2547"/>
                  </a:cubicBezTo>
                  <a:cubicBezTo>
                    <a:pt x="5671" y="499"/>
                    <a:pt x="4127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59"/>
            <p:cNvSpPr/>
            <p:nvPr/>
          </p:nvSpPr>
          <p:spPr>
            <a:xfrm>
              <a:off x="1922600" y="5277225"/>
              <a:ext cx="155275" cy="105900"/>
            </a:xfrm>
            <a:custGeom>
              <a:avLst/>
              <a:gdLst/>
              <a:ahLst/>
              <a:cxnLst/>
              <a:rect l="l" t="t" r="r" b="b"/>
              <a:pathLst>
                <a:path w="6211" h="4236" extrusionOk="0">
                  <a:moveTo>
                    <a:pt x="1170" y="1"/>
                  </a:moveTo>
                  <a:lnTo>
                    <a:pt x="0" y="1816"/>
                  </a:lnTo>
                  <a:cubicBezTo>
                    <a:pt x="108" y="1811"/>
                    <a:pt x="214" y="1808"/>
                    <a:pt x="319" y="1808"/>
                  </a:cubicBezTo>
                  <a:cubicBezTo>
                    <a:pt x="3684" y="1808"/>
                    <a:pt x="5808" y="4235"/>
                    <a:pt x="5808" y="4235"/>
                  </a:cubicBezTo>
                  <a:cubicBezTo>
                    <a:pt x="6211" y="82"/>
                    <a:pt x="1170" y="1"/>
                    <a:pt x="1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59"/>
            <p:cNvSpPr/>
            <p:nvPr/>
          </p:nvSpPr>
          <p:spPr>
            <a:xfrm>
              <a:off x="1862100" y="5294375"/>
              <a:ext cx="160325" cy="142175"/>
            </a:xfrm>
            <a:custGeom>
              <a:avLst/>
              <a:gdLst/>
              <a:ahLst/>
              <a:cxnLst/>
              <a:rect l="l" t="t" r="r" b="b"/>
              <a:pathLst>
                <a:path w="6413" h="5687" extrusionOk="0">
                  <a:moveTo>
                    <a:pt x="1775" y="0"/>
                  </a:moveTo>
                  <a:lnTo>
                    <a:pt x="0" y="1210"/>
                  </a:lnTo>
                  <a:cubicBezTo>
                    <a:pt x="3307" y="2420"/>
                    <a:pt x="4396" y="5687"/>
                    <a:pt x="4396" y="5687"/>
                  </a:cubicBezTo>
                  <a:cubicBezTo>
                    <a:pt x="6413" y="2017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59"/>
            <p:cNvSpPr/>
            <p:nvPr/>
          </p:nvSpPr>
          <p:spPr>
            <a:xfrm>
              <a:off x="1176500" y="5226675"/>
              <a:ext cx="157325" cy="63700"/>
            </a:xfrm>
            <a:custGeom>
              <a:avLst/>
              <a:gdLst/>
              <a:ahLst/>
              <a:cxnLst/>
              <a:rect l="l" t="t" r="r" b="b"/>
              <a:pathLst>
                <a:path w="6293" h="2548" extrusionOk="0">
                  <a:moveTo>
                    <a:pt x="3522" y="0"/>
                  </a:moveTo>
                  <a:cubicBezTo>
                    <a:pt x="2165" y="0"/>
                    <a:pt x="621" y="499"/>
                    <a:pt x="1" y="2547"/>
                  </a:cubicBezTo>
                  <a:cubicBezTo>
                    <a:pt x="1" y="2547"/>
                    <a:pt x="1381" y="1884"/>
                    <a:pt x="3245" y="1884"/>
                  </a:cubicBezTo>
                  <a:cubicBezTo>
                    <a:pt x="4177" y="1884"/>
                    <a:pt x="5230" y="2050"/>
                    <a:pt x="6292" y="2547"/>
                  </a:cubicBezTo>
                  <a:lnTo>
                    <a:pt x="5929" y="450"/>
                  </a:lnTo>
                  <a:cubicBezTo>
                    <a:pt x="5929" y="450"/>
                    <a:pt x="4810" y="0"/>
                    <a:pt x="3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59"/>
            <p:cNvSpPr/>
            <p:nvPr/>
          </p:nvSpPr>
          <p:spPr>
            <a:xfrm>
              <a:off x="1197675" y="5277225"/>
              <a:ext cx="155300" cy="105900"/>
            </a:xfrm>
            <a:custGeom>
              <a:avLst/>
              <a:gdLst/>
              <a:ahLst/>
              <a:cxnLst/>
              <a:rect l="l" t="t" r="r" b="b"/>
              <a:pathLst>
                <a:path w="6212" h="4236" extrusionOk="0">
                  <a:moveTo>
                    <a:pt x="5042" y="1"/>
                  </a:moveTo>
                  <a:cubicBezTo>
                    <a:pt x="5042" y="1"/>
                    <a:pt x="1" y="82"/>
                    <a:pt x="404" y="4235"/>
                  </a:cubicBezTo>
                  <a:cubicBezTo>
                    <a:pt x="404" y="4235"/>
                    <a:pt x="2528" y="1808"/>
                    <a:pt x="5892" y="1808"/>
                  </a:cubicBezTo>
                  <a:cubicBezTo>
                    <a:pt x="5997" y="1808"/>
                    <a:pt x="6104" y="1811"/>
                    <a:pt x="6211" y="1816"/>
                  </a:cubicBezTo>
                  <a:lnTo>
                    <a:pt x="5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9"/>
            <p:cNvSpPr/>
            <p:nvPr/>
          </p:nvSpPr>
          <p:spPr>
            <a:xfrm>
              <a:off x="1253125" y="5294375"/>
              <a:ext cx="160350" cy="142175"/>
            </a:xfrm>
            <a:custGeom>
              <a:avLst/>
              <a:gdLst/>
              <a:ahLst/>
              <a:cxnLst/>
              <a:rect l="l" t="t" r="r" b="b"/>
              <a:pathLst>
                <a:path w="6414" h="5687" extrusionOk="0">
                  <a:moveTo>
                    <a:pt x="4679" y="0"/>
                  </a:moveTo>
                  <a:cubicBezTo>
                    <a:pt x="4679" y="0"/>
                    <a:pt x="1" y="2017"/>
                    <a:pt x="2017" y="5687"/>
                  </a:cubicBezTo>
                  <a:cubicBezTo>
                    <a:pt x="2017" y="5687"/>
                    <a:pt x="3146" y="2420"/>
                    <a:pt x="6413" y="1210"/>
                  </a:cubicBezTo>
                  <a:lnTo>
                    <a:pt x="46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9"/>
            <p:cNvSpPr/>
            <p:nvPr/>
          </p:nvSpPr>
          <p:spPr>
            <a:xfrm>
              <a:off x="1191625" y="4980825"/>
              <a:ext cx="872150" cy="452700"/>
            </a:xfrm>
            <a:custGeom>
              <a:avLst/>
              <a:gdLst/>
              <a:ahLst/>
              <a:cxnLst/>
              <a:rect l="l" t="t" r="r" b="b"/>
              <a:pathLst>
                <a:path w="34886" h="18108" extrusionOk="0">
                  <a:moveTo>
                    <a:pt x="17423" y="0"/>
                  </a:moveTo>
                  <a:cubicBezTo>
                    <a:pt x="17423" y="0"/>
                    <a:pt x="8066" y="282"/>
                    <a:pt x="4034" y="5646"/>
                  </a:cubicBezTo>
                  <a:cubicBezTo>
                    <a:pt x="1" y="10970"/>
                    <a:pt x="5243" y="18108"/>
                    <a:pt x="17423" y="18108"/>
                  </a:cubicBezTo>
                  <a:cubicBezTo>
                    <a:pt x="29642" y="18108"/>
                    <a:pt x="34885" y="10929"/>
                    <a:pt x="30852" y="5646"/>
                  </a:cubicBezTo>
                  <a:cubicBezTo>
                    <a:pt x="26819" y="282"/>
                    <a:pt x="17423" y="0"/>
                    <a:pt x="1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9"/>
            <p:cNvSpPr/>
            <p:nvPr/>
          </p:nvSpPr>
          <p:spPr>
            <a:xfrm>
              <a:off x="184522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7388" y="1"/>
                  </a:moveTo>
                  <a:cubicBezTo>
                    <a:pt x="7162" y="1"/>
                    <a:pt x="6942" y="109"/>
                    <a:pt x="6805" y="369"/>
                  </a:cubicBezTo>
                  <a:cubicBezTo>
                    <a:pt x="5676" y="2506"/>
                    <a:pt x="3216" y="3716"/>
                    <a:pt x="917" y="4200"/>
                  </a:cubicBezTo>
                  <a:cubicBezTo>
                    <a:pt x="0" y="4353"/>
                    <a:pt x="314" y="5665"/>
                    <a:pt x="1173" y="5665"/>
                  </a:cubicBezTo>
                  <a:cubicBezTo>
                    <a:pt x="1221" y="5665"/>
                    <a:pt x="1270" y="5661"/>
                    <a:pt x="1321" y="5652"/>
                  </a:cubicBezTo>
                  <a:cubicBezTo>
                    <a:pt x="3982" y="5128"/>
                    <a:pt x="6805" y="3636"/>
                    <a:pt x="8096" y="1135"/>
                  </a:cubicBezTo>
                  <a:cubicBezTo>
                    <a:pt x="8431" y="549"/>
                    <a:pt x="7896" y="1"/>
                    <a:pt x="7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9"/>
            <p:cNvSpPr/>
            <p:nvPr/>
          </p:nvSpPr>
          <p:spPr>
            <a:xfrm>
              <a:off x="1967950" y="4806400"/>
              <a:ext cx="233950" cy="218000"/>
            </a:xfrm>
            <a:custGeom>
              <a:avLst/>
              <a:gdLst/>
              <a:ahLst/>
              <a:cxnLst/>
              <a:rect l="l" t="t" r="r" b="b"/>
              <a:pathLst>
                <a:path w="9358" h="8720" extrusionOk="0">
                  <a:moveTo>
                    <a:pt x="4357" y="0"/>
                  </a:moveTo>
                  <a:cubicBezTo>
                    <a:pt x="4357" y="0"/>
                    <a:pt x="1" y="887"/>
                    <a:pt x="283" y="4517"/>
                  </a:cubicBezTo>
                  <a:cubicBezTo>
                    <a:pt x="465" y="7244"/>
                    <a:pt x="2856" y="8719"/>
                    <a:pt x="5026" y="8719"/>
                  </a:cubicBezTo>
                  <a:cubicBezTo>
                    <a:pt x="5743" y="8719"/>
                    <a:pt x="6437" y="8558"/>
                    <a:pt x="7018" y="8227"/>
                  </a:cubicBezTo>
                  <a:cubicBezTo>
                    <a:pt x="9357" y="6896"/>
                    <a:pt x="8228" y="1130"/>
                    <a:pt x="8228" y="1129"/>
                  </a:cubicBezTo>
                  <a:lnTo>
                    <a:pt x="8228" y="1129"/>
                  </a:lnTo>
                  <a:lnTo>
                    <a:pt x="4961" y="3751"/>
                  </a:lnTo>
                  <a:lnTo>
                    <a:pt x="43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9"/>
            <p:cNvSpPr/>
            <p:nvPr/>
          </p:nvSpPr>
          <p:spPr>
            <a:xfrm>
              <a:off x="1199375" y="4983700"/>
              <a:ext cx="210800" cy="141625"/>
            </a:xfrm>
            <a:custGeom>
              <a:avLst/>
              <a:gdLst/>
              <a:ahLst/>
              <a:cxnLst/>
              <a:rect l="l" t="t" r="r" b="b"/>
              <a:pathLst>
                <a:path w="8432" h="5665" extrusionOk="0">
                  <a:moveTo>
                    <a:pt x="1044" y="1"/>
                  </a:moveTo>
                  <a:cubicBezTo>
                    <a:pt x="536" y="1"/>
                    <a:pt x="1" y="549"/>
                    <a:pt x="336" y="1135"/>
                  </a:cubicBezTo>
                  <a:cubicBezTo>
                    <a:pt x="1626" y="3636"/>
                    <a:pt x="4449" y="5128"/>
                    <a:pt x="7111" y="5652"/>
                  </a:cubicBezTo>
                  <a:cubicBezTo>
                    <a:pt x="7162" y="5661"/>
                    <a:pt x="7211" y="5665"/>
                    <a:pt x="7259" y="5665"/>
                  </a:cubicBezTo>
                  <a:cubicBezTo>
                    <a:pt x="8118" y="5665"/>
                    <a:pt x="8432" y="4353"/>
                    <a:pt x="7514" y="4200"/>
                  </a:cubicBezTo>
                  <a:cubicBezTo>
                    <a:pt x="5216" y="3716"/>
                    <a:pt x="2756" y="2506"/>
                    <a:pt x="1626" y="369"/>
                  </a:cubicBezTo>
                  <a:cubicBezTo>
                    <a:pt x="1490" y="109"/>
                    <a:pt x="1270" y="1"/>
                    <a:pt x="10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9"/>
            <p:cNvSpPr/>
            <p:nvPr/>
          </p:nvSpPr>
          <p:spPr>
            <a:xfrm>
              <a:off x="1053500" y="4806400"/>
              <a:ext cx="233925" cy="218000"/>
            </a:xfrm>
            <a:custGeom>
              <a:avLst/>
              <a:gdLst/>
              <a:ahLst/>
              <a:cxnLst/>
              <a:rect l="l" t="t" r="r" b="b"/>
              <a:pathLst>
                <a:path w="9357" h="8720" extrusionOk="0">
                  <a:moveTo>
                    <a:pt x="5001" y="0"/>
                  </a:moveTo>
                  <a:lnTo>
                    <a:pt x="4396" y="3751"/>
                  </a:lnTo>
                  <a:lnTo>
                    <a:pt x="1130" y="1129"/>
                  </a:lnTo>
                  <a:lnTo>
                    <a:pt x="1130" y="1129"/>
                  </a:lnTo>
                  <a:cubicBezTo>
                    <a:pt x="1130" y="1130"/>
                    <a:pt x="1" y="6896"/>
                    <a:pt x="2340" y="8227"/>
                  </a:cubicBezTo>
                  <a:cubicBezTo>
                    <a:pt x="2931" y="8558"/>
                    <a:pt x="3630" y="8719"/>
                    <a:pt x="4350" y="8719"/>
                  </a:cubicBezTo>
                  <a:cubicBezTo>
                    <a:pt x="6527" y="8719"/>
                    <a:pt x="8903" y="7244"/>
                    <a:pt x="9115" y="4517"/>
                  </a:cubicBezTo>
                  <a:cubicBezTo>
                    <a:pt x="9357" y="887"/>
                    <a:pt x="5001" y="0"/>
                    <a:pt x="5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9"/>
            <p:cNvSpPr/>
            <p:nvPr/>
          </p:nvSpPr>
          <p:spPr>
            <a:xfrm>
              <a:off x="1461200" y="4865625"/>
              <a:ext cx="93425" cy="224650"/>
            </a:xfrm>
            <a:custGeom>
              <a:avLst/>
              <a:gdLst/>
              <a:ahLst/>
              <a:cxnLst/>
              <a:rect l="l" t="t" r="r" b="b"/>
              <a:pathLst>
                <a:path w="3737" h="8986" extrusionOk="0">
                  <a:moveTo>
                    <a:pt x="1605" y="1"/>
                  </a:moveTo>
                  <a:cubicBezTo>
                    <a:pt x="853" y="1"/>
                    <a:pt x="1" y="651"/>
                    <a:pt x="147" y="1624"/>
                  </a:cubicBezTo>
                  <a:lnTo>
                    <a:pt x="1074" y="8036"/>
                  </a:lnTo>
                  <a:cubicBezTo>
                    <a:pt x="1171" y="8698"/>
                    <a:pt x="1630" y="8985"/>
                    <a:pt x="2133" y="8985"/>
                  </a:cubicBezTo>
                  <a:cubicBezTo>
                    <a:pt x="2886" y="8985"/>
                    <a:pt x="3736" y="8342"/>
                    <a:pt x="3615" y="7350"/>
                  </a:cubicBezTo>
                  <a:lnTo>
                    <a:pt x="2647" y="938"/>
                  </a:lnTo>
                  <a:cubicBezTo>
                    <a:pt x="2551" y="282"/>
                    <a:pt x="2100" y="1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59"/>
            <p:cNvSpPr/>
            <p:nvPr/>
          </p:nvSpPr>
          <p:spPr>
            <a:xfrm>
              <a:off x="1374125" y="4741875"/>
              <a:ext cx="226875" cy="225850"/>
            </a:xfrm>
            <a:custGeom>
              <a:avLst/>
              <a:gdLst/>
              <a:ahLst/>
              <a:cxnLst/>
              <a:rect l="l" t="t" r="r" b="b"/>
              <a:pathLst>
                <a:path w="9075" h="9034" extrusionOk="0">
                  <a:moveTo>
                    <a:pt x="4517" y="0"/>
                  </a:moveTo>
                  <a:cubicBezTo>
                    <a:pt x="2017" y="0"/>
                    <a:pt x="0" y="2017"/>
                    <a:pt x="0" y="4517"/>
                  </a:cubicBezTo>
                  <a:cubicBezTo>
                    <a:pt x="0" y="7017"/>
                    <a:pt x="2017" y="9034"/>
                    <a:pt x="4517" y="9034"/>
                  </a:cubicBezTo>
                  <a:cubicBezTo>
                    <a:pt x="7017" y="9034"/>
                    <a:pt x="9074" y="7017"/>
                    <a:pt x="9074" y="4517"/>
                  </a:cubicBezTo>
                  <a:cubicBezTo>
                    <a:pt x="9074" y="2017"/>
                    <a:pt x="7017" y="0"/>
                    <a:pt x="4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59"/>
            <p:cNvSpPr/>
            <p:nvPr/>
          </p:nvSpPr>
          <p:spPr>
            <a:xfrm>
              <a:off x="140637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3" y="0"/>
                    <a:pt x="1" y="1452"/>
                    <a:pt x="1" y="3267"/>
                  </a:cubicBezTo>
                  <a:cubicBezTo>
                    <a:pt x="1" y="5041"/>
                    <a:pt x="1453" y="6493"/>
                    <a:pt x="3227" y="6493"/>
                  </a:cubicBezTo>
                  <a:cubicBezTo>
                    <a:pt x="5042" y="6493"/>
                    <a:pt x="6494" y="5041"/>
                    <a:pt x="6494" y="3267"/>
                  </a:cubicBezTo>
                  <a:cubicBezTo>
                    <a:pt x="6494" y="1452"/>
                    <a:pt x="5042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9"/>
            <p:cNvSpPr/>
            <p:nvPr/>
          </p:nvSpPr>
          <p:spPr>
            <a:xfrm>
              <a:off x="1438650" y="4823200"/>
              <a:ext cx="98925" cy="60150"/>
            </a:xfrm>
            <a:custGeom>
              <a:avLst/>
              <a:gdLst/>
              <a:ahLst/>
              <a:cxnLst/>
              <a:rect l="l" t="t" r="r" b="b"/>
              <a:pathLst>
                <a:path w="3957" h="2406" extrusionOk="0">
                  <a:moveTo>
                    <a:pt x="2002" y="1"/>
                  </a:moveTo>
                  <a:cubicBezTo>
                    <a:pt x="1927" y="1"/>
                    <a:pt x="1851" y="5"/>
                    <a:pt x="1775" y="14"/>
                  </a:cubicBezTo>
                  <a:cubicBezTo>
                    <a:pt x="767" y="175"/>
                    <a:pt x="0" y="1103"/>
                    <a:pt x="121" y="2111"/>
                  </a:cubicBezTo>
                  <a:cubicBezTo>
                    <a:pt x="140" y="2313"/>
                    <a:pt x="283" y="2406"/>
                    <a:pt x="430" y="2406"/>
                  </a:cubicBezTo>
                  <a:cubicBezTo>
                    <a:pt x="607" y="2406"/>
                    <a:pt x="789" y="2272"/>
                    <a:pt x="767" y="2030"/>
                  </a:cubicBezTo>
                  <a:lnTo>
                    <a:pt x="767" y="2030"/>
                  </a:lnTo>
                  <a:lnTo>
                    <a:pt x="767" y="2071"/>
                  </a:lnTo>
                  <a:cubicBezTo>
                    <a:pt x="700" y="1184"/>
                    <a:pt x="1389" y="687"/>
                    <a:pt x="2063" y="687"/>
                  </a:cubicBezTo>
                  <a:cubicBezTo>
                    <a:pt x="2615" y="687"/>
                    <a:pt x="3158" y="1021"/>
                    <a:pt x="3267" y="1748"/>
                  </a:cubicBezTo>
                  <a:cubicBezTo>
                    <a:pt x="3303" y="1930"/>
                    <a:pt x="3454" y="2013"/>
                    <a:pt x="3602" y="2013"/>
                  </a:cubicBezTo>
                  <a:cubicBezTo>
                    <a:pt x="3782" y="2013"/>
                    <a:pt x="3957" y="1889"/>
                    <a:pt x="3912" y="1667"/>
                  </a:cubicBezTo>
                  <a:cubicBezTo>
                    <a:pt x="3763" y="695"/>
                    <a:pt x="2955" y="1"/>
                    <a:pt x="2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9"/>
            <p:cNvSpPr/>
            <p:nvPr/>
          </p:nvSpPr>
          <p:spPr>
            <a:xfrm>
              <a:off x="1693725" y="4865625"/>
              <a:ext cx="94425" cy="224650"/>
            </a:xfrm>
            <a:custGeom>
              <a:avLst/>
              <a:gdLst/>
              <a:ahLst/>
              <a:cxnLst/>
              <a:rect l="l" t="t" r="r" b="b"/>
              <a:pathLst>
                <a:path w="3777" h="8986" extrusionOk="0">
                  <a:moveTo>
                    <a:pt x="2172" y="1"/>
                  </a:moveTo>
                  <a:cubicBezTo>
                    <a:pt x="1677" y="1"/>
                    <a:pt x="1226" y="282"/>
                    <a:pt x="1130" y="938"/>
                  </a:cubicBezTo>
                  <a:lnTo>
                    <a:pt x="121" y="7350"/>
                  </a:lnTo>
                  <a:cubicBezTo>
                    <a:pt x="1" y="8342"/>
                    <a:pt x="851" y="8985"/>
                    <a:pt x="1604" y="8985"/>
                  </a:cubicBezTo>
                  <a:cubicBezTo>
                    <a:pt x="2106" y="8985"/>
                    <a:pt x="2565" y="8698"/>
                    <a:pt x="2662" y="8036"/>
                  </a:cubicBezTo>
                  <a:lnTo>
                    <a:pt x="3590" y="1624"/>
                  </a:lnTo>
                  <a:lnTo>
                    <a:pt x="3630" y="1624"/>
                  </a:lnTo>
                  <a:cubicBezTo>
                    <a:pt x="3776" y="651"/>
                    <a:pt x="2924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9"/>
            <p:cNvSpPr/>
            <p:nvPr/>
          </p:nvSpPr>
          <p:spPr>
            <a:xfrm>
              <a:off x="1648350" y="4741875"/>
              <a:ext cx="225875" cy="225850"/>
            </a:xfrm>
            <a:custGeom>
              <a:avLst/>
              <a:gdLst/>
              <a:ahLst/>
              <a:cxnLst/>
              <a:rect l="l" t="t" r="r" b="b"/>
              <a:pathLst>
                <a:path w="9035" h="9034" extrusionOk="0">
                  <a:moveTo>
                    <a:pt x="4518" y="0"/>
                  </a:moveTo>
                  <a:cubicBezTo>
                    <a:pt x="2017" y="0"/>
                    <a:pt x="1" y="2017"/>
                    <a:pt x="1" y="4517"/>
                  </a:cubicBezTo>
                  <a:cubicBezTo>
                    <a:pt x="1" y="7017"/>
                    <a:pt x="2017" y="9034"/>
                    <a:pt x="4518" y="9034"/>
                  </a:cubicBezTo>
                  <a:cubicBezTo>
                    <a:pt x="7018" y="9034"/>
                    <a:pt x="9034" y="7017"/>
                    <a:pt x="9034" y="4517"/>
                  </a:cubicBezTo>
                  <a:cubicBezTo>
                    <a:pt x="9034" y="2017"/>
                    <a:pt x="7018" y="0"/>
                    <a:pt x="4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9"/>
            <p:cNvSpPr/>
            <p:nvPr/>
          </p:nvSpPr>
          <p:spPr>
            <a:xfrm>
              <a:off x="1680625" y="4773125"/>
              <a:ext cx="162350" cy="162350"/>
            </a:xfrm>
            <a:custGeom>
              <a:avLst/>
              <a:gdLst/>
              <a:ahLst/>
              <a:cxnLst/>
              <a:rect l="l" t="t" r="r" b="b"/>
              <a:pathLst>
                <a:path w="6494" h="6494" extrusionOk="0">
                  <a:moveTo>
                    <a:pt x="3227" y="0"/>
                  </a:moveTo>
                  <a:cubicBezTo>
                    <a:pt x="1452" y="0"/>
                    <a:pt x="0" y="1452"/>
                    <a:pt x="0" y="3267"/>
                  </a:cubicBezTo>
                  <a:cubicBezTo>
                    <a:pt x="0" y="5041"/>
                    <a:pt x="1452" y="6493"/>
                    <a:pt x="3227" y="6493"/>
                  </a:cubicBezTo>
                  <a:cubicBezTo>
                    <a:pt x="5041" y="6493"/>
                    <a:pt x="6493" y="5041"/>
                    <a:pt x="6493" y="3267"/>
                  </a:cubicBezTo>
                  <a:cubicBezTo>
                    <a:pt x="6493" y="1452"/>
                    <a:pt x="5041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9"/>
            <p:cNvSpPr/>
            <p:nvPr/>
          </p:nvSpPr>
          <p:spPr>
            <a:xfrm>
              <a:off x="1711775" y="4823200"/>
              <a:ext cx="97925" cy="60425"/>
            </a:xfrm>
            <a:custGeom>
              <a:avLst/>
              <a:gdLst/>
              <a:ahLst/>
              <a:cxnLst/>
              <a:rect l="l" t="t" r="r" b="b"/>
              <a:pathLst>
                <a:path w="3917" h="2417" extrusionOk="0">
                  <a:moveTo>
                    <a:pt x="1954" y="1"/>
                  </a:moveTo>
                  <a:cubicBezTo>
                    <a:pt x="1002" y="1"/>
                    <a:pt x="194" y="695"/>
                    <a:pt x="45" y="1667"/>
                  </a:cubicBezTo>
                  <a:cubicBezTo>
                    <a:pt x="0" y="1889"/>
                    <a:pt x="175" y="2013"/>
                    <a:pt x="355" y="2013"/>
                  </a:cubicBezTo>
                  <a:cubicBezTo>
                    <a:pt x="503" y="2013"/>
                    <a:pt x="654" y="1930"/>
                    <a:pt x="690" y="1748"/>
                  </a:cubicBezTo>
                  <a:cubicBezTo>
                    <a:pt x="799" y="1021"/>
                    <a:pt x="1342" y="687"/>
                    <a:pt x="1891" y="687"/>
                  </a:cubicBezTo>
                  <a:cubicBezTo>
                    <a:pt x="2560" y="687"/>
                    <a:pt x="3239" y="1184"/>
                    <a:pt x="3150" y="2071"/>
                  </a:cubicBezTo>
                  <a:cubicBezTo>
                    <a:pt x="3150" y="2292"/>
                    <a:pt x="3345" y="2416"/>
                    <a:pt x="3520" y="2416"/>
                  </a:cubicBezTo>
                  <a:cubicBezTo>
                    <a:pt x="3664" y="2416"/>
                    <a:pt x="3795" y="2333"/>
                    <a:pt x="3795" y="2151"/>
                  </a:cubicBezTo>
                  <a:cubicBezTo>
                    <a:pt x="3916" y="1103"/>
                    <a:pt x="3190" y="175"/>
                    <a:pt x="2182" y="14"/>
                  </a:cubicBezTo>
                  <a:cubicBezTo>
                    <a:pt x="2106" y="5"/>
                    <a:pt x="2030" y="1"/>
                    <a:pt x="1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59"/>
            <p:cNvSpPr/>
            <p:nvPr/>
          </p:nvSpPr>
          <p:spPr>
            <a:xfrm>
              <a:off x="1578800" y="5019375"/>
              <a:ext cx="97325" cy="55875"/>
            </a:xfrm>
            <a:custGeom>
              <a:avLst/>
              <a:gdLst/>
              <a:ahLst/>
              <a:cxnLst/>
              <a:rect l="l" t="t" r="r" b="b"/>
              <a:pathLst>
                <a:path w="3893" h="2235" extrusionOk="0">
                  <a:moveTo>
                    <a:pt x="3609" y="1"/>
                  </a:moveTo>
                  <a:cubicBezTo>
                    <a:pt x="3478" y="1"/>
                    <a:pt x="3347" y="91"/>
                    <a:pt x="3347" y="273"/>
                  </a:cubicBezTo>
                  <a:cubicBezTo>
                    <a:pt x="3327" y="1170"/>
                    <a:pt x="2647" y="1624"/>
                    <a:pt x="1963" y="1624"/>
                  </a:cubicBezTo>
                  <a:cubicBezTo>
                    <a:pt x="1295" y="1624"/>
                    <a:pt x="624" y="1190"/>
                    <a:pt x="565" y="313"/>
                  </a:cubicBezTo>
                  <a:lnTo>
                    <a:pt x="524" y="354"/>
                  </a:lnTo>
                  <a:cubicBezTo>
                    <a:pt x="524" y="177"/>
                    <a:pt x="401" y="96"/>
                    <a:pt x="274" y="96"/>
                  </a:cubicBezTo>
                  <a:cubicBezTo>
                    <a:pt x="139" y="96"/>
                    <a:pt x="0" y="188"/>
                    <a:pt x="0" y="354"/>
                  </a:cubicBezTo>
                  <a:cubicBezTo>
                    <a:pt x="40" y="1619"/>
                    <a:pt x="980" y="2235"/>
                    <a:pt x="1924" y="2235"/>
                  </a:cubicBezTo>
                  <a:cubicBezTo>
                    <a:pt x="2906" y="2235"/>
                    <a:pt x="3892" y="1568"/>
                    <a:pt x="3872" y="273"/>
                  </a:cubicBezTo>
                  <a:cubicBezTo>
                    <a:pt x="3872" y="91"/>
                    <a:pt x="3741" y="1"/>
                    <a:pt x="3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59"/>
            <p:cNvSpPr/>
            <p:nvPr/>
          </p:nvSpPr>
          <p:spPr>
            <a:xfrm>
              <a:off x="1191625" y="5121975"/>
              <a:ext cx="689650" cy="311550"/>
            </a:xfrm>
            <a:custGeom>
              <a:avLst/>
              <a:gdLst/>
              <a:ahLst/>
              <a:cxnLst/>
              <a:rect l="l" t="t" r="r" b="b"/>
              <a:pathLst>
                <a:path w="27586" h="12462" extrusionOk="0">
                  <a:moveTo>
                    <a:pt x="4034" y="0"/>
                  </a:moveTo>
                  <a:lnTo>
                    <a:pt x="4034" y="0"/>
                  </a:lnTo>
                  <a:cubicBezTo>
                    <a:pt x="1" y="5283"/>
                    <a:pt x="5243" y="12462"/>
                    <a:pt x="17463" y="12462"/>
                  </a:cubicBezTo>
                  <a:cubicBezTo>
                    <a:pt x="21738" y="12462"/>
                    <a:pt x="25126" y="11575"/>
                    <a:pt x="27586" y="10203"/>
                  </a:cubicBezTo>
                  <a:lnTo>
                    <a:pt x="27586" y="10203"/>
                  </a:lnTo>
                  <a:cubicBezTo>
                    <a:pt x="24677" y="10696"/>
                    <a:pt x="22128" y="10911"/>
                    <a:pt x="19893" y="10911"/>
                  </a:cubicBezTo>
                  <a:cubicBezTo>
                    <a:pt x="4003" y="10911"/>
                    <a:pt x="4034" y="0"/>
                    <a:pt x="4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59"/>
          <p:cNvGrpSpPr/>
          <p:nvPr/>
        </p:nvGrpSpPr>
        <p:grpSpPr>
          <a:xfrm rot="4138627">
            <a:off x="9562235" y="4393586"/>
            <a:ext cx="1179917" cy="1700703"/>
            <a:chOff x="913350" y="238025"/>
            <a:chExt cx="1434725" cy="2067975"/>
          </a:xfrm>
        </p:grpSpPr>
        <p:sp>
          <p:nvSpPr>
            <p:cNvPr id="2393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59"/>
          <p:cNvSpPr/>
          <p:nvPr/>
        </p:nvSpPr>
        <p:spPr>
          <a:xfrm>
            <a:off x="4070069" y="2851753"/>
            <a:ext cx="8307" cy="7607"/>
          </a:xfrm>
          <a:custGeom>
            <a:avLst/>
            <a:gdLst/>
            <a:ahLst/>
            <a:cxnLst/>
            <a:rect l="l" t="t" r="r" b="b"/>
            <a:pathLst>
              <a:path w="404" h="370" extrusionOk="0">
                <a:moveTo>
                  <a:pt x="217" y="0"/>
                </a:moveTo>
                <a:cubicBezTo>
                  <a:pt x="172" y="0"/>
                  <a:pt x="121" y="21"/>
                  <a:pt x="81" y="61"/>
                </a:cubicBezTo>
                <a:cubicBezTo>
                  <a:pt x="0" y="101"/>
                  <a:pt x="0" y="222"/>
                  <a:pt x="41" y="303"/>
                </a:cubicBezTo>
                <a:cubicBezTo>
                  <a:pt x="88" y="350"/>
                  <a:pt x="149" y="370"/>
                  <a:pt x="208" y="370"/>
                </a:cubicBezTo>
                <a:cubicBezTo>
                  <a:pt x="249" y="370"/>
                  <a:pt x="290" y="360"/>
                  <a:pt x="323" y="343"/>
                </a:cubicBezTo>
                <a:cubicBezTo>
                  <a:pt x="363" y="263"/>
                  <a:pt x="404" y="142"/>
                  <a:pt x="323" y="61"/>
                </a:cubicBezTo>
                <a:cubicBezTo>
                  <a:pt x="303" y="21"/>
                  <a:pt x="263" y="0"/>
                  <a:pt x="21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7" name="Google Shape;2407;p59"/>
          <p:cNvSpPr/>
          <p:nvPr/>
        </p:nvSpPr>
        <p:spPr>
          <a:xfrm>
            <a:off x="4056808" y="2863987"/>
            <a:ext cx="6641" cy="6168"/>
          </a:xfrm>
          <a:custGeom>
            <a:avLst/>
            <a:gdLst/>
            <a:ahLst/>
            <a:cxnLst/>
            <a:rect l="l" t="t" r="r" b="b"/>
            <a:pathLst>
              <a:path w="323" h="300" extrusionOk="0">
                <a:moveTo>
                  <a:pt x="197" y="0"/>
                </a:moveTo>
                <a:cubicBezTo>
                  <a:pt x="162" y="0"/>
                  <a:pt x="121" y="10"/>
                  <a:pt x="81" y="31"/>
                </a:cubicBezTo>
                <a:cubicBezTo>
                  <a:pt x="41" y="71"/>
                  <a:pt x="0" y="152"/>
                  <a:pt x="81" y="232"/>
                </a:cubicBezTo>
                <a:cubicBezTo>
                  <a:pt x="104" y="279"/>
                  <a:pt x="142" y="299"/>
                  <a:pt x="185" y="299"/>
                </a:cubicBezTo>
                <a:cubicBezTo>
                  <a:pt x="216" y="299"/>
                  <a:pt x="249" y="289"/>
                  <a:pt x="282" y="273"/>
                </a:cubicBezTo>
                <a:cubicBezTo>
                  <a:pt x="323" y="192"/>
                  <a:pt x="323" y="111"/>
                  <a:pt x="282" y="31"/>
                </a:cubicBezTo>
                <a:cubicBezTo>
                  <a:pt x="262" y="10"/>
                  <a:pt x="232" y="0"/>
                  <a:pt x="197" y="0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8" name="Google Shape;2408;p59"/>
          <p:cNvSpPr/>
          <p:nvPr/>
        </p:nvSpPr>
        <p:spPr>
          <a:xfrm>
            <a:off x="4041877" y="2877252"/>
            <a:ext cx="5819" cy="4585"/>
          </a:xfrm>
          <a:custGeom>
            <a:avLst/>
            <a:gdLst/>
            <a:ahLst/>
            <a:cxnLst/>
            <a:rect l="l" t="t" r="r" b="b"/>
            <a:pathLst>
              <a:path w="283" h="223" extrusionOk="0">
                <a:moveTo>
                  <a:pt x="162" y="1"/>
                </a:moveTo>
                <a:cubicBezTo>
                  <a:pt x="131" y="1"/>
                  <a:pt x="101" y="11"/>
                  <a:pt x="81" y="31"/>
                </a:cubicBezTo>
                <a:cubicBezTo>
                  <a:pt x="0" y="71"/>
                  <a:pt x="0" y="152"/>
                  <a:pt x="41" y="192"/>
                </a:cubicBezTo>
                <a:cubicBezTo>
                  <a:pt x="61" y="212"/>
                  <a:pt x="91" y="222"/>
                  <a:pt x="126" y="222"/>
                </a:cubicBezTo>
                <a:cubicBezTo>
                  <a:pt x="162" y="222"/>
                  <a:pt x="202" y="212"/>
                  <a:pt x="242" y="192"/>
                </a:cubicBezTo>
                <a:cubicBezTo>
                  <a:pt x="283" y="152"/>
                  <a:pt x="283" y="71"/>
                  <a:pt x="242" y="31"/>
                </a:cubicBezTo>
                <a:cubicBezTo>
                  <a:pt x="222" y="11"/>
                  <a:pt x="192" y="1"/>
                  <a:pt x="162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09" name="Google Shape;2409;p59"/>
          <p:cNvSpPr/>
          <p:nvPr/>
        </p:nvSpPr>
        <p:spPr>
          <a:xfrm>
            <a:off x="4115677" y="2858723"/>
            <a:ext cx="8307" cy="7628"/>
          </a:xfrm>
          <a:custGeom>
            <a:avLst/>
            <a:gdLst/>
            <a:ahLst/>
            <a:cxnLst/>
            <a:rect l="l" t="t" r="r" b="b"/>
            <a:pathLst>
              <a:path w="404" h="371" extrusionOk="0">
                <a:moveTo>
                  <a:pt x="204" y="1"/>
                </a:moveTo>
                <a:cubicBezTo>
                  <a:pt x="168" y="1"/>
                  <a:pt x="127" y="14"/>
                  <a:pt x="81" y="45"/>
                </a:cubicBezTo>
                <a:cubicBezTo>
                  <a:pt x="1" y="85"/>
                  <a:pt x="1" y="206"/>
                  <a:pt x="41" y="287"/>
                </a:cubicBezTo>
                <a:cubicBezTo>
                  <a:pt x="66" y="336"/>
                  <a:pt x="122" y="371"/>
                  <a:pt x="180" y="371"/>
                </a:cubicBezTo>
                <a:cubicBezTo>
                  <a:pt x="215" y="371"/>
                  <a:pt x="252" y="358"/>
                  <a:pt x="283" y="327"/>
                </a:cubicBezTo>
                <a:cubicBezTo>
                  <a:pt x="364" y="287"/>
                  <a:pt x="404" y="166"/>
                  <a:pt x="364" y="85"/>
                </a:cubicBezTo>
                <a:cubicBezTo>
                  <a:pt x="314" y="35"/>
                  <a:pt x="264" y="1"/>
                  <a:pt x="204" y="1"/>
                </a:cubicBezTo>
                <a:close/>
              </a:path>
            </a:pathLst>
          </a:custGeom>
          <a:solidFill>
            <a:srgbClr val="FFBD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10" name="Google Shape;2410;p59"/>
          <p:cNvGrpSpPr/>
          <p:nvPr/>
        </p:nvGrpSpPr>
        <p:grpSpPr>
          <a:xfrm>
            <a:off x="3346020" y="5516680"/>
            <a:ext cx="1035648" cy="974688"/>
            <a:chOff x="2381325" y="4278600"/>
            <a:chExt cx="1259300" cy="1185175"/>
          </a:xfrm>
        </p:grpSpPr>
        <p:sp>
          <p:nvSpPr>
            <p:cNvPr id="2411" name="Google Shape;2411;p59"/>
            <p:cNvSpPr/>
            <p:nvPr/>
          </p:nvSpPr>
          <p:spPr>
            <a:xfrm>
              <a:off x="2381325" y="4278600"/>
              <a:ext cx="1259300" cy="1184450"/>
            </a:xfrm>
            <a:custGeom>
              <a:avLst/>
              <a:gdLst/>
              <a:ahLst/>
              <a:cxnLst/>
              <a:rect l="l" t="t" r="r" b="b"/>
              <a:pathLst>
                <a:path w="50372" h="47378" extrusionOk="0">
                  <a:moveTo>
                    <a:pt x="20612" y="1"/>
                  </a:moveTo>
                  <a:cubicBezTo>
                    <a:pt x="20581" y="1"/>
                    <a:pt x="20554" y="7"/>
                    <a:pt x="20528" y="20"/>
                  </a:cubicBezTo>
                  <a:cubicBezTo>
                    <a:pt x="19238" y="665"/>
                    <a:pt x="20972" y="19580"/>
                    <a:pt x="20972" y="19580"/>
                  </a:cubicBezTo>
                  <a:cubicBezTo>
                    <a:pt x="20972" y="19580"/>
                    <a:pt x="7094" y="17113"/>
                    <a:pt x="2004" y="17113"/>
                  </a:cubicBezTo>
                  <a:cubicBezTo>
                    <a:pt x="885" y="17113"/>
                    <a:pt x="191" y="17232"/>
                    <a:pt x="162" y="17523"/>
                  </a:cubicBezTo>
                  <a:cubicBezTo>
                    <a:pt x="1" y="19096"/>
                    <a:pt x="19520" y="29622"/>
                    <a:pt x="19520" y="29622"/>
                  </a:cubicBezTo>
                  <a:cubicBezTo>
                    <a:pt x="19520" y="29622"/>
                    <a:pt x="11938" y="46842"/>
                    <a:pt x="14439" y="47366"/>
                  </a:cubicBezTo>
                  <a:cubicBezTo>
                    <a:pt x="14477" y="47374"/>
                    <a:pt x="14519" y="47378"/>
                    <a:pt x="14562" y="47378"/>
                  </a:cubicBezTo>
                  <a:cubicBezTo>
                    <a:pt x="17296" y="47378"/>
                    <a:pt x="29602" y="32727"/>
                    <a:pt x="29602" y="32727"/>
                  </a:cubicBezTo>
                  <a:cubicBezTo>
                    <a:pt x="29602" y="32727"/>
                    <a:pt x="44599" y="38213"/>
                    <a:pt x="48957" y="38213"/>
                  </a:cubicBezTo>
                  <a:cubicBezTo>
                    <a:pt x="49668" y="38213"/>
                    <a:pt x="50096" y="38067"/>
                    <a:pt x="50130" y="37728"/>
                  </a:cubicBezTo>
                  <a:cubicBezTo>
                    <a:pt x="50372" y="35268"/>
                    <a:pt x="35168" y="24056"/>
                    <a:pt x="35168" y="24056"/>
                  </a:cubicBezTo>
                  <a:cubicBezTo>
                    <a:pt x="35168" y="24056"/>
                    <a:pt x="49081" y="11111"/>
                    <a:pt x="47952" y="9255"/>
                  </a:cubicBezTo>
                  <a:cubicBezTo>
                    <a:pt x="47856" y="9093"/>
                    <a:pt x="47643" y="9018"/>
                    <a:pt x="47333" y="9018"/>
                  </a:cubicBezTo>
                  <a:cubicBezTo>
                    <a:pt x="44115" y="9018"/>
                    <a:pt x="30490" y="17039"/>
                    <a:pt x="30490" y="17039"/>
                  </a:cubicBezTo>
                  <a:cubicBezTo>
                    <a:pt x="30490" y="17039"/>
                    <a:pt x="22184" y="1"/>
                    <a:pt x="20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59"/>
            <p:cNvSpPr/>
            <p:nvPr/>
          </p:nvSpPr>
          <p:spPr>
            <a:xfrm>
              <a:off x="2381325" y="4717675"/>
              <a:ext cx="586825" cy="746100"/>
            </a:xfrm>
            <a:custGeom>
              <a:avLst/>
              <a:gdLst/>
              <a:ahLst/>
              <a:cxnLst/>
              <a:rect l="l" t="t" r="r" b="b"/>
              <a:pathLst>
                <a:path w="23473" h="29844" extrusionOk="0">
                  <a:moveTo>
                    <a:pt x="162" y="0"/>
                  </a:moveTo>
                  <a:cubicBezTo>
                    <a:pt x="1" y="1573"/>
                    <a:pt x="19520" y="12059"/>
                    <a:pt x="19520" y="12059"/>
                  </a:cubicBezTo>
                  <a:cubicBezTo>
                    <a:pt x="19520" y="12059"/>
                    <a:pt x="11938" y="29319"/>
                    <a:pt x="14398" y="29844"/>
                  </a:cubicBezTo>
                  <a:lnTo>
                    <a:pt x="14479" y="29844"/>
                  </a:lnTo>
                  <a:cubicBezTo>
                    <a:pt x="16495" y="26093"/>
                    <a:pt x="22988" y="14035"/>
                    <a:pt x="23230" y="12099"/>
                  </a:cubicBezTo>
                  <a:cubicBezTo>
                    <a:pt x="23472" y="9760"/>
                    <a:pt x="163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59"/>
            <p:cNvSpPr/>
            <p:nvPr/>
          </p:nvSpPr>
          <p:spPr>
            <a:xfrm>
              <a:off x="3186900" y="4509975"/>
              <a:ext cx="453725" cy="711825"/>
            </a:xfrm>
            <a:custGeom>
              <a:avLst/>
              <a:gdLst/>
              <a:ahLst/>
              <a:cxnLst/>
              <a:rect l="l" t="t" r="r" b="b"/>
              <a:pathLst>
                <a:path w="18149" h="28473" extrusionOk="0">
                  <a:moveTo>
                    <a:pt x="15729" y="0"/>
                  </a:moveTo>
                  <a:cubicBezTo>
                    <a:pt x="15729" y="1"/>
                    <a:pt x="1" y="12946"/>
                    <a:pt x="686" y="14922"/>
                  </a:cubicBezTo>
                  <a:cubicBezTo>
                    <a:pt x="1332" y="16939"/>
                    <a:pt x="17907" y="28473"/>
                    <a:pt x="17907" y="28473"/>
                  </a:cubicBezTo>
                  <a:cubicBezTo>
                    <a:pt x="18149" y="26013"/>
                    <a:pt x="2945" y="14801"/>
                    <a:pt x="2945" y="14801"/>
                  </a:cubicBezTo>
                  <a:cubicBezTo>
                    <a:pt x="2945" y="14801"/>
                    <a:pt x="16818" y="1856"/>
                    <a:pt x="15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59"/>
            <p:cNvSpPr/>
            <p:nvPr/>
          </p:nvSpPr>
          <p:spPr>
            <a:xfrm>
              <a:off x="3017525" y="4852775"/>
              <a:ext cx="70600" cy="70600"/>
            </a:xfrm>
            <a:custGeom>
              <a:avLst/>
              <a:gdLst/>
              <a:ahLst/>
              <a:cxnLst/>
              <a:rect l="l" t="t" r="r" b="b"/>
              <a:pathLst>
                <a:path w="2824" h="2824" extrusionOk="0">
                  <a:moveTo>
                    <a:pt x="1412" y="0"/>
                  </a:moveTo>
                  <a:cubicBezTo>
                    <a:pt x="605" y="0"/>
                    <a:pt x="0" y="646"/>
                    <a:pt x="0" y="1412"/>
                  </a:cubicBezTo>
                  <a:cubicBezTo>
                    <a:pt x="0" y="2218"/>
                    <a:pt x="605" y="2823"/>
                    <a:pt x="1412" y="2823"/>
                  </a:cubicBezTo>
                  <a:cubicBezTo>
                    <a:pt x="2178" y="2823"/>
                    <a:pt x="2823" y="2218"/>
                    <a:pt x="2823" y="1412"/>
                  </a:cubicBezTo>
                  <a:cubicBezTo>
                    <a:pt x="2823" y="646"/>
                    <a:pt x="2178" y="0"/>
                    <a:pt x="1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59"/>
            <p:cNvSpPr/>
            <p:nvPr/>
          </p:nvSpPr>
          <p:spPr>
            <a:xfrm>
              <a:off x="3136500" y="4804375"/>
              <a:ext cx="40350" cy="41350"/>
            </a:xfrm>
            <a:custGeom>
              <a:avLst/>
              <a:gdLst/>
              <a:ahLst/>
              <a:cxnLst/>
              <a:rect l="l" t="t" r="r" b="b"/>
              <a:pathLst>
                <a:path w="1614" h="1654" extrusionOk="0">
                  <a:moveTo>
                    <a:pt x="807" y="0"/>
                  </a:moveTo>
                  <a:cubicBezTo>
                    <a:pt x="363" y="0"/>
                    <a:pt x="0" y="363"/>
                    <a:pt x="0" y="84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0" y="1654"/>
                    <a:pt x="1613" y="1291"/>
                    <a:pt x="1613" y="847"/>
                  </a:cubicBezTo>
                  <a:cubicBezTo>
                    <a:pt x="1613" y="363"/>
                    <a:pt x="1250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59"/>
            <p:cNvSpPr/>
            <p:nvPr/>
          </p:nvSpPr>
          <p:spPr>
            <a:xfrm>
              <a:off x="3224200" y="4729775"/>
              <a:ext cx="41375" cy="41350"/>
            </a:xfrm>
            <a:custGeom>
              <a:avLst/>
              <a:gdLst/>
              <a:ahLst/>
              <a:cxnLst/>
              <a:rect l="l" t="t" r="r" b="b"/>
              <a:pathLst>
                <a:path w="1655" h="1654" extrusionOk="0">
                  <a:moveTo>
                    <a:pt x="848" y="0"/>
                  </a:moveTo>
                  <a:cubicBezTo>
                    <a:pt x="364" y="0"/>
                    <a:pt x="1" y="363"/>
                    <a:pt x="1" y="807"/>
                  </a:cubicBezTo>
                  <a:cubicBezTo>
                    <a:pt x="1" y="1291"/>
                    <a:pt x="364" y="1654"/>
                    <a:pt x="848" y="1654"/>
                  </a:cubicBezTo>
                  <a:cubicBezTo>
                    <a:pt x="1291" y="1654"/>
                    <a:pt x="1654" y="1291"/>
                    <a:pt x="1654" y="807"/>
                  </a:cubicBezTo>
                  <a:cubicBezTo>
                    <a:pt x="1654" y="363"/>
                    <a:pt x="1291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59"/>
            <p:cNvSpPr/>
            <p:nvPr/>
          </p:nvSpPr>
          <p:spPr>
            <a:xfrm>
              <a:off x="3327050" y="4658175"/>
              <a:ext cx="40350" cy="41375"/>
            </a:xfrm>
            <a:custGeom>
              <a:avLst/>
              <a:gdLst/>
              <a:ahLst/>
              <a:cxnLst/>
              <a:rect l="l" t="t" r="r" b="b"/>
              <a:pathLst>
                <a:path w="1614" h="1655" extrusionOk="0">
                  <a:moveTo>
                    <a:pt x="807" y="1"/>
                  </a:moveTo>
                  <a:cubicBezTo>
                    <a:pt x="363" y="1"/>
                    <a:pt x="0" y="364"/>
                    <a:pt x="0" y="807"/>
                  </a:cubicBezTo>
                  <a:cubicBezTo>
                    <a:pt x="0" y="1291"/>
                    <a:pt x="363" y="1654"/>
                    <a:pt x="807" y="1654"/>
                  </a:cubicBezTo>
                  <a:cubicBezTo>
                    <a:pt x="1251" y="1654"/>
                    <a:pt x="1614" y="1291"/>
                    <a:pt x="1614" y="807"/>
                  </a:cubicBezTo>
                  <a:cubicBezTo>
                    <a:pt x="1614" y="364"/>
                    <a:pt x="1251" y="1"/>
                    <a:pt x="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59"/>
            <p:cNvSpPr/>
            <p:nvPr/>
          </p:nvSpPr>
          <p:spPr>
            <a:xfrm>
              <a:off x="2993325" y="4729600"/>
              <a:ext cx="47400" cy="40675"/>
            </a:xfrm>
            <a:custGeom>
              <a:avLst/>
              <a:gdLst/>
              <a:ahLst/>
              <a:cxnLst/>
              <a:rect l="l" t="t" r="r" b="b"/>
              <a:pathLst>
                <a:path w="1896" h="1627" extrusionOk="0">
                  <a:moveTo>
                    <a:pt x="967" y="1"/>
                  </a:moveTo>
                  <a:cubicBezTo>
                    <a:pt x="670" y="1"/>
                    <a:pt x="385" y="165"/>
                    <a:pt x="243" y="451"/>
                  </a:cubicBezTo>
                  <a:cubicBezTo>
                    <a:pt x="1" y="854"/>
                    <a:pt x="162" y="1338"/>
                    <a:pt x="565" y="1540"/>
                  </a:cubicBezTo>
                  <a:cubicBezTo>
                    <a:pt x="683" y="1599"/>
                    <a:pt x="811" y="1626"/>
                    <a:pt x="938" y="1626"/>
                  </a:cubicBezTo>
                  <a:cubicBezTo>
                    <a:pt x="1247" y="1626"/>
                    <a:pt x="1552" y="1462"/>
                    <a:pt x="1694" y="1177"/>
                  </a:cubicBezTo>
                  <a:cubicBezTo>
                    <a:pt x="1896" y="773"/>
                    <a:pt x="1735" y="289"/>
                    <a:pt x="1331" y="88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59"/>
            <p:cNvSpPr/>
            <p:nvPr/>
          </p:nvSpPr>
          <p:spPr>
            <a:xfrm>
              <a:off x="2968125" y="4616700"/>
              <a:ext cx="46400" cy="41325"/>
            </a:xfrm>
            <a:custGeom>
              <a:avLst/>
              <a:gdLst/>
              <a:ahLst/>
              <a:cxnLst/>
              <a:rect l="l" t="t" r="r" b="b"/>
              <a:pathLst>
                <a:path w="1856" h="1653" extrusionOk="0">
                  <a:moveTo>
                    <a:pt x="926" y="0"/>
                  </a:moveTo>
                  <a:cubicBezTo>
                    <a:pt x="629" y="0"/>
                    <a:pt x="345" y="164"/>
                    <a:pt x="202" y="450"/>
                  </a:cubicBezTo>
                  <a:cubicBezTo>
                    <a:pt x="0" y="853"/>
                    <a:pt x="162" y="1337"/>
                    <a:pt x="565" y="1539"/>
                  </a:cubicBezTo>
                  <a:cubicBezTo>
                    <a:pt x="694" y="1616"/>
                    <a:pt x="832" y="1652"/>
                    <a:pt x="966" y="1652"/>
                  </a:cubicBezTo>
                  <a:cubicBezTo>
                    <a:pt x="1249" y="1652"/>
                    <a:pt x="1517" y="1490"/>
                    <a:pt x="1654" y="1216"/>
                  </a:cubicBezTo>
                  <a:cubicBezTo>
                    <a:pt x="1855" y="813"/>
                    <a:pt x="1694" y="289"/>
                    <a:pt x="1291" y="87"/>
                  </a:cubicBezTo>
                  <a:cubicBezTo>
                    <a:pt x="1173" y="28"/>
                    <a:pt x="1048" y="0"/>
                    <a:pt x="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59"/>
            <p:cNvSpPr/>
            <p:nvPr/>
          </p:nvSpPr>
          <p:spPr>
            <a:xfrm>
              <a:off x="2950975" y="4492675"/>
              <a:ext cx="47425" cy="41325"/>
            </a:xfrm>
            <a:custGeom>
              <a:avLst/>
              <a:gdLst/>
              <a:ahLst/>
              <a:cxnLst/>
              <a:rect l="l" t="t" r="r" b="b"/>
              <a:pathLst>
                <a:path w="1897" h="1653" extrusionOk="0">
                  <a:moveTo>
                    <a:pt x="967" y="1"/>
                  </a:moveTo>
                  <a:cubicBezTo>
                    <a:pt x="670" y="1"/>
                    <a:pt x="385" y="165"/>
                    <a:pt x="243" y="450"/>
                  </a:cubicBezTo>
                  <a:cubicBezTo>
                    <a:pt x="1" y="854"/>
                    <a:pt x="162" y="1338"/>
                    <a:pt x="565" y="1539"/>
                  </a:cubicBezTo>
                  <a:cubicBezTo>
                    <a:pt x="695" y="1617"/>
                    <a:pt x="836" y="1653"/>
                    <a:pt x="976" y="1653"/>
                  </a:cubicBezTo>
                  <a:cubicBezTo>
                    <a:pt x="1272" y="1653"/>
                    <a:pt x="1558" y="1491"/>
                    <a:pt x="1695" y="1217"/>
                  </a:cubicBezTo>
                  <a:cubicBezTo>
                    <a:pt x="1896" y="813"/>
                    <a:pt x="1735" y="289"/>
                    <a:pt x="1332" y="87"/>
                  </a:cubicBezTo>
                  <a:cubicBezTo>
                    <a:pt x="1214" y="29"/>
                    <a:pt x="1089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59"/>
            <p:cNvSpPr/>
            <p:nvPr/>
          </p:nvSpPr>
          <p:spPr>
            <a:xfrm>
              <a:off x="2878400" y="4839650"/>
              <a:ext cx="45375" cy="41050"/>
            </a:xfrm>
            <a:custGeom>
              <a:avLst/>
              <a:gdLst/>
              <a:ahLst/>
              <a:cxnLst/>
              <a:rect l="l" t="t" r="r" b="b"/>
              <a:pathLst>
                <a:path w="1815" h="1642" extrusionOk="0">
                  <a:moveTo>
                    <a:pt x="908" y="0"/>
                  </a:moveTo>
                  <a:cubicBezTo>
                    <a:pt x="710" y="0"/>
                    <a:pt x="514" y="70"/>
                    <a:pt x="363" y="203"/>
                  </a:cubicBezTo>
                  <a:cubicBezTo>
                    <a:pt x="40" y="485"/>
                    <a:pt x="0" y="1009"/>
                    <a:pt x="282" y="1372"/>
                  </a:cubicBezTo>
                  <a:cubicBezTo>
                    <a:pt x="438" y="1550"/>
                    <a:pt x="666" y="1642"/>
                    <a:pt x="900" y="1642"/>
                  </a:cubicBezTo>
                  <a:cubicBezTo>
                    <a:pt x="1092" y="1642"/>
                    <a:pt x="1288" y="1580"/>
                    <a:pt x="1452" y="1453"/>
                  </a:cubicBezTo>
                  <a:cubicBezTo>
                    <a:pt x="1775" y="1130"/>
                    <a:pt x="1815" y="606"/>
                    <a:pt x="1533" y="283"/>
                  </a:cubicBezTo>
                  <a:cubicBezTo>
                    <a:pt x="1361" y="90"/>
                    <a:pt x="1133" y="0"/>
                    <a:pt x="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59"/>
            <p:cNvSpPr/>
            <p:nvPr/>
          </p:nvSpPr>
          <p:spPr>
            <a:xfrm>
              <a:off x="2766475" y="4803950"/>
              <a:ext cx="46400" cy="41300"/>
            </a:xfrm>
            <a:custGeom>
              <a:avLst/>
              <a:gdLst/>
              <a:ahLst/>
              <a:cxnLst/>
              <a:rect l="l" t="t" r="r" b="b"/>
              <a:pathLst>
                <a:path w="1856" h="1652" extrusionOk="0">
                  <a:moveTo>
                    <a:pt x="922" y="0"/>
                  </a:moveTo>
                  <a:cubicBezTo>
                    <a:pt x="728" y="0"/>
                    <a:pt x="529" y="72"/>
                    <a:pt x="363" y="219"/>
                  </a:cubicBezTo>
                  <a:cubicBezTo>
                    <a:pt x="41" y="501"/>
                    <a:pt x="1" y="1026"/>
                    <a:pt x="323" y="1389"/>
                  </a:cubicBezTo>
                  <a:cubicBezTo>
                    <a:pt x="473" y="1560"/>
                    <a:pt x="691" y="1652"/>
                    <a:pt x="911" y="1652"/>
                  </a:cubicBezTo>
                  <a:cubicBezTo>
                    <a:pt x="1105" y="1652"/>
                    <a:pt x="1301" y="1580"/>
                    <a:pt x="1452" y="1429"/>
                  </a:cubicBezTo>
                  <a:cubicBezTo>
                    <a:pt x="1815" y="1147"/>
                    <a:pt x="1856" y="622"/>
                    <a:pt x="1533" y="300"/>
                  </a:cubicBezTo>
                  <a:cubicBezTo>
                    <a:pt x="1379" y="102"/>
                    <a:pt x="1154" y="0"/>
                    <a:pt x="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59"/>
            <p:cNvSpPr/>
            <p:nvPr/>
          </p:nvSpPr>
          <p:spPr>
            <a:xfrm>
              <a:off x="2642475" y="4792600"/>
              <a:ext cx="45375" cy="41475"/>
            </a:xfrm>
            <a:custGeom>
              <a:avLst/>
              <a:gdLst/>
              <a:ahLst/>
              <a:cxnLst/>
              <a:rect l="l" t="t" r="r" b="b"/>
              <a:pathLst>
                <a:path w="1815" h="1659" extrusionOk="0">
                  <a:moveTo>
                    <a:pt x="901" y="0"/>
                  </a:moveTo>
                  <a:cubicBezTo>
                    <a:pt x="714" y="0"/>
                    <a:pt x="526" y="62"/>
                    <a:pt x="363" y="189"/>
                  </a:cubicBezTo>
                  <a:cubicBezTo>
                    <a:pt x="40" y="512"/>
                    <a:pt x="0" y="1036"/>
                    <a:pt x="282" y="1359"/>
                  </a:cubicBezTo>
                  <a:cubicBezTo>
                    <a:pt x="458" y="1556"/>
                    <a:pt x="681" y="1658"/>
                    <a:pt x="907" y="1658"/>
                  </a:cubicBezTo>
                  <a:cubicBezTo>
                    <a:pt x="1096" y="1658"/>
                    <a:pt x="1286" y="1587"/>
                    <a:pt x="1452" y="1439"/>
                  </a:cubicBezTo>
                  <a:cubicBezTo>
                    <a:pt x="1775" y="1157"/>
                    <a:pt x="1815" y="633"/>
                    <a:pt x="1533" y="270"/>
                  </a:cubicBezTo>
                  <a:cubicBezTo>
                    <a:pt x="1355" y="92"/>
                    <a:pt x="1129" y="0"/>
                    <a:pt x="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59"/>
            <p:cNvSpPr/>
            <p:nvPr/>
          </p:nvSpPr>
          <p:spPr>
            <a:xfrm>
              <a:off x="3361325" y="5087300"/>
              <a:ext cx="46400" cy="41100"/>
            </a:xfrm>
            <a:custGeom>
              <a:avLst/>
              <a:gdLst/>
              <a:ahLst/>
              <a:cxnLst/>
              <a:rect l="l" t="t" r="r" b="b"/>
              <a:pathLst>
                <a:path w="1856" h="1644" extrusionOk="0">
                  <a:moveTo>
                    <a:pt x="938" y="1"/>
                  </a:moveTo>
                  <a:cubicBezTo>
                    <a:pt x="839" y="1"/>
                    <a:pt x="740" y="18"/>
                    <a:pt x="646" y="56"/>
                  </a:cubicBezTo>
                  <a:cubicBezTo>
                    <a:pt x="202" y="218"/>
                    <a:pt x="1" y="702"/>
                    <a:pt x="162" y="1105"/>
                  </a:cubicBezTo>
                  <a:cubicBezTo>
                    <a:pt x="317" y="1446"/>
                    <a:pt x="615" y="1644"/>
                    <a:pt x="946" y="1644"/>
                  </a:cubicBezTo>
                  <a:cubicBezTo>
                    <a:pt x="1046" y="1644"/>
                    <a:pt x="1148" y="1626"/>
                    <a:pt x="1251" y="1589"/>
                  </a:cubicBezTo>
                  <a:cubicBezTo>
                    <a:pt x="1654" y="1387"/>
                    <a:pt x="1856" y="944"/>
                    <a:pt x="1694" y="500"/>
                  </a:cubicBezTo>
                  <a:cubicBezTo>
                    <a:pt x="1571" y="191"/>
                    <a:pt x="1258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59"/>
            <p:cNvSpPr/>
            <p:nvPr/>
          </p:nvSpPr>
          <p:spPr>
            <a:xfrm>
              <a:off x="3258500" y="5033875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919" y="0"/>
                  </a:moveTo>
                  <a:cubicBezTo>
                    <a:pt x="815" y="0"/>
                    <a:pt x="709" y="18"/>
                    <a:pt x="605" y="56"/>
                  </a:cubicBezTo>
                  <a:cubicBezTo>
                    <a:pt x="202" y="217"/>
                    <a:pt x="0" y="701"/>
                    <a:pt x="161" y="1145"/>
                  </a:cubicBezTo>
                  <a:cubicBezTo>
                    <a:pt x="285" y="1453"/>
                    <a:pt x="597" y="1644"/>
                    <a:pt x="936" y="1644"/>
                  </a:cubicBezTo>
                  <a:cubicBezTo>
                    <a:pt x="1040" y="1644"/>
                    <a:pt x="1146" y="1626"/>
                    <a:pt x="1250" y="1588"/>
                  </a:cubicBezTo>
                  <a:cubicBezTo>
                    <a:pt x="1654" y="1427"/>
                    <a:pt x="1855" y="943"/>
                    <a:pt x="1694" y="499"/>
                  </a:cubicBezTo>
                  <a:cubicBezTo>
                    <a:pt x="1570" y="191"/>
                    <a:pt x="1258" y="0"/>
                    <a:pt x="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59"/>
            <p:cNvSpPr/>
            <p:nvPr/>
          </p:nvSpPr>
          <p:spPr>
            <a:xfrm>
              <a:off x="3154650" y="4965300"/>
              <a:ext cx="46400" cy="41125"/>
            </a:xfrm>
            <a:custGeom>
              <a:avLst/>
              <a:gdLst/>
              <a:ahLst/>
              <a:cxnLst/>
              <a:rect l="l" t="t" r="r" b="b"/>
              <a:pathLst>
                <a:path w="1856" h="1645" extrusionOk="0">
                  <a:moveTo>
                    <a:pt x="897" y="1"/>
                  </a:moveTo>
                  <a:cubicBezTo>
                    <a:pt x="799" y="1"/>
                    <a:pt x="700" y="19"/>
                    <a:pt x="605" y="56"/>
                  </a:cubicBezTo>
                  <a:cubicBezTo>
                    <a:pt x="202" y="218"/>
                    <a:pt x="0" y="702"/>
                    <a:pt x="161" y="1105"/>
                  </a:cubicBezTo>
                  <a:cubicBezTo>
                    <a:pt x="286" y="1446"/>
                    <a:pt x="600" y="1644"/>
                    <a:pt x="922" y="1644"/>
                  </a:cubicBezTo>
                  <a:cubicBezTo>
                    <a:pt x="1019" y="1644"/>
                    <a:pt x="1117" y="1626"/>
                    <a:pt x="1210" y="1589"/>
                  </a:cubicBezTo>
                  <a:cubicBezTo>
                    <a:pt x="1654" y="1428"/>
                    <a:pt x="1855" y="944"/>
                    <a:pt x="1694" y="500"/>
                  </a:cubicBezTo>
                  <a:cubicBezTo>
                    <a:pt x="1540" y="191"/>
                    <a:pt x="1220" y="1"/>
                    <a:pt x="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59"/>
            <p:cNvSpPr/>
            <p:nvPr/>
          </p:nvSpPr>
          <p:spPr>
            <a:xfrm>
              <a:off x="2883425" y="5204875"/>
              <a:ext cx="45400" cy="41375"/>
            </a:xfrm>
            <a:custGeom>
              <a:avLst/>
              <a:gdLst/>
              <a:ahLst/>
              <a:cxnLst/>
              <a:rect l="l" t="t" r="r" b="b"/>
              <a:pathLst>
                <a:path w="1816" h="1655" extrusionOk="0">
                  <a:moveTo>
                    <a:pt x="878" y="0"/>
                  </a:moveTo>
                  <a:cubicBezTo>
                    <a:pt x="801" y="0"/>
                    <a:pt x="724" y="10"/>
                    <a:pt x="646" y="31"/>
                  </a:cubicBezTo>
                  <a:cubicBezTo>
                    <a:pt x="202" y="193"/>
                    <a:pt x="1" y="677"/>
                    <a:pt x="122" y="1080"/>
                  </a:cubicBezTo>
                  <a:cubicBezTo>
                    <a:pt x="249" y="1430"/>
                    <a:pt x="552" y="1654"/>
                    <a:pt x="892" y="1654"/>
                  </a:cubicBezTo>
                  <a:cubicBezTo>
                    <a:pt x="983" y="1654"/>
                    <a:pt x="1077" y="1638"/>
                    <a:pt x="1170" y="1604"/>
                  </a:cubicBezTo>
                  <a:cubicBezTo>
                    <a:pt x="1614" y="1483"/>
                    <a:pt x="1815" y="999"/>
                    <a:pt x="1695" y="556"/>
                  </a:cubicBezTo>
                  <a:cubicBezTo>
                    <a:pt x="1561" y="223"/>
                    <a:pt x="1236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59"/>
            <p:cNvSpPr/>
            <p:nvPr/>
          </p:nvSpPr>
          <p:spPr>
            <a:xfrm>
              <a:off x="2916700" y="5110625"/>
              <a:ext cx="46400" cy="40850"/>
            </a:xfrm>
            <a:custGeom>
              <a:avLst/>
              <a:gdLst/>
              <a:ahLst/>
              <a:cxnLst/>
              <a:rect l="l" t="t" r="r" b="b"/>
              <a:pathLst>
                <a:path w="1856" h="1634" extrusionOk="0">
                  <a:moveTo>
                    <a:pt x="924" y="1"/>
                  </a:moveTo>
                  <a:cubicBezTo>
                    <a:pt x="833" y="1"/>
                    <a:pt x="739" y="17"/>
                    <a:pt x="646" y="51"/>
                  </a:cubicBezTo>
                  <a:cubicBezTo>
                    <a:pt x="243" y="172"/>
                    <a:pt x="1" y="656"/>
                    <a:pt x="122" y="1059"/>
                  </a:cubicBezTo>
                  <a:cubicBezTo>
                    <a:pt x="249" y="1409"/>
                    <a:pt x="552" y="1634"/>
                    <a:pt x="892" y="1634"/>
                  </a:cubicBezTo>
                  <a:cubicBezTo>
                    <a:pt x="983" y="1634"/>
                    <a:pt x="1076" y="1617"/>
                    <a:pt x="1170" y="1583"/>
                  </a:cubicBezTo>
                  <a:cubicBezTo>
                    <a:pt x="1614" y="1462"/>
                    <a:pt x="1856" y="978"/>
                    <a:pt x="1694" y="575"/>
                  </a:cubicBezTo>
                  <a:cubicBezTo>
                    <a:pt x="1567" y="225"/>
                    <a:pt x="1264" y="1"/>
                    <a:pt x="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59"/>
            <p:cNvSpPr/>
            <p:nvPr/>
          </p:nvSpPr>
          <p:spPr>
            <a:xfrm>
              <a:off x="2991300" y="5009800"/>
              <a:ext cx="46425" cy="40850"/>
            </a:xfrm>
            <a:custGeom>
              <a:avLst/>
              <a:gdLst/>
              <a:ahLst/>
              <a:cxnLst/>
              <a:rect l="l" t="t" r="r" b="b"/>
              <a:pathLst>
                <a:path w="1857" h="1634" extrusionOk="0">
                  <a:moveTo>
                    <a:pt x="949" y="1"/>
                  </a:moveTo>
                  <a:cubicBezTo>
                    <a:pt x="860" y="1"/>
                    <a:pt x="772" y="17"/>
                    <a:pt x="686" y="51"/>
                  </a:cubicBezTo>
                  <a:cubicBezTo>
                    <a:pt x="243" y="172"/>
                    <a:pt x="1" y="656"/>
                    <a:pt x="162" y="1059"/>
                  </a:cubicBezTo>
                  <a:cubicBezTo>
                    <a:pt x="258" y="1409"/>
                    <a:pt x="579" y="1634"/>
                    <a:pt x="928" y="1634"/>
                  </a:cubicBezTo>
                  <a:cubicBezTo>
                    <a:pt x="1022" y="1634"/>
                    <a:pt x="1117" y="1618"/>
                    <a:pt x="1211" y="1583"/>
                  </a:cubicBezTo>
                  <a:cubicBezTo>
                    <a:pt x="1614" y="1462"/>
                    <a:pt x="1856" y="979"/>
                    <a:pt x="1695" y="575"/>
                  </a:cubicBezTo>
                  <a:cubicBezTo>
                    <a:pt x="1599" y="225"/>
                    <a:pt x="1278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59"/>
            <p:cNvSpPr/>
            <p:nvPr/>
          </p:nvSpPr>
          <p:spPr>
            <a:xfrm>
              <a:off x="2884450" y="4815400"/>
              <a:ext cx="49425" cy="47550"/>
            </a:xfrm>
            <a:custGeom>
              <a:avLst/>
              <a:gdLst/>
              <a:ahLst/>
              <a:cxnLst/>
              <a:rect l="l" t="t" r="r" b="b"/>
              <a:pathLst>
                <a:path w="1977" h="1902" extrusionOk="0">
                  <a:moveTo>
                    <a:pt x="975" y="0"/>
                  </a:moveTo>
                  <a:cubicBezTo>
                    <a:pt x="517" y="0"/>
                    <a:pt x="79" y="352"/>
                    <a:pt x="40" y="850"/>
                  </a:cubicBezTo>
                  <a:cubicBezTo>
                    <a:pt x="0" y="1374"/>
                    <a:pt x="363" y="1858"/>
                    <a:pt x="887" y="1899"/>
                  </a:cubicBezTo>
                  <a:cubicBezTo>
                    <a:pt x="911" y="1900"/>
                    <a:pt x="936" y="1901"/>
                    <a:pt x="960" y="1901"/>
                  </a:cubicBezTo>
                  <a:cubicBezTo>
                    <a:pt x="1455" y="1901"/>
                    <a:pt x="1897" y="1511"/>
                    <a:pt x="1936" y="1011"/>
                  </a:cubicBezTo>
                  <a:cubicBezTo>
                    <a:pt x="1976" y="527"/>
                    <a:pt x="1573" y="43"/>
                    <a:pt x="1049" y="3"/>
                  </a:cubicBezTo>
                  <a:cubicBezTo>
                    <a:pt x="1024" y="1"/>
                    <a:pt x="999" y="0"/>
                    <a:pt x="9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59"/>
            <p:cNvSpPr/>
            <p:nvPr/>
          </p:nvSpPr>
          <p:spPr>
            <a:xfrm>
              <a:off x="3119350" y="4757750"/>
              <a:ext cx="49425" cy="46725"/>
            </a:xfrm>
            <a:custGeom>
              <a:avLst/>
              <a:gdLst/>
              <a:ahLst/>
              <a:cxnLst/>
              <a:rect l="l" t="t" r="r" b="b"/>
              <a:pathLst>
                <a:path w="1977" h="1869" extrusionOk="0">
                  <a:moveTo>
                    <a:pt x="924" y="0"/>
                  </a:moveTo>
                  <a:cubicBezTo>
                    <a:pt x="485" y="0"/>
                    <a:pt x="78" y="378"/>
                    <a:pt x="41" y="857"/>
                  </a:cubicBezTo>
                  <a:cubicBezTo>
                    <a:pt x="1" y="1382"/>
                    <a:pt x="404" y="1825"/>
                    <a:pt x="888" y="1865"/>
                  </a:cubicBezTo>
                  <a:cubicBezTo>
                    <a:pt x="915" y="1868"/>
                    <a:pt x="941" y="1869"/>
                    <a:pt x="967" y="1869"/>
                  </a:cubicBezTo>
                  <a:cubicBezTo>
                    <a:pt x="1460" y="1869"/>
                    <a:pt x="1898" y="1516"/>
                    <a:pt x="1936" y="1019"/>
                  </a:cubicBezTo>
                  <a:cubicBezTo>
                    <a:pt x="1977" y="494"/>
                    <a:pt x="1573" y="51"/>
                    <a:pt x="1049" y="10"/>
                  </a:cubicBezTo>
                  <a:cubicBezTo>
                    <a:pt x="1008" y="3"/>
                    <a:pt x="966" y="0"/>
                    <a:pt x="9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59"/>
            <p:cNvSpPr/>
            <p:nvPr/>
          </p:nvSpPr>
          <p:spPr>
            <a:xfrm>
              <a:off x="3005250" y="4835575"/>
              <a:ext cx="78625" cy="48100"/>
            </a:xfrm>
            <a:custGeom>
              <a:avLst/>
              <a:gdLst/>
              <a:ahLst/>
              <a:cxnLst/>
              <a:rect l="l" t="t" r="r" b="b"/>
              <a:pathLst>
                <a:path w="3145" h="1924" extrusionOk="0">
                  <a:moveTo>
                    <a:pt x="2735" y="1"/>
                  </a:moveTo>
                  <a:cubicBezTo>
                    <a:pt x="2615" y="1"/>
                    <a:pt x="2484" y="102"/>
                    <a:pt x="2508" y="245"/>
                  </a:cubicBezTo>
                  <a:cubicBezTo>
                    <a:pt x="2695" y="1038"/>
                    <a:pt x="2071" y="1521"/>
                    <a:pt x="1457" y="1521"/>
                  </a:cubicBezTo>
                  <a:cubicBezTo>
                    <a:pt x="1011" y="1521"/>
                    <a:pt x="570" y="1266"/>
                    <a:pt x="451" y="688"/>
                  </a:cubicBezTo>
                  <a:cubicBezTo>
                    <a:pt x="417" y="587"/>
                    <a:pt x="327" y="542"/>
                    <a:pt x="239" y="542"/>
                  </a:cubicBezTo>
                  <a:cubicBezTo>
                    <a:pt x="118" y="542"/>
                    <a:pt x="1" y="628"/>
                    <a:pt x="48" y="769"/>
                  </a:cubicBezTo>
                  <a:cubicBezTo>
                    <a:pt x="218" y="1569"/>
                    <a:pt x="827" y="1924"/>
                    <a:pt x="1443" y="1924"/>
                  </a:cubicBezTo>
                  <a:cubicBezTo>
                    <a:pt x="2286" y="1924"/>
                    <a:pt x="3144" y="1259"/>
                    <a:pt x="2911" y="164"/>
                  </a:cubicBezTo>
                  <a:cubicBezTo>
                    <a:pt x="2895" y="49"/>
                    <a:pt x="281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59"/>
            <p:cNvSpPr/>
            <p:nvPr/>
          </p:nvSpPr>
          <p:spPr>
            <a:xfrm>
              <a:off x="2814875" y="4858675"/>
              <a:ext cx="96800" cy="93075"/>
            </a:xfrm>
            <a:custGeom>
              <a:avLst/>
              <a:gdLst/>
              <a:ahLst/>
              <a:cxnLst/>
              <a:rect l="l" t="t" r="r" b="b"/>
              <a:pathLst>
                <a:path w="3872" h="3723" extrusionOk="0">
                  <a:moveTo>
                    <a:pt x="1952" y="0"/>
                  </a:moveTo>
                  <a:cubicBezTo>
                    <a:pt x="1005" y="0"/>
                    <a:pt x="198" y="741"/>
                    <a:pt x="121" y="1700"/>
                  </a:cubicBezTo>
                  <a:cubicBezTo>
                    <a:pt x="0" y="2708"/>
                    <a:pt x="767" y="3596"/>
                    <a:pt x="1775" y="3717"/>
                  </a:cubicBezTo>
                  <a:cubicBezTo>
                    <a:pt x="1826" y="3720"/>
                    <a:pt x="1876" y="3722"/>
                    <a:pt x="1926" y="3722"/>
                  </a:cubicBezTo>
                  <a:cubicBezTo>
                    <a:pt x="2907" y="3722"/>
                    <a:pt x="3714" y="2982"/>
                    <a:pt x="3791" y="2023"/>
                  </a:cubicBezTo>
                  <a:cubicBezTo>
                    <a:pt x="3872" y="1014"/>
                    <a:pt x="3146" y="87"/>
                    <a:pt x="2097" y="6"/>
                  </a:cubicBezTo>
                  <a:cubicBezTo>
                    <a:pt x="2049" y="2"/>
                    <a:pt x="2000" y="0"/>
                    <a:pt x="1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59"/>
            <p:cNvSpPr/>
            <p:nvPr/>
          </p:nvSpPr>
          <p:spPr>
            <a:xfrm>
              <a:off x="3163725" y="4782050"/>
              <a:ext cx="96800" cy="92075"/>
            </a:xfrm>
            <a:custGeom>
              <a:avLst/>
              <a:gdLst/>
              <a:ahLst/>
              <a:cxnLst/>
              <a:rect l="l" t="t" r="r" b="b"/>
              <a:pathLst>
                <a:path w="3872" h="3683" extrusionOk="0">
                  <a:moveTo>
                    <a:pt x="1939" y="0"/>
                  </a:moveTo>
                  <a:cubicBezTo>
                    <a:pt x="961" y="0"/>
                    <a:pt x="157" y="703"/>
                    <a:pt x="81" y="1660"/>
                  </a:cubicBezTo>
                  <a:cubicBezTo>
                    <a:pt x="0" y="2708"/>
                    <a:pt x="726" y="3596"/>
                    <a:pt x="1775" y="3676"/>
                  </a:cubicBezTo>
                  <a:cubicBezTo>
                    <a:pt x="1826" y="3680"/>
                    <a:pt x="1877" y="3682"/>
                    <a:pt x="1927" y="3682"/>
                  </a:cubicBezTo>
                  <a:cubicBezTo>
                    <a:pt x="2871" y="3682"/>
                    <a:pt x="3674" y="2978"/>
                    <a:pt x="3751" y="1982"/>
                  </a:cubicBezTo>
                  <a:cubicBezTo>
                    <a:pt x="3872" y="974"/>
                    <a:pt x="3105" y="87"/>
                    <a:pt x="2097" y="6"/>
                  </a:cubicBezTo>
                  <a:cubicBezTo>
                    <a:pt x="2044" y="2"/>
                    <a:pt x="1991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35" name="Google Shape;2435;p59"/>
          <p:cNvGrpSpPr/>
          <p:nvPr/>
        </p:nvGrpSpPr>
        <p:grpSpPr>
          <a:xfrm>
            <a:off x="4199257" y="4362330"/>
            <a:ext cx="766168" cy="927029"/>
            <a:chOff x="3530700" y="3207350"/>
            <a:chExt cx="931625" cy="1127225"/>
          </a:xfrm>
        </p:grpSpPr>
        <p:sp>
          <p:nvSpPr>
            <p:cNvPr id="2436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59"/>
          <p:cNvGrpSpPr/>
          <p:nvPr/>
        </p:nvGrpSpPr>
        <p:grpSpPr>
          <a:xfrm>
            <a:off x="7523564" y="4378845"/>
            <a:ext cx="770321" cy="867324"/>
            <a:chOff x="8792225" y="4182238"/>
            <a:chExt cx="936675" cy="1054625"/>
          </a:xfrm>
        </p:grpSpPr>
        <p:sp>
          <p:nvSpPr>
            <p:cNvPr id="2530" name="Google Shape;2530;p59"/>
            <p:cNvSpPr/>
            <p:nvPr/>
          </p:nvSpPr>
          <p:spPr>
            <a:xfrm>
              <a:off x="8793225" y="4182238"/>
              <a:ext cx="935675" cy="1054625"/>
            </a:xfrm>
            <a:custGeom>
              <a:avLst/>
              <a:gdLst/>
              <a:ahLst/>
              <a:cxnLst/>
              <a:rect l="l" t="t" r="r" b="b"/>
              <a:pathLst>
                <a:path w="37427" h="42185" extrusionOk="0">
                  <a:moveTo>
                    <a:pt x="30234" y="3434"/>
                  </a:moveTo>
                  <a:cubicBezTo>
                    <a:pt x="31357" y="3434"/>
                    <a:pt x="32468" y="4141"/>
                    <a:pt x="32788" y="5445"/>
                  </a:cubicBezTo>
                  <a:cubicBezTo>
                    <a:pt x="33228" y="7205"/>
                    <a:pt x="31832" y="8695"/>
                    <a:pt x="30240" y="8695"/>
                  </a:cubicBezTo>
                  <a:cubicBezTo>
                    <a:pt x="29788" y="8695"/>
                    <a:pt x="29322" y="8575"/>
                    <a:pt x="28876" y="8308"/>
                  </a:cubicBezTo>
                  <a:cubicBezTo>
                    <a:pt x="27626" y="7582"/>
                    <a:pt x="27223" y="5969"/>
                    <a:pt x="27989" y="4719"/>
                  </a:cubicBezTo>
                  <a:cubicBezTo>
                    <a:pt x="28513" y="3846"/>
                    <a:pt x="29377" y="3434"/>
                    <a:pt x="30234" y="3434"/>
                  </a:cubicBezTo>
                  <a:close/>
                  <a:moveTo>
                    <a:pt x="30209" y="1"/>
                  </a:moveTo>
                  <a:cubicBezTo>
                    <a:pt x="28455" y="1"/>
                    <a:pt x="26729" y="769"/>
                    <a:pt x="25529" y="2219"/>
                  </a:cubicBezTo>
                  <a:cubicBezTo>
                    <a:pt x="23634" y="4558"/>
                    <a:pt x="23714" y="7945"/>
                    <a:pt x="25731" y="10163"/>
                  </a:cubicBezTo>
                  <a:cubicBezTo>
                    <a:pt x="25206" y="11051"/>
                    <a:pt x="24521" y="12059"/>
                    <a:pt x="23755" y="13148"/>
                  </a:cubicBezTo>
                  <a:lnTo>
                    <a:pt x="19762" y="10728"/>
                  </a:lnTo>
                  <a:cubicBezTo>
                    <a:pt x="19493" y="10564"/>
                    <a:pt x="19228" y="10493"/>
                    <a:pt x="18979" y="10493"/>
                  </a:cubicBezTo>
                  <a:cubicBezTo>
                    <a:pt x="17696" y="10493"/>
                    <a:pt x="16851" y="12384"/>
                    <a:pt x="18270" y="13228"/>
                  </a:cubicBezTo>
                  <a:lnTo>
                    <a:pt x="22020" y="15487"/>
                  </a:lnTo>
                  <a:cubicBezTo>
                    <a:pt x="17978" y="20635"/>
                    <a:pt x="12565" y="26108"/>
                    <a:pt x="9226" y="26108"/>
                  </a:cubicBezTo>
                  <a:cubicBezTo>
                    <a:pt x="9034" y="26108"/>
                    <a:pt x="8849" y="26090"/>
                    <a:pt x="8672" y="26053"/>
                  </a:cubicBezTo>
                  <a:cubicBezTo>
                    <a:pt x="5082" y="25287"/>
                    <a:pt x="4679" y="19762"/>
                    <a:pt x="4719" y="17302"/>
                  </a:cubicBezTo>
                  <a:lnTo>
                    <a:pt x="4719" y="17302"/>
                  </a:lnTo>
                  <a:lnTo>
                    <a:pt x="7583" y="17342"/>
                  </a:lnTo>
                  <a:lnTo>
                    <a:pt x="4034" y="11817"/>
                  </a:lnTo>
                  <a:lnTo>
                    <a:pt x="767" y="17221"/>
                  </a:lnTo>
                  <a:lnTo>
                    <a:pt x="2703" y="17221"/>
                  </a:lnTo>
                  <a:cubicBezTo>
                    <a:pt x="1" y="23149"/>
                    <a:pt x="1574" y="26295"/>
                    <a:pt x="4719" y="30731"/>
                  </a:cubicBezTo>
                  <a:cubicBezTo>
                    <a:pt x="8147" y="35490"/>
                    <a:pt x="8510" y="42185"/>
                    <a:pt x="8510" y="42185"/>
                  </a:cubicBezTo>
                  <a:cubicBezTo>
                    <a:pt x="8510" y="42185"/>
                    <a:pt x="13173" y="40023"/>
                    <a:pt x="18202" y="40023"/>
                  </a:cubicBezTo>
                  <a:cubicBezTo>
                    <a:pt x="18920" y="40023"/>
                    <a:pt x="19646" y="40067"/>
                    <a:pt x="20367" y="40168"/>
                  </a:cubicBezTo>
                  <a:cubicBezTo>
                    <a:pt x="21797" y="40360"/>
                    <a:pt x="23093" y="40496"/>
                    <a:pt x="24301" y="40496"/>
                  </a:cubicBezTo>
                  <a:cubicBezTo>
                    <a:pt x="27658" y="40496"/>
                    <a:pt x="30325" y="39448"/>
                    <a:pt x="33232" y="35651"/>
                  </a:cubicBezTo>
                  <a:lnTo>
                    <a:pt x="34200" y="37305"/>
                  </a:lnTo>
                  <a:lnTo>
                    <a:pt x="37426" y="31901"/>
                  </a:lnTo>
                  <a:lnTo>
                    <a:pt x="30893" y="31376"/>
                  </a:lnTo>
                  <a:lnTo>
                    <a:pt x="32264" y="33877"/>
                  </a:lnTo>
                  <a:cubicBezTo>
                    <a:pt x="30857" y="34633"/>
                    <a:pt x="28253" y="35843"/>
                    <a:pt x="25956" y="35843"/>
                  </a:cubicBezTo>
                  <a:cubicBezTo>
                    <a:pt x="24699" y="35843"/>
                    <a:pt x="23533" y="35480"/>
                    <a:pt x="22706" y="34482"/>
                  </a:cubicBezTo>
                  <a:cubicBezTo>
                    <a:pt x="20569" y="31901"/>
                    <a:pt x="22948" y="24077"/>
                    <a:pt x="25771" y="17745"/>
                  </a:cubicBezTo>
                  <a:lnTo>
                    <a:pt x="29522" y="20004"/>
                  </a:lnTo>
                  <a:cubicBezTo>
                    <a:pt x="29790" y="20168"/>
                    <a:pt x="30056" y="20239"/>
                    <a:pt x="30305" y="20239"/>
                  </a:cubicBezTo>
                  <a:cubicBezTo>
                    <a:pt x="31588" y="20239"/>
                    <a:pt x="32432" y="18348"/>
                    <a:pt x="31014" y="17503"/>
                  </a:cubicBezTo>
                  <a:lnTo>
                    <a:pt x="27062" y="15124"/>
                  </a:lnTo>
                  <a:cubicBezTo>
                    <a:pt x="27626" y="13954"/>
                    <a:pt x="28231" y="12865"/>
                    <a:pt x="28755" y="11978"/>
                  </a:cubicBezTo>
                  <a:cubicBezTo>
                    <a:pt x="29248" y="12101"/>
                    <a:pt x="29744" y="12161"/>
                    <a:pt x="30234" y="12161"/>
                  </a:cubicBezTo>
                  <a:cubicBezTo>
                    <a:pt x="32632" y="12161"/>
                    <a:pt x="34882" y="10740"/>
                    <a:pt x="35853" y="8429"/>
                  </a:cubicBezTo>
                  <a:cubicBezTo>
                    <a:pt x="37023" y="5647"/>
                    <a:pt x="35934" y="2420"/>
                    <a:pt x="33353" y="888"/>
                  </a:cubicBezTo>
                  <a:cubicBezTo>
                    <a:pt x="32372" y="290"/>
                    <a:pt x="31285" y="1"/>
                    <a:pt x="30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59"/>
            <p:cNvSpPr/>
            <p:nvPr/>
          </p:nvSpPr>
          <p:spPr>
            <a:xfrm>
              <a:off x="8948500" y="4278013"/>
              <a:ext cx="702750" cy="555575"/>
            </a:xfrm>
            <a:custGeom>
              <a:avLst/>
              <a:gdLst/>
              <a:ahLst/>
              <a:cxnLst/>
              <a:rect l="l" t="t" r="r" b="b"/>
              <a:pathLst>
                <a:path w="28110" h="22223" extrusionOk="0">
                  <a:moveTo>
                    <a:pt x="22665" y="1"/>
                  </a:moveTo>
                  <a:cubicBezTo>
                    <a:pt x="21778" y="323"/>
                    <a:pt x="21254" y="1251"/>
                    <a:pt x="21415" y="2178"/>
                  </a:cubicBezTo>
                  <a:cubicBezTo>
                    <a:pt x="23311" y="3792"/>
                    <a:pt x="25569" y="6332"/>
                    <a:pt x="24843" y="8833"/>
                  </a:cubicBezTo>
                  <a:cubicBezTo>
                    <a:pt x="23835" y="12301"/>
                    <a:pt x="15729" y="11736"/>
                    <a:pt x="13107" y="11857"/>
                  </a:cubicBezTo>
                  <a:cubicBezTo>
                    <a:pt x="9962" y="12019"/>
                    <a:pt x="5646" y="11736"/>
                    <a:pt x="3025" y="13874"/>
                  </a:cubicBezTo>
                  <a:cubicBezTo>
                    <a:pt x="0" y="16374"/>
                    <a:pt x="1735" y="19883"/>
                    <a:pt x="3791" y="22222"/>
                  </a:cubicBezTo>
                  <a:cubicBezTo>
                    <a:pt x="4638" y="21940"/>
                    <a:pt x="5445" y="21617"/>
                    <a:pt x="6211" y="21173"/>
                  </a:cubicBezTo>
                  <a:cubicBezTo>
                    <a:pt x="6171" y="21093"/>
                    <a:pt x="6130" y="21012"/>
                    <a:pt x="6050" y="20972"/>
                  </a:cubicBezTo>
                  <a:cubicBezTo>
                    <a:pt x="4598" y="19480"/>
                    <a:pt x="2904" y="17665"/>
                    <a:pt x="4800" y="15689"/>
                  </a:cubicBezTo>
                  <a:cubicBezTo>
                    <a:pt x="5808" y="14640"/>
                    <a:pt x="8429" y="14680"/>
                    <a:pt x="9720" y="14600"/>
                  </a:cubicBezTo>
                  <a:cubicBezTo>
                    <a:pt x="14035" y="14237"/>
                    <a:pt x="18471" y="14479"/>
                    <a:pt x="22665" y="13350"/>
                  </a:cubicBezTo>
                  <a:cubicBezTo>
                    <a:pt x="25892" y="12422"/>
                    <a:pt x="28110" y="9841"/>
                    <a:pt x="27303" y="6373"/>
                  </a:cubicBezTo>
                  <a:cubicBezTo>
                    <a:pt x="26739" y="3872"/>
                    <a:pt x="24641" y="1574"/>
                    <a:pt x="22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59"/>
            <p:cNvSpPr/>
            <p:nvPr/>
          </p:nvSpPr>
          <p:spPr>
            <a:xfrm>
              <a:off x="9337675" y="4842688"/>
              <a:ext cx="266550" cy="148225"/>
            </a:xfrm>
            <a:custGeom>
              <a:avLst/>
              <a:gdLst/>
              <a:ahLst/>
              <a:cxnLst/>
              <a:rect l="l" t="t" r="r" b="b"/>
              <a:pathLst>
                <a:path w="10662" h="5929" extrusionOk="0">
                  <a:moveTo>
                    <a:pt x="8765" y="1"/>
                  </a:moveTo>
                  <a:cubicBezTo>
                    <a:pt x="8490" y="1"/>
                    <a:pt x="8204" y="96"/>
                    <a:pt x="7945" y="321"/>
                  </a:cubicBezTo>
                  <a:cubicBezTo>
                    <a:pt x="6322" y="1805"/>
                    <a:pt x="3783" y="3408"/>
                    <a:pt x="1365" y="3408"/>
                  </a:cubicBezTo>
                  <a:cubicBezTo>
                    <a:pt x="959" y="3408"/>
                    <a:pt x="556" y="3363"/>
                    <a:pt x="162" y="3265"/>
                  </a:cubicBezTo>
                  <a:lnTo>
                    <a:pt x="162" y="3345"/>
                  </a:lnTo>
                  <a:cubicBezTo>
                    <a:pt x="41" y="4152"/>
                    <a:pt x="0" y="4999"/>
                    <a:pt x="121" y="5846"/>
                  </a:cubicBezTo>
                  <a:cubicBezTo>
                    <a:pt x="488" y="5902"/>
                    <a:pt x="858" y="5928"/>
                    <a:pt x="1230" y="5928"/>
                  </a:cubicBezTo>
                  <a:cubicBezTo>
                    <a:pt x="4329" y="5928"/>
                    <a:pt x="7519" y="4080"/>
                    <a:pt x="9679" y="2135"/>
                  </a:cubicBezTo>
                  <a:cubicBezTo>
                    <a:pt x="10662" y="1280"/>
                    <a:pt x="9777" y="1"/>
                    <a:pt x="8765" y="1"/>
                  </a:cubicBezTo>
                  <a:close/>
                </a:path>
              </a:pathLst>
            </a:custGeom>
            <a:solidFill>
              <a:srgbClr val="FFC0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59"/>
            <p:cNvSpPr/>
            <p:nvPr/>
          </p:nvSpPr>
          <p:spPr>
            <a:xfrm>
              <a:off x="8792225" y="4612738"/>
              <a:ext cx="274250" cy="624125"/>
            </a:xfrm>
            <a:custGeom>
              <a:avLst/>
              <a:gdLst/>
              <a:ahLst/>
              <a:cxnLst/>
              <a:rect l="l" t="t" r="r" b="b"/>
              <a:pathLst>
                <a:path w="10970" h="24965" extrusionOk="0">
                  <a:moveTo>
                    <a:pt x="2743" y="1"/>
                  </a:moveTo>
                  <a:lnTo>
                    <a:pt x="2743" y="1"/>
                  </a:lnTo>
                  <a:cubicBezTo>
                    <a:pt x="0" y="5929"/>
                    <a:pt x="1614" y="9075"/>
                    <a:pt x="4759" y="13511"/>
                  </a:cubicBezTo>
                  <a:cubicBezTo>
                    <a:pt x="8147" y="18270"/>
                    <a:pt x="8510" y="24965"/>
                    <a:pt x="8510" y="24965"/>
                  </a:cubicBezTo>
                  <a:cubicBezTo>
                    <a:pt x="8510" y="24965"/>
                    <a:pt x="9195" y="24642"/>
                    <a:pt x="10284" y="24279"/>
                  </a:cubicBezTo>
                  <a:cubicBezTo>
                    <a:pt x="10970" y="19561"/>
                    <a:pt x="8389" y="14197"/>
                    <a:pt x="4679" y="10648"/>
                  </a:cubicBezTo>
                  <a:cubicBezTo>
                    <a:pt x="928" y="7018"/>
                    <a:pt x="2743" y="2"/>
                    <a:pt x="2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4" name="Google Shape;2534;p59"/>
          <p:cNvSpPr/>
          <p:nvPr/>
        </p:nvSpPr>
        <p:spPr>
          <a:xfrm>
            <a:off x="341771" y="248307"/>
            <a:ext cx="1460589" cy="395368"/>
          </a:xfrm>
          <a:custGeom>
            <a:avLst/>
            <a:gdLst/>
            <a:ahLst/>
            <a:cxnLst/>
            <a:rect l="l" t="t" r="r" b="b"/>
            <a:pathLst>
              <a:path w="51387" h="13910" extrusionOk="0">
                <a:moveTo>
                  <a:pt x="30016" y="1"/>
                </a:moveTo>
                <a:cubicBezTo>
                  <a:pt x="27586" y="1"/>
                  <a:pt x="25226" y="1016"/>
                  <a:pt x="23561" y="2797"/>
                </a:cubicBezTo>
                <a:cubicBezTo>
                  <a:pt x="22491" y="1791"/>
                  <a:pt x="21567" y="737"/>
                  <a:pt x="20239" y="737"/>
                </a:cubicBezTo>
                <a:cubicBezTo>
                  <a:pt x="19803" y="737"/>
                  <a:pt x="19323" y="851"/>
                  <a:pt x="18780" y="1117"/>
                </a:cubicBezTo>
                <a:cubicBezTo>
                  <a:pt x="17703" y="1634"/>
                  <a:pt x="16799" y="2538"/>
                  <a:pt x="16325" y="3658"/>
                </a:cubicBezTo>
                <a:cubicBezTo>
                  <a:pt x="16067" y="4304"/>
                  <a:pt x="15679" y="4907"/>
                  <a:pt x="15205" y="5467"/>
                </a:cubicBezTo>
                <a:cubicBezTo>
                  <a:pt x="14889" y="5804"/>
                  <a:pt x="14426" y="5895"/>
                  <a:pt x="13936" y="5895"/>
                </a:cubicBezTo>
                <a:cubicBezTo>
                  <a:pt x="13359" y="5895"/>
                  <a:pt x="12742" y="5769"/>
                  <a:pt x="12276" y="5769"/>
                </a:cubicBezTo>
                <a:cubicBezTo>
                  <a:pt x="11156" y="5769"/>
                  <a:pt x="10424" y="6630"/>
                  <a:pt x="9778" y="7449"/>
                </a:cubicBezTo>
                <a:cubicBezTo>
                  <a:pt x="9268" y="8072"/>
                  <a:pt x="8794" y="8323"/>
                  <a:pt x="8199" y="8323"/>
                </a:cubicBezTo>
                <a:cubicBezTo>
                  <a:pt x="7890" y="8323"/>
                  <a:pt x="7548" y="8256"/>
                  <a:pt x="7151" y="8138"/>
                </a:cubicBezTo>
                <a:cubicBezTo>
                  <a:pt x="6951" y="8078"/>
                  <a:pt x="6751" y="8046"/>
                  <a:pt x="6551" y="8046"/>
                </a:cubicBezTo>
                <a:cubicBezTo>
                  <a:pt x="6320" y="8046"/>
                  <a:pt x="6089" y="8089"/>
                  <a:pt x="5858" y="8181"/>
                </a:cubicBezTo>
                <a:cubicBezTo>
                  <a:pt x="3791" y="9301"/>
                  <a:pt x="3317" y="12790"/>
                  <a:pt x="603" y="13005"/>
                </a:cubicBezTo>
                <a:cubicBezTo>
                  <a:pt x="0" y="13005"/>
                  <a:pt x="0" y="13910"/>
                  <a:pt x="603" y="13910"/>
                </a:cubicBezTo>
                <a:lnTo>
                  <a:pt x="50913" y="13910"/>
                </a:lnTo>
                <a:cubicBezTo>
                  <a:pt x="51128" y="13910"/>
                  <a:pt x="51300" y="13737"/>
                  <a:pt x="51300" y="13522"/>
                </a:cubicBezTo>
                <a:cubicBezTo>
                  <a:pt x="51386" y="13350"/>
                  <a:pt x="51257" y="13134"/>
                  <a:pt x="51085" y="13048"/>
                </a:cubicBezTo>
                <a:lnTo>
                  <a:pt x="50999" y="13048"/>
                </a:lnTo>
                <a:cubicBezTo>
                  <a:pt x="49577" y="12704"/>
                  <a:pt x="48501" y="10981"/>
                  <a:pt x="47036" y="10981"/>
                </a:cubicBezTo>
                <a:cubicBezTo>
                  <a:pt x="45787" y="10981"/>
                  <a:pt x="44882" y="10765"/>
                  <a:pt x="44236" y="9559"/>
                </a:cubicBezTo>
                <a:cubicBezTo>
                  <a:pt x="44021" y="9042"/>
                  <a:pt x="43676" y="8525"/>
                  <a:pt x="43289" y="8138"/>
                </a:cubicBezTo>
                <a:cubicBezTo>
                  <a:pt x="42732" y="7614"/>
                  <a:pt x="42026" y="7314"/>
                  <a:pt x="41284" y="7314"/>
                </a:cubicBezTo>
                <a:cubicBezTo>
                  <a:pt x="41050" y="7314"/>
                  <a:pt x="40813" y="7344"/>
                  <a:pt x="40575" y="7406"/>
                </a:cubicBezTo>
                <a:cubicBezTo>
                  <a:pt x="39843" y="7492"/>
                  <a:pt x="39197" y="7492"/>
                  <a:pt x="38465" y="7535"/>
                </a:cubicBezTo>
                <a:cubicBezTo>
                  <a:pt x="38077" y="7535"/>
                  <a:pt x="37259" y="5812"/>
                  <a:pt x="37043" y="5510"/>
                </a:cubicBezTo>
                <a:cubicBezTo>
                  <a:pt x="35536" y="3055"/>
                  <a:pt x="34028" y="385"/>
                  <a:pt x="30841" y="40"/>
                </a:cubicBezTo>
                <a:cubicBezTo>
                  <a:pt x="30566" y="14"/>
                  <a:pt x="30291" y="1"/>
                  <a:pt x="30016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59"/>
          <p:cNvSpPr/>
          <p:nvPr/>
        </p:nvSpPr>
        <p:spPr>
          <a:xfrm>
            <a:off x="10999598" y="248301"/>
            <a:ext cx="936065" cy="243475"/>
          </a:xfrm>
          <a:custGeom>
            <a:avLst/>
            <a:gdLst/>
            <a:ahLst/>
            <a:cxnLst/>
            <a:rect l="l" t="t" r="r" b="b"/>
            <a:pathLst>
              <a:path w="32933" h="8566" extrusionOk="0">
                <a:moveTo>
                  <a:pt x="13760" y="1"/>
                </a:moveTo>
                <a:cubicBezTo>
                  <a:pt x="13567" y="1"/>
                  <a:pt x="13374" y="10"/>
                  <a:pt x="13181" y="30"/>
                </a:cubicBezTo>
                <a:cubicBezTo>
                  <a:pt x="11113" y="245"/>
                  <a:pt x="10166" y="1882"/>
                  <a:pt x="9175" y="3433"/>
                </a:cubicBezTo>
                <a:cubicBezTo>
                  <a:pt x="9046" y="3605"/>
                  <a:pt x="8529" y="4639"/>
                  <a:pt x="8271" y="4639"/>
                </a:cubicBezTo>
                <a:cubicBezTo>
                  <a:pt x="7797" y="4639"/>
                  <a:pt x="7366" y="4639"/>
                  <a:pt x="6935" y="4552"/>
                </a:cubicBezTo>
                <a:cubicBezTo>
                  <a:pt x="6792" y="4524"/>
                  <a:pt x="6649" y="4510"/>
                  <a:pt x="6508" y="4510"/>
                </a:cubicBezTo>
                <a:cubicBezTo>
                  <a:pt x="6012" y="4510"/>
                  <a:pt x="5538" y="4681"/>
                  <a:pt x="5169" y="4983"/>
                </a:cubicBezTo>
                <a:cubicBezTo>
                  <a:pt x="4911" y="5285"/>
                  <a:pt x="4695" y="5543"/>
                  <a:pt x="4566" y="5888"/>
                </a:cubicBezTo>
                <a:cubicBezTo>
                  <a:pt x="4179" y="6620"/>
                  <a:pt x="3576" y="6749"/>
                  <a:pt x="2757" y="6749"/>
                </a:cubicBezTo>
                <a:cubicBezTo>
                  <a:pt x="1853" y="6749"/>
                  <a:pt x="1120" y="7826"/>
                  <a:pt x="216" y="8041"/>
                </a:cubicBezTo>
                <a:lnTo>
                  <a:pt x="173" y="8041"/>
                </a:lnTo>
                <a:cubicBezTo>
                  <a:pt x="44" y="8084"/>
                  <a:pt x="1" y="8214"/>
                  <a:pt x="1" y="8300"/>
                </a:cubicBezTo>
                <a:cubicBezTo>
                  <a:pt x="44" y="8472"/>
                  <a:pt x="173" y="8558"/>
                  <a:pt x="302" y="8558"/>
                </a:cubicBezTo>
                <a:lnTo>
                  <a:pt x="32607" y="8558"/>
                </a:lnTo>
                <a:cubicBezTo>
                  <a:pt x="32627" y="8563"/>
                  <a:pt x="32646" y="8566"/>
                  <a:pt x="32664" y="8566"/>
                </a:cubicBezTo>
                <a:cubicBezTo>
                  <a:pt x="32932" y="8566"/>
                  <a:pt x="32932" y="8034"/>
                  <a:pt x="32664" y="8034"/>
                </a:cubicBezTo>
                <a:cubicBezTo>
                  <a:pt x="32646" y="8034"/>
                  <a:pt x="32627" y="8036"/>
                  <a:pt x="32607" y="8041"/>
                </a:cubicBezTo>
                <a:cubicBezTo>
                  <a:pt x="30884" y="7869"/>
                  <a:pt x="30582" y="5715"/>
                  <a:pt x="29247" y="5026"/>
                </a:cubicBezTo>
                <a:cubicBezTo>
                  <a:pt x="29118" y="4983"/>
                  <a:pt x="28978" y="4962"/>
                  <a:pt x="28838" y="4962"/>
                </a:cubicBezTo>
                <a:cubicBezTo>
                  <a:pt x="28698" y="4962"/>
                  <a:pt x="28558" y="4983"/>
                  <a:pt x="28429" y="5026"/>
                </a:cubicBezTo>
                <a:cubicBezTo>
                  <a:pt x="28175" y="5101"/>
                  <a:pt x="27952" y="5144"/>
                  <a:pt x="27750" y="5144"/>
                </a:cubicBezTo>
                <a:cubicBezTo>
                  <a:pt x="27368" y="5144"/>
                  <a:pt x="27058" y="4990"/>
                  <a:pt x="26749" y="4595"/>
                </a:cubicBezTo>
                <a:cubicBezTo>
                  <a:pt x="26318" y="4122"/>
                  <a:pt x="25844" y="3562"/>
                  <a:pt x="25112" y="3562"/>
                </a:cubicBezTo>
                <a:cubicBezTo>
                  <a:pt x="24842" y="3562"/>
                  <a:pt x="24467" y="3632"/>
                  <a:pt x="24109" y="3632"/>
                </a:cubicBezTo>
                <a:cubicBezTo>
                  <a:pt x="23780" y="3632"/>
                  <a:pt x="23466" y="3573"/>
                  <a:pt x="23260" y="3346"/>
                </a:cubicBezTo>
                <a:cubicBezTo>
                  <a:pt x="22958" y="3045"/>
                  <a:pt x="22700" y="2657"/>
                  <a:pt x="22528" y="2226"/>
                </a:cubicBezTo>
                <a:cubicBezTo>
                  <a:pt x="22183" y="1537"/>
                  <a:pt x="21623" y="977"/>
                  <a:pt x="20891" y="676"/>
                </a:cubicBezTo>
                <a:cubicBezTo>
                  <a:pt x="20553" y="517"/>
                  <a:pt x="20251" y="450"/>
                  <a:pt x="19975" y="450"/>
                </a:cubicBezTo>
                <a:cubicBezTo>
                  <a:pt x="19125" y="450"/>
                  <a:pt x="18515" y="1092"/>
                  <a:pt x="17833" y="1710"/>
                </a:cubicBezTo>
                <a:cubicBezTo>
                  <a:pt x="16762" y="601"/>
                  <a:pt x="15284" y="1"/>
                  <a:pt x="13760" y="1"/>
                </a:cubicBezTo>
                <a:close/>
              </a:path>
            </a:pathLst>
          </a:custGeom>
          <a:solidFill>
            <a:srgbClr val="E6F5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536" name="Google Shape;2536;p59"/>
          <p:cNvGrpSpPr/>
          <p:nvPr/>
        </p:nvGrpSpPr>
        <p:grpSpPr>
          <a:xfrm>
            <a:off x="581264" y="3642672"/>
            <a:ext cx="418197" cy="943976"/>
            <a:chOff x="1056525" y="2424950"/>
            <a:chExt cx="962875" cy="2000300"/>
          </a:xfrm>
        </p:grpSpPr>
        <p:sp>
          <p:nvSpPr>
            <p:cNvPr id="2537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49" name="Google Shape;2549;p59"/>
          <p:cNvGrpSpPr/>
          <p:nvPr/>
        </p:nvGrpSpPr>
        <p:grpSpPr>
          <a:xfrm>
            <a:off x="8354127" y="1220696"/>
            <a:ext cx="4206504" cy="3672633"/>
            <a:chOff x="6601117" y="625235"/>
            <a:chExt cx="3154878" cy="2754475"/>
          </a:xfrm>
        </p:grpSpPr>
        <p:sp>
          <p:nvSpPr>
            <p:cNvPr id="2550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57" name="Google Shape;2657;p59"/>
          <p:cNvGrpSpPr/>
          <p:nvPr/>
        </p:nvGrpSpPr>
        <p:grpSpPr>
          <a:xfrm>
            <a:off x="10520041" y="5476192"/>
            <a:ext cx="890556" cy="538281"/>
            <a:chOff x="-1213275" y="3686763"/>
            <a:chExt cx="1082875" cy="654525"/>
          </a:xfrm>
        </p:grpSpPr>
        <p:sp>
          <p:nvSpPr>
            <p:cNvPr id="265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BA850976-1C4E-A093-D0EA-8C6F8C4205B1}"/>
              </a:ext>
            </a:extLst>
          </p:cNvPr>
          <p:cNvGrpSpPr/>
          <p:nvPr/>
        </p:nvGrpSpPr>
        <p:grpSpPr>
          <a:xfrm>
            <a:off x="1565284" y="7461371"/>
            <a:ext cx="1261152" cy="1279357"/>
            <a:chOff x="1173963" y="5596028"/>
            <a:chExt cx="945864" cy="959518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1F11D1BA-6D63-1286-DB6D-C6F1FC1F3E6A}"/>
                </a:ext>
              </a:extLst>
            </p:cNvPr>
            <p:cNvSpPr/>
            <p:nvPr/>
          </p:nvSpPr>
          <p:spPr>
            <a:xfrm>
              <a:off x="1173963" y="5596028"/>
              <a:ext cx="945864" cy="90881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340" name="Hình ảnh 339">
              <a:extLst>
                <a:ext uri="{FF2B5EF4-FFF2-40B4-BE49-F238E27FC236}">
                  <a16:creationId xmlns:a16="http://schemas.microsoft.com/office/drawing/2014/main" id="{6A9B9A6A-7EFE-7DC7-914C-4F68552F2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67" t="26385" r="6810" b="28037"/>
            <a:stretch/>
          </p:blipFill>
          <p:spPr>
            <a:xfrm flipV="1">
              <a:off x="1253486" y="5700254"/>
              <a:ext cx="771049" cy="855292"/>
            </a:xfrm>
            <a:prstGeom prst="rect">
              <a:avLst/>
            </a:prstGeom>
          </p:spPr>
        </p:pic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E3AFA0C-7FB3-9A9B-B0C5-C9F66132159D}"/>
              </a:ext>
            </a:extLst>
          </p:cNvPr>
          <p:cNvGrpSpPr/>
          <p:nvPr/>
        </p:nvGrpSpPr>
        <p:grpSpPr>
          <a:xfrm>
            <a:off x="5941936" y="4484748"/>
            <a:ext cx="3412737" cy="2451141"/>
            <a:chOff x="5475448" y="2186570"/>
            <a:chExt cx="3437876" cy="2326637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E47DE6F5-69B6-81B7-5DB7-13845B161C0D}"/>
                </a:ext>
              </a:extLst>
            </p:cNvPr>
            <p:cNvSpPr/>
            <p:nvPr/>
          </p:nvSpPr>
          <p:spPr>
            <a:xfrm flipH="1">
              <a:off x="5934189" y="3756279"/>
              <a:ext cx="1957749" cy="756928"/>
            </a:xfrm>
            <a:prstGeom prst="ellipse">
              <a:avLst/>
            </a:prstGeom>
            <a:solidFill>
              <a:srgbClr val="FFF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7AE96C55-75C1-6119-7CC9-F7855268C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83" t="65211" r="58401" b="8666"/>
            <a:stretch/>
          </p:blipFill>
          <p:spPr>
            <a:xfrm flipH="1">
              <a:off x="5475448" y="2186570"/>
              <a:ext cx="3437876" cy="2295950"/>
            </a:xfrm>
            <a:prstGeom prst="rect">
              <a:avLst/>
            </a:prstGeom>
          </p:spPr>
        </p:pic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E49EFE7D-5D10-2EBD-C915-FD3D765D3A76}"/>
              </a:ext>
            </a:extLst>
          </p:cNvPr>
          <p:cNvGrpSpPr/>
          <p:nvPr/>
        </p:nvGrpSpPr>
        <p:grpSpPr>
          <a:xfrm flipH="1">
            <a:off x="1813560" y="811058"/>
            <a:ext cx="5184256" cy="2894785"/>
            <a:chOff x="5975319" y="875180"/>
            <a:chExt cx="2380429" cy="1549376"/>
          </a:xfrm>
        </p:grpSpPr>
        <p:sp>
          <p:nvSpPr>
            <p:cNvPr id="11" name="Bong bóng Ý nghĩ: Hình đám mây 10">
              <a:extLst>
                <a:ext uri="{FF2B5EF4-FFF2-40B4-BE49-F238E27FC236}">
                  <a16:creationId xmlns:a16="http://schemas.microsoft.com/office/drawing/2014/main" id="{93B43E95-4FE6-E2FC-4BAF-671446AC1B0B}"/>
                </a:ext>
              </a:extLst>
            </p:cNvPr>
            <p:cNvSpPr/>
            <p:nvPr/>
          </p:nvSpPr>
          <p:spPr>
            <a:xfrm>
              <a:off x="5975319" y="875180"/>
              <a:ext cx="2380429" cy="1549376"/>
            </a:xfrm>
            <a:prstGeom prst="cloudCallout">
              <a:avLst>
                <a:gd name="adj1" fmla="val -42391"/>
                <a:gd name="adj2" fmla="val 8648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BE5BB"/>
                </a:solidFill>
                <a:latin typeface="Calibri"/>
                <a:sym typeface="Arial"/>
              </a:endParaRPr>
            </a:p>
          </p:txBody>
        </p:sp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97F88B06-E733-06E9-E194-8517B7E0DE65}"/>
                </a:ext>
              </a:extLst>
            </p:cNvPr>
            <p:cNvSpPr txBox="1"/>
            <p:nvPr/>
          </p:nvSpPr>
          <p:spPr>
            <a:xfrm>
              <a:off x="6291526" y="1127138"/>
              <a:ext cx="1689482" cy="97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Rùa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con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tạm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biệt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và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hẹn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gặp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lại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các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bạn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733" b="1" kern="0" dirty="0" err="1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733" b="1" kern="0" dirty="0">
                  <a:solidFill>
                    <a:srgbClr val="005870"/>
                  </a:solidFill>
                  <a:latin typeface="Calibri"/>
                  <a:cs typeface="Arial"/>
                  <a:sym typeface="Arial"/>
                </a:rPr>
                <a:t>!</a:t>
              </a:r>
            </a:p>
          </p:txBody>
        </p:sp>
      </p:grpSp>
      <p:grpSp>
        <p:nvGrpSpPr>
          <p:cNvPr id="297" name="Google Shape;2549;p59">
            <a:extLst>
              <a:ext uri="{FF2B5EF4-FFF2-40B4-BE49-F238E27FC236}">
                <a16:creationId xmlns:a16="http://schemas.microsoft.com/office/drawing/2014/main" id="{1FE73E58-25B2-34AC-2CEF-570C035D3AA9}"/>
              </a:ext>
            </a:extLst>
          </p:cNvPr>
          <p:cNvGrpSpPr/>
          <p:nvPr/>
        </p:nvGrpSpPr>
        <p:grpSpPr>
          <a:xfrm>
            <a:off x="8379293" y="1142130"/>
            <a:ext cx="4206504" cy="3672633"/>
            <a:chOff x="6601117" y="625235"/>
            <a:chExt cx="3154878" cy="2754475"/>
          </a:xfrm>
        </p:grpSpPr>
        <p:sp>
          <p:nvSpPr>
            <p:cNvPr id="298" name="Google Shape;2550;p59">
              <a:extLst>
                <a:ext uri="{FF2B5EF4-FFF2-40B4-BE49-F238E27FC236}">
                  <a16:creationId xmlns:a16="http://schemas.microsoft.com/office/drawing/2014/main" id="{BA51B0E7-8405-61BC-EA67-4E520E6CA737}"/>
                </a:ext>
              </a:extLst>
            </p:cNvPr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551;p59">
              <a:extLst>
                <a:ext uri="{FF2B5EF4-FFF2-40B4-BE49-F238E27FC236}">
                  <a16:creationId xmlns:a16="http://schemas.microsoft.com/office/drawing/2014/main" id="{D7CFB7B2-BD1F-FFC7-C282-B5F1825065D7}"/>
                </a:ext>
              </a:extLst>
            </p:cNvPr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2552;p59">
              <a:extLst>
                <a:ext uri="{FF2B5EF4-FFF2-40B4-BE49-F238E27FC236}">
                  <a16:creationId xmlns:a16="http://schemas.microsoft.com/office/drawing/2014/main" id="{5B082448-3B33-9E43-D02E-DAF4D68EDD95}"/>
                </a:ext>
              </a:extLst>
            </p:cNvPr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2553;p59">
              <a:extLst>
                <a:ext uri="{FF2B5EF4-FFF2-40B4-BE49-F238E27FC236}">
                  <a16:creationId xmlns:a16="http://schemas.microsoft.com/office/drawing/2014/main" id="{CC095D27-85BD-E6FC-F414-115E2BD3D65E}"/>
                </a:ext>
              </a:extLst>
            </p:cNvPr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2554;p59">
              <a:extLst>
                <a:ext uri="{FF2B5EF4-FFF2-40B4-BE49-F238E27FC236}">
                  <a16:creationId xmlns:a16="http://schemas.microsoft.com/office/drawing/2014/main" id="{478300ED-903B-1436-43E3-E44A678FECC1}"/>
                </a:ext>
              </a:extLst>
            </p:cNvPr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2555;p59">
              <a:extLst>
                <a:ext uri="{FF2B5EF4-FFF2-40B4-BE49-F238E27FC236}">
                  <a16:creationId xmlns:a16="http://schemas.microsoft.com/office/drawing/2014/main" id="{A7F31129-C705-841E-A200-814A4FADA4C1}"/>
                </a:ext>
              </a:extLst>
            </p:cNvPr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2556;p59">
              <a:extLst>
                <a:ext uri="{FF2B5EF4-FFF2-40B4-BE49-F238E27FC236}">
                  <a16:creationId xmlns:a16="http://schemas.microsoft.com/office/drawing/2014/main" id="{AA630CD1-2EB8-F315-88CC-D1BDC72C7CE5}"/>
                </a:ext>
              </a:extLst>
            </p:cNvPr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2557;p59">
              <a:extLst>
                <a:ext uri="{FF2B5EF4-FFF2-40B4-BE49-F238E27FC236}">
                  <a16:creationId xmlns:a16="http://schemas.microsoft.com/office/drawing/2014/main" id="{B61ACDCF-C310-75D9-6139-913F555C2B94}"/>
                </a:ext>
              </a:extLst>
            </p:cNvPr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2558;p59">
              <a:extLst>
                <a:ext uri="{FF2B5EF4-FFF2-40B4-BE49-F238E27FC236}">
                  <a16:creationId xmlns:a16="http://schemas.microsoft.com/office/drawing/2014/main" id="{ECC9FA02-32A6-67CD-7B89-0ACF96FEF609}"/>
                </a:ext>
              </a:extLst>
            </p:cNvPr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2559;p59">
              <a:extLst>
                <a:ext uri="{FF2B5EF4-FFF2-40B4-BE49-F238E27FC236}">
                  <a16:creationId xmlns:a16="http://schemas.microsoft.com/office/drawing/2014/main" id="{EFCFB4B5-8C42-D01B-543E-F9C560A9C4B2}"/>
                </a:ext>
              </a:extLst>
            </p:cNvPr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2560;p59">
              <a:extLst>
                <a:ext uri="{FF2B5EF4-FFF2-40B4-BE49-F238E27FC236}">
                  <a16:creationId xmlns:a16="http://schemas.microsoft.com/office/drawing/2014/main" id="{2E69BF77-A18A-93B4-DFD5-74B99D8D3FA8}"/>
                </a:ext>
              </a:extLst>
            </p:cNvPr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2561;p59">
              <a:extLst>
                <a:ext uri="{FF2B5EF4-FFF2-40B4-BE49-F238E27FC236}">
                  <a16:creationId xmlns:a16="http://schemas.microsoft.com/office/drawing/2014/main" id="{B98CC623-67DE-E987-2D7B-696E7846BF9F}"/>
                </a:ext>
              </a:extLst>
            </p:cNvPr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2562;p59">
              <a:extLst>
                <a:ext uri="{FF2B5EF4-FFF2-40B4-BE49-F238E27FC236}">
                  <a16:creationId xmlns:a16="http://schemas.microsoft.com/office/drawing/2014/main" id="{8CAE2CC1-9716-DAB2-BEAC-D8974C331BB2}"/>
                </a:ext>
              </a:extLst>
            </p:cNvPr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2563;p59">
              <a:extLst>
                <a:ext uri="{FF2B5EF4-FFF2-40B4-BE49-F238E27FC236}">
                  <a16:creationId xmlns:a16="http://schemas.microsoft.com/office/drawing/2014/main" id="{3E79150E-C381-FA13-6B3E-0A73751BED50}"/>
                </a:ext>
              </a:extLst>
            </p:cNvPr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2564;p59">
              <a:extLst>
                <a:ext uri="{FF2B5EF4-FFF2-40B4-BE49-F238E27FC236}">
                  <a16:creationId xmlns:a16="http://schemas.microsoft.com/office/drawing/2014/main" id="{869AFF1A-A353-EEAF-C121-0BD6EB02260C}"/>
                </a:ext>
              </a:extLst>
            </p:cNvPr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2565;p59">
              <a:extLst>
                <a:ext uri="{FF2B5EF4-FFF2-40B4-BE49-F238E27FC236}">
                  <a16:creationId xmlns:a16="http://schemas.microsoft.com/office/drawing/2014/main" id="{EBE8C983-2FB8-B5DC-40C2-81DDBED41365}"/>
                </a:ext>
              </a:extLst>
            </p:cNvPr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2566;p59">
              <a:extLst>
                <a:ext uri="{FF2B5EF4-FFF2-40B4-BE49-F238E27FC236}">
                  <a16:creationId xmlns:a16="http://schemas.microsoft.com/office/drawing/2014/main" id="{64AD1F4D-3AA6-E1DE-004B-F3F8A9EC332C}"/>
                </a:ext>
              </a:extLst>
            </p:cNvPr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2567;p59">
              <a:extLst>
                <a:ext uri="{FF2B5EF4-FFF2-40B4-BE49-F238E27FC236}">
                  <a16:creationId xmlns:a16="http://schemas.microsoft.com/office/drawing/2014/main" id="{3231D70A-F4B5-A811-B89C-0F46D1A3DC52}"/>
                </a:ext>
              </a:extLst>
            </p:cNvPr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2568;p59">
              <a:extLst>
                <a:ext uri="{FF2B5EF4-FFF2-40B4-BE49-F238E27FC236}">
                  <a16:creationId xmlns:a16="http://schemas.microsoft.com/office/drawing/2014/main" id="{1C37DF83-4AF0-F867-1A24-C0CCA5B4F3FD}"/>
                </a:ext>
              </a:extLst>
            </p:cNvPr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2569;p59">
              <a:extLst>
                <a:ext uri="{FF2B5EF4-FFF2-40B4-BE49-F238E27FC236}">
                  <a16:creationId xmlns:a16="http://schemas.microsoft.com/office/drawing/2014/main" id="{A1ED978C-36DC-C4CE-AF29-587F641EF61A}"/>
                </a:ext>
              </a:extLst>
            </p:cNvPr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2570;p59">
              <a:extLst>
                <a:ext uri="{FF2B5EF4-FFF2-40B4-BE49-F238E27FC236}">
                  <a16:creationId xmlns:a16="http://schemas.microsoft.com/office/drawing/2014/main" id="{BBC41FF0-C3C7-1CB5-942B-F32777F0FCF9}"/>
                </a:ext>
              </a:extLst>
            </p:cNvPr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2571;p59">
              <a:extLst>
                <a:ext uri="{FF2B5EF4-FFF2-40B4-BE49-F238E27FC236}">
                  <a16:creationId xmlns:a16="http://schemas.microsoft.com/office/drawing/2014/main" id="{487665F8-E78E-B1A9-6BB5-AC67F4108298}"/>
                </a:ext>
              </a:extLst>
            </p:cNvPr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2572;p59">
              <a:extLst>
                <a:ext uri="{FF2B5EF4-FFF2-40B4-BE49-F238E27FC236}">
                  <a16:creationId xmlns:a16="http://schemas.microsoft.com/office/drawing/2014/main" id="{D47E2C9A-7E9A-2F13-87B6-1E2428EF98CF}"/>
                </a:ext>
              </a:extLst>
            </p:cNvPr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2573;p59">
              <a:extLst>
                <a:ext uri="{FF2B5EF4-FFF2-40B4-BE49-F238E27FC236}">
                  <a16:creationId xmlns:a16="http://schemas.microsoft.com/office/drawing/2014/main" id="{B87ACAE3-A527-4A73-81A3-20B2C80B3F06}"/>
                </a:ext>
              </a:extLst>
            </p:cNvPr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2574;p59">
              <a:extLst>
                <a:ext uri="{FF2B5EF4-FFF2-40B4-BE49-F238E27FC236}">
                  <a16:creationId xmlns:a16="http://schemas.microsoft.com/office/drawing/2014/main" id="{BCA64746-F114-25A6-BA82-E0873ED8FC78}"/>
                </a:ext>
              </a:extLst>
            </p:cNvPr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2575;p59">
              <a:extLst>
                <a:ext uri="{FF2B5EF4-FFF2-40B4-BE49-F238E27FC236}">
                  <a16:creationId xmlns:a16="http://schemas.microsoft.com/office/drawing/2014/main" id="{A7366014-0402-6AEE-AA95-6526DD042CEB}"/>
                </a:ext>
              </a:extLst>
            </p:cNvPr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2576;p59">
              <a:extLst>
                <a:ext uri="{FF2B5EF4-FFF2-40B4-BE49-F238E27FC236}">
                  <a16:creationId xmlns:a16="http://schemas.microsoft.com/office/drawing/2014/main" id="{77B82497-F159-9AAF-2C03-70546BD58DFC}"/>
                </a:ext>
              </a:extLst>
            </p:cNvPr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2577;p59">
              <a:extLst>
                <a:ext uri="{FF2B5EF4-FFF2-40B4-BE49-F238E27FC236}">
                  <a16:creationId xmlns:a16="http://schemas.microsoft.com/office/drawing/2014/main" id="{ABF31184-EC4A-1CDC-BEFB-C4DBB91DAE8D}"/>
                </a:ext>
              </a:extLst>
            </p:cNvPr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2578;p59">
              <a:extLst>
                <a:ext uri="{FF2B5EF4-FFF2-40B4-BE49-F238E27FC236}">
                  <a16:creationId xmlns:a16="http://schemas.microsoft.com/office/drawing/2014/main" id="{3F68617D-05B8-F299-55A1-4C052B92279B}"/>
                </a:ext>
              </a:extLst>
            </p:cNvPr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2579;p59">
              <a:extLst>
                <a:ext uri="{FF2B5EF4-FFF2-40B4-BE49-F238E27FC236}">
                  <a16:creationId xmlns:a16="http://schemas.microsoft.com/office/drawing/2014/main" id="{F2160224-ECF6-6623-C162-209BE4C69B66}"/>
                </a:ext>
              </a:extLst>
            </p:cNvPr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2580;p59">
              <a:extLst>
                <a:ext uri="{FF2B5EF4-FFF2-40B4-BE49-F238E27FC236}">
                  <a16:creationId xmlns:a16="http://schemas.microsoft.com/office/drawing/2014/main" id="{1EBC26AC-B19A-0427-9253-639403F717D7}"/>
                </a:ext>
              </a:extLst>
            </p:cNvPr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2581;p59">
              <a:extLst>
                <a:ext uri="{FF2B5EF4-FFF2-40B4-BE49-F238E27FC236}">
                  <a16:creationId xmlns:a16="http://schemas.microsoft.com/office/drawing/2014/main" id="{38B85012-DA5F-FA0F-6F26-7BF29EBFC5D5}"/>
                </a:ext>
              </a:extLst>
            </p:cNvPr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2582;p59">
              <a:extLst>
                <a:ext uri="{FF2B5EF4-FFF2-40B4-BE49-F238E27FC236}">
                  <a16:creationId xmlns:a16="http://schemas.microsoft.com/office/drawing/2014/main" id="{515BE852-A66E-24D1-9D41-C4E81F87C490}"/>
                </a:ext>
              </a:extLst>
            </p:cNvPr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2583;p59">
              <a:extLst>
                <a:ext uri="{FF2B5EF4-FFF2-40B4-BE49-F238E27FC236}">
                  <a16:creationId xmlns:a16="http://schemas.microsoft.com/office/drawing/2014/main" id="{6F6A3D50-77D5-9D0A-C37A-E955B6E8FC29}"/>
                </a:ext>
              </a:extLst>
            </p:cNvPr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2584;p59">
              <a:extLst>
                <a:ext uri="{FF2B5EF4-FFF2-40B4-BE49-F238E27FC236}">
                  <a16:creationId xmlns:a16="http://schemas.microsoft.com/office/drawing/2014/main" id="{10E0A442-2882-4B41-097B-8D81852D94B2}"/>
                </a:ext>
              </a:extLst>
            </p:cNvPr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2585;p59">
              <a:extLst>
                <a:ext uri="{FF2B5EF4-FFF2-40B4-BE49-F238E27FC236}">
                  <a16:creationId xmlns:a16="http://schemas.microsoft.com/office/drawing/2014/main" id="{C11F3715-53C4-2A63-6CAE-65767ED24C5E}"/>
                </a:ext>
              </a:extLst>
            </p:cNvPr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2586;p59">
              <a:extLst>
                <a:ext uri="{FF2B5EF4-FFF2-40B4-BE49-F238E27FC236}">
                  <a16:creationId xmlns:a16="http://schemas.microsoft.com/office/drawing/2014/main" id="{D138C8C9-66C0-4541-112C-57ED4160886A}"/>
                </a:ext>
              </a:extLst>
            </p:cNvPr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2587;p59">
              <a:extLst>
                <a:ext uri="{FF2B5EF4-FFF2-40B4-BE49-F238E27FC236}">
                  <a16:creationId xmlns:a16="http://schemas.microsoft.com/office/drawing/2014/main" id="{21AC1A05-02F8-E93F-BE99-5D81534DC7EA}"/>
                </a:ext>
              </a:extLst>
            </p:cNvPr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2588;p59">
              <a:extLst>
                <a:ext uri="{FF2B5EF4-FFF2-40B4-BE49-F238E27FC236}">
                  <a16:creationId xmlns:a16="http://schemas.microsoft.com/office/drawing/2014/main" id="{C8860F62-0EC4-C0BE-5647-F135BEDA6989}"/>
                </a:ext>
              </a:extLst>
            </p:cNvPr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2589;p59">
              <a:extLst>
                <a:ext uri="{FF2B5EF4-FFF2-40B4-BE49-F238E27FC236}">
                  <a16:creationId xmlns:a16="http://schemas.microsoft.com/office/drawing/2014/main" id="{5294B222-0850-3706-CEB1-AFE5CD85E0B6}"/>
                </a:ext>
              </a:extLst>
            </p:cNvPr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2590;p59">
              <a:extLst>
                <a:ext uri="{FF2B5EF4-FFF2-40B4-BE49-F238E27FC236}">
                  <a16:creationId xmlns:a16="http://schemas.microsoft.com/office/drawing/2014/main" id="{C18685B8-B719-B5BF-F238-9D4E6CF5D10F}"/>
                </a:ext>
              </a:extLst>
            </p:cNvPr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2591;p59">
              <a:extLst>
                <a:ext uri="{FF2B5EF4-FFF2-40B4-BE49-F238E27FC236}">
                  <a16:creationId xmlns:a16="http://schemas.microsoft.com/office/drawing/2014/main" id="{7E6132BE-B0D7-BA7C-0A2B-DE6D995CA335}"/>
                </a:ext>
              </a:extLst>
            </p:cNvPr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2592;p59">
              <a:extLst>
                <a:ext uri="{FF2B5EF4-FFF2-40B4-BE49-F238E27FC236}">
                  <a16:creationId xmlns:a16="http://schemas.microsoft.com/office/drawing/2014/main" id="{8ACF18D8-8380-8567-7D29-02C57CD287B8}"/>
                </a:ext>
              </a:extLst>
            </p:cNvPr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2593;p59">
              <a:extLst>
                <a:ext uri="{FF2B5EF4-FFF2-40B4-BE49-F238E27FC236}">
                  <a16:creationId xmlns:a16="http://schemas.microsoft.com/office/drawing/2014/main" id="{D4B67A32-07B8-F3DD-C18C-7DADB17B2AAA}"/>
                </a:ext>
              </a:extLst>
            </p:cNvPr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2594;p59">
              <a:extLst>
                <a:ext uri="{FF2B5EF4-FFF2-40B4-BE49-F238E27FC236}">
                  <a16:creationId xmlns:a16="http://schemas.microsoft.com/office/drawing/2014/main" id="{005C105C-3F08-29D3-DC1A-C330448CB8C1}"/>
                </a:ext>
              </a:extLst>
            </p:cNvPr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2595;p59">
              <a:extLst>
                <a:ext uri="{FF2B5EF4-FFF2-40B4-BE49-F238E27FC236}">
                  <a16:creationId xmlns:a16="http://schemas.microsoft.com/office/drawing/2014/main" id="{F334C52A-FC44-10BB-E47E-3B0C38D61920}"/>
                </a:ext>
              </a:extLst>
            </p:cNvPr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2596;p59">
              <a:extLst>
                <a:ext uri="{FF2B5EF4-FFF2-40B4-BE49-F238E27FC236}">
                  <a16:creationId xmlns:a16="http://schemas.microsoft.com/office/drawing/2014/main" id="{39AADB23-AD3C-CFC3-892A-EA86C634C884}"/>
                </a:ext>
              </a:extLst>
            </p:cNvPr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2597;p59">
              <a:extLst>
                <a:ext uri="{FF2B5EF4-FFF2-40B4-BE49-F238E27FC236}">
                  <a16:creationId xmlns:a16="http://schemas.microsoft.com/office/drawing/2014/main" id="{5494DAD8-C166-AA6E-8937-1D52ED2D92D3}"/>
                </a:ext>
              </a:extLst>
            </p:cNvPr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2598;p59">
              <a:extLst>
                <a:ext uri="{FF2B5EF4-FFF2-40B4-BE49-F238E27FC236}">
                  <a16:creationId xmlns:a16="http://schemas.microsoft.com/office/drawing/2014/main" id="{7417E96E-3492-A17D-666C-1192D1866A3C}"/>
                </a:ext>
              </a:extLst>
            </p:cNvPr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2599;p59">
              <a:extLst>
                <a:ext uri="{FF2B5EF4-FFF2-40B4-BE49-F238E27FC236}">
                  <a16:creationId xmlns:a16="http://schemas.microsoft.com/office/drawing/2014/main" id="{62A7B72C-91F6-8EBC-209A-4125988CF23D}"/>
                </a:ext>
              </a:extLst>
            </p:cNvPr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2600;p59">
              <a:extLst>
                <a:ext uri="{FF2B5EF4-FFF2-40B4-BE49-F238E27FC236}">
                  <a16:creationId xmlns:a16="http://schemas.microsoft.com/office/drawing/2014/main" id="{2413D356-4E43-BE32-026A-86CF346252D4}"/>
                </a:ext>
              </a:extLst>
            </p:cNvPr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2601;p59">
              <a:extLst>
                <a:ext uri="{FF2B5EF4-FFF2-40B4-BE49-F238E27FC236}">
                  <a16:creationId xmlns:a16="http://schemas.microsoft.com/office/drawing/2014/main" id="{79053455-B8C8-0063-89BD-8D829608F6E1}"/>
                </a:ext>
              </a:extLst>
            </p:cNvPr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2602;p59">
              <a:extLst>
                <a:ext uri="{FF2B5EF4-FFF2-40B4-BE49-F238E27FC236}">
                  <a16:creationId xmlns:a16="http://schemas.microsoft.com/office/drawing/2014/main" id="{CDC737C3-9E4D-C68E-12E4-EC0FCA01AC98}"/>
                </a:ext>
              </a:extLst>
            </p:cNvPr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2603;p59">
              <a:extLst>
                <a:ext uri="{FF2B5EF4-FFF2-40B4-BE49-F238E27FC236}">
                  <a16:creationId xmlns:a16="http://schemas.microsoft.com/office/drawing/2014/main" id="{1E323560-F997-89C3-C272-37BF037F0BE8}"/>
                </a:ext>
              </a:extLst>
            </p:cNvPr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2604;p59">
              <a:extLst>
                <a:ext uri="{FF2B5EF4-FFF2-40B4-BE49-F238E27FC236}">
                  <a16:creationId xmlns:a16="http://schemas.microsoft.com/office/drawing/2014/main" id="{4A63A989-36C9-743B-85BA-51648D152872}"/>
                </a:ext>
              </a:extLst>
            </p:cNvPr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2605;p59">
              <a:extLst>
                <a:ext uri="{FF2B5EF4-FFF2-40B4-BE49-F238E27FC236}">
                  <a16:creationId xmlns:a16="http://schemas.microsoft.com/office/drawing/2014/main" id="{1BA520F0-6F93-D40E-96C5-89FAA69BBCC6}"/>
                </a:ext>
              </a:extLst>
            </p:cNvPr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2606;p59">
              <a:extLst>
                <a:ext uri="{FF2B5EF4-FFF2-40B4-BE49-F238E27FC236}">
                  <a16:creationId xmlns:a16="http://schemas.microsoft.com/office/drawing/2014/main" id="{BCD4CD8A-0CFB-9A5C-7378-A6BA20E28074}"/>
                </a:ext>
              </a:extLst>
            </p:cNvPr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2607;p59">
              <a:extLst>
                <a:ext uri="{FF2B5EF4-FFF2-40B4-BE49-F238E27FC236}">
                  <a16:creationId xmlns:a16="http://schemas.microsoft.com/office/drawing/2014/main" id="{9AA56057-CD1E-6867-1751-5381B403C684}"/>
                </a:ext>
              </a:extLst>
            </p:cNvPr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2608;p59">
              <a:extLst>
                <a:ext uri="{FF2B5EF4-FFF2-40B4-BE49-F238E27FC236}">
                  <a16:creationId xmlns:a16="http://schemas.microsoft.com/office/drawing/2014/main" id="{B73EF367-BB62-FC78-D969-9B0CBD2EC46D}"/>
                </a:ext>
              </a:extLst>
            </p:cNvPr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2609;p59">
              <a:extLst>
                <a:ext uri="{FF2B5EF4-FFF2-40B4-BE49-F238E27FC236}">
                  <a16:creationId xmlns:a16="http://schemas.microsoft.com/office/drawing/2014/main" id="{78078352-303B-2F67-2248-059504C67A0D}"/>
                </a:ext>
              </a:extLst>
            </p:cNvPr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2610;p59">
              <a:extLst>
                <a:ext uri="{FF2B5EF4-FFF2-40B4-BE49-F238E27FC236}">
                  <a16:creationId xmlns:a16="http://schemas.microsoft.com/office/drawing/2014/main" id="{48A9F1B2-4D87-2896-B209-D355A53E96D4}"/>
                </a:ext>
              </a:extLst>
            </p:cNvPr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BB68114-7D06-FB75-5B41-91A3BFFAB041}"/>
              </a:ext>
            </a:extLst>
          </p:cNvPr>
          <p:cNvSpPr/>
          <p:nvPr/>
        </p:nvSpPr>
        <p:spPr>
          <a:xfrm>
            <a:off x="6045200" y="4572000"/>
            <a:ext cx="4445000" cy="1066800"/>
          </a:xfrm>
          <a:prstGeom prst="rect">
            <a:avLst/>
          </a:prstGeom>
          <a:solidFill>
            <a:srgbClr val="00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3" name="Picture 2" descr="A group of blue and pink letters&#10;&#10;AI-generated content may be incorrect.">
            <a:extLst>
              <a:ext uri="{FF2B5EF4-FFF2-40B4-BE49-F238E27FC236}">
                <a16:creationId xmlns:a16="http://schemas.microsoft.com/office/drawing/2014/main" id="{2082854A-1373-DB87-AF15-5B37D8D54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424" y="2240796"/>
            <a:ext cx="9510584" cy="2889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AI-generated content may be incorrect.">
            <a:extLst>
              <a:ext uri="{FF2B5EF4-FFF2-40B4-BE49-F238E27FC236}">
                <a16:creationId xmlns:a16="http://schemas.microsoft.com/office/drawing/2014/main" id="{2D3B75F2-8967-2E79-2316-06A1036BC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05" y="2330188"/>
            <a:ext cx="8900019" cy="309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8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3471211" y="2518084"/>
            <a:ext cx="6777063" cy="3488267"/>
          </a:xfrm>
          <a:prstGeom prst="ellipse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6777457" y="2518084"/>
            <a:ext cx="5123172" cy="3488267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AD26B0-2F2F-E020-C668-FBA8848CD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336" y="1265358"/>
            <a:ext cx="8382727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3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13542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3125122" y="873825"/>
            <a:ext cx="3911607" cy="2621981"/>
            <a:chOff x="2039023" y="0"/>
            <a:chExt cx="3707963" cy="2295974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2039023" y="0"/>
              <a:ext cx="3707963" cy="2295974"/>
              <a:chOff x="4220" y="1979"/>
              <a:chExt cx="883" cy="781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5" y="2557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4" y="2347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03" y="2585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2217921" y="593430"/>
              <a:ext cx="2734859" cy="1415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</a:p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en-US" sz="3733" b="1" kern="0" dirty="0">
                  <a:solidFill>
                    <a:srgbClr val="FFFFFF"/>
                  </a:solidFill>
                  <a:latin typeface="Calibri"/>
                  <a:ea typeface="Quicksand"/>
                  <a:cs typeface="Quicksand"/>
                  <a:sym typeface="Quicksand"/>
                </a:rPr>
                <a:t>52 267</a:t>
              </a:r>
              <a:endParaRPr lang="vi-VN" sz="3733" b="1" kern="0" dirty="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1757DCA8-60C7-4C19-71E3-D132B7195671}"/>
              </a:ext>
            </a:extLst>
          </p:cNvPr>
          <p:cNvGrpSpPr/>
          <p:nvPr/>
        </p:nvGrpSpPr>
        <p:grpSpPr>
          <a:xfrm>
            <a:off x="6933704" y="369050"/>
            <a:ext cx="5210256" cy="4157021"/>
            <a:chOff x="5200278" y="276787"/>
            <a:chExt cx="3907692" cy="3117766"/>
          </a:xfrm>
        </p:grpSpPr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15315C85-BCDE-9864-1729-119DBB45B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278" y="276787"/>
              <a:ext cx="3907692" cy="3117766"/>
            </a:xfrm>
            <a:prstGeom prst="rect">
              <a:avLst/>
            </a:prstGeom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4B65798-7D67-8692-6FB2-232EE7BF7609}"/>
                </a:ext>
              </a:extLst>
            </p:cNvPr>
            <p:cNvSpPr/>
            <p:nvPr/>
          </p:nvSpPr>
          <p:spPr>
            <a:xfrm>
              <a:off x="7208091" y="2855934"/>
              <a:ext cx="1550439" cy="3934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90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3125122" y="873825"/>
            <a:ext cx="3911607" cy="2621981"/>
            <a:chOff x="2039023" y="0"/>
            <a:chExt cx="3707963" cy="2295974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2039023" y="0"/>
              <a:ext cx="3707963" cy="2295974"/>
              <a:chOff x="4220" y="1979"/>
              <a:chExt cx="883" cy="781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2163"/>
                <a:ext cx="752" cy="597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5" y="2557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4" y="2347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03" y="2585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4A94A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2217921" y="593430"/>
              <a:ext cx="2734859" cy="1415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đọc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63 678</a:t>
              </a:r>
              <a:endParaRPr kumimoji="0" lang="vi-VN" sz="37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1757DCA8-60C7-4C19-71E3-D132B7195671}"/>
              </a:ext>
            </a:extLst>
          </p:cNvPr>
          <p:cNvGrpSpPr/>
          <p:nvPr/>
        </p:nvGrpSpPr>
        <p:grpSpPr>
          <a:xfrm>
            <a:off x="6933704" y="369050"/>
            <a:ext cx="5210256" cy="4157021"/>
            <a:chOff x="5200278" y="276787"/>
            <a:chExt cx="3907692" cy="3117766"/>
          </a:xfrm>
        </p:grpSpPr>
        <p:pic>
          <p:nvPicPr>
            <p:cNvPr id="11" name="Hình ảnh 10" descr="Ảnh có chứa văn bản, đồ họa véc-tơ&#10;&#10;Mô tả được tạo tự động">
              <a:extLst>
                <a:ext uri="{FF2B5EF4-FFF2-40B4-BE49-F238E27FC236}">
                  <a16:creationId xmlns:a16="http://schemas.microsoft.com/office/drawing/2014/main" id="{15315C85-BCDE-9864-1729-119DBB45B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0278" y="276787"/>
              <a:ext cx="3907692" cy="3117766"/>
            </a:xfrm>
            <a:prstGeom prst="rect">
              <a:avLst/>
            </a:prstGeom>
          </p:spPr>
        </p:pic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4B65798-7D67-8692-6FB2-232EE7BF7609}"/>
                </a:ext>
              </a:extLst>
            </p:cNvPr>
            <p:cNvSpPr/>
            <p:nvPr/>
          </p:nvSpPr>
          <p:spPr>
            <a:xfrm>
              <a:off x="7208091" y="2855934"/>
              <a:ext cx="1550439" cy="3934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474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1575799" y="102448"/>
            <a:ext cx="5565155" cy="3377353"/>
            <a:chOff x="909417" y="-661452"/>
            <a:chExt cx="4837569" cy="2957426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909417" y="-661452"/>
              <a:ext cx="4837569" cy="2957426"/>
              <a:chOff x="4220" y="1754"/>
              <a:chExt cx="1152" cy="1006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1754"/>
                <a:ext cx="1021" cy="100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chemeClr val="tx1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 dirty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0" y="2585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8" y="2385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12" y="2614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EFEFEF"/>
                  </a:solidFill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1096692" y="-495211"/>
              <a:ext cx="3747450" cy="2069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algn="ctr" defTabSz="1219170">
                <a:lnSpc>
                  <a:spcPct val="130000"/>
                </a:lnSpc>
                <a:buClr>
                  <a:srgbClr val="000000"/>
                </a:buClr>
                <a:defRPr/>
              </a:pPr>
              <a:r>
                <a:rPr lang="vi-VN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viết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: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Bảy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mươi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nghìn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733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trăm</a:t>
              </a:r>
              <a:r>
                <a:rPr lang="en-US" sz="3733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.</a:t>
              </a:r>
              <a:endParaRPr lang="vi-VN" sz="3733" b="1" kern="0" dirty="0">
                <a:solidFill>
                  <a:srgbClr val="D6F4FF">
                    <a:lumMod val="10000"/>
                  </a:srgbClr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950AD444-4E30-CE45-31B2-E7EC0ADA0759}"/>
              </a:ext>
            </a:extLst>
          </p:cNvPr>
          <p:cNvGrpSpPr/>
          <p:nvPr/>
        </p:nvGrpSpPr>
        <p:grpSpPr>
          <a:xfrm>
            <a:off x="7053717" y="-99026"/>
            <a:ext cx="4867865" cy="4272041"/>
            <a:chOff x="5290287" y="-74270"/>
            <a:chExt cx="3650899" cy="3204031"/>
          </a:xfrm>
        </p:grpSpPr>
        <p:pic>
          <p:nvPicPr>
            <p:cNvPr id="5" name="Hình ảnh 4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D267D825-686A-BF90-7662-3EE6F33B3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86"/>
            <a:stretch/>
          </p:blipFill>
          <p:spPr>
            <a:xfrm>
              <a:off x="5290287" y="-74270"/>
              <a:ext cx="3650899" cy="3204031"/>
            </a:xfrm>
            <a:prstGeom prst="rect">
              <a:avLst/>
            </a:prstGeom>
          </p:spPr>
        </p:pic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61350146-2CAE-B024-8BA7-185FBA6E757A}"/>
                </a:ext>
              </a:extLst>
            </p:cNvPr>
            <p:cNvSpPr/>
            <p:nvPr/>
          </p:nvSpPr>
          <p:spPr>
            <a:xfrm>
              <a:off x="5480265" y="24747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98B0EFE1-701A-D735-3C2D-1A3DB3AC7B01}"/>
                </a:ext>
              </a:extLst>
            </p:cNvPr>
            <p:cNvSpPr/>
            <p:nvPr/>
          </p:nvSpPr>
          <p:spPr>
            <a:xfrm>
              <a:off x="6382069" y="2500507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196719F5-172A-13D7-5AC2-8884D4B9A088}"/>
                </a:ext>
              </a:extLst>
            </p:cNvPr>
            <p:cNvSpPr/>
            <p:nvPr/>
          </p:nvSpPr>
          <p:spPr>
            <a:xfrm>
              <a:off x="7195974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25E67F68-A306-55A4-D2FE-D8D7A56FBDEB}"/>
                </a:ext>
              </a:extLst>
            </p:cNvPr>
            <p:cNvSpPr/>
            <p:nvPr/>
          </p:nvSpPr>
          <p:spPr>
            <a:xfrm>
              <a:off x="7995299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79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9E1650AC-0FF2-63BE-4313-84964DB5EF73}"/>
              </a:ext>
            </a:extLst>
          </p:cNvPr>
          <p:cNvSpPr/>
          <p:nvPr/>
        </p:nvSpPr>
        <p:spPr>
          <a:xfrm>
            <a:off x="2646438" y="702734"/>
            <a:ext cx="9332685" cy="545253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1915563-955B-FA33-AEC7-1DF495C1F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50035" r="15238"/>
          <a:stretch/>
        </p:blipFill>
        <p:spPr>
          <a:xfrm>
            <a:off x="613711" y="3000684"/>
            <a:ext cx="6777063" cy="3488267"/>
          </a:xfrm>
          <a:prstGeom prst="ellipse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18C7B452-3CD9-594E-BBDF-B92173BDE071}"/>
              </a:ext>
            </a:extLst>
          </p:cNvPr>
          <p:cNvGrpSpPr/>
          <p:nvPr/>
        </p:nvGrpSpPr>
        <p:grpSpPr>
          <a:xfrm>
            <a:off x="1575799" y="102448"/>
            <a:ext cx="5565155" cy="3377353"/>
            <a:chOff x="909417" y="-661452"/>
            <a:chExt cx="4837569" cy="2957426"/>
          </a:xfrm>
        </p:grpSpPr>
        <p:grpSp>
          <p:nvGrpSpPr>
            <p:cNvPr id="24" name="Google Shape;258;p6">
              <a:extLst>
                <a:ext uri="{FF2B5EF4-FFF2-40B4-BE49-F238E27FC236}">
                  <a16:creationId xmlns:a16="http://schemas.microsoft.com/office/drawing/2014/main" id="{C18AC66D-D091-F467-F9DE-15B99E9C09D4}"/>
                </a:ext>
              </a:extLst>
            </p:cNvPr>
            <p:cNvGrpSpPr/>
            <p:nvPr/>
          </p:nvGrpSpPr>
          <p:grpSpPr>
            <a:xfrm flipH="1">
              <a:off x="909417" y="-661452"/>
              <a:ext cx="4837569" cy="2957426"/>
              <a:chOff x="4220" y="1754"/>
              <a:chExt cx="1152" cy="1006"/>
            </a:xfrm>
          </p:grpSpPr>
          <p:sp>
            <p:nvSpPr>
              <p:cNvPr id="26" name="Google Shape;259;p6">
                <a:extLst>
                  <a:ext uri="{FF2B5EF4-FFF2-40B4-BE49-F238E27FC236}">
                    <a16:creationId xmlns:a16="http://schemas.microsoft.com/office/drawing/2014/main" id="{722D8742-1F65-B201-0135-F539EE520465}"/>
                  </a:ext>
                </a:extLst>
              </p:cNvPr>
              <p:cNvSpPr/>
              <p:nvPr/>
            </p:nvSpPr>
            <p:spPr>
              <a:xfrm>
                <a:off x="4351" y="1754"/>
                <a:ext cx="1021" cy="1006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06" extrusionOk="0">
                    <a:moveTo>
                      <a:pt x="508" y="116"/>
                    </a:moveTo>
                    <a:cubicBezTo>
                      <a:pt x="507" y="108"/>
                      <a:pt x="506" y="100"/>
                      <a:pt x="505" y="94"/>
                    </a:cubicBezTo>
                    <a:cubicBezTo>
                      <a:pt x="504" y="88"/>
                      <a:pt x="503" y="82"/>
                      <a:pt x="501" y="77"/>
                    </a:cubicBezTo>
                    <a:cubicBezTo>
                      <a:pt x="500" y="72"/>
                      <a:pt x="498" y="67"/>
                      <a:pt x="495" y="63"/>
                    </a:cubicBezTo>
                    <a:cubicBezTo>
                      <a:pt x="493" y="59"/>
                      <a:pt x="490" y="55"/>
                      <a:pt x="486" y="51"/>
                    </a:cubicBezTo>
                    <a:cubicBezTo>
                      <a:pt x="483" y="48"/>
                      <a:pt x="479" y="45"/>
                      <a:pt x="475" y="42"/>
                    </a:cubicBezTo>
                    <a:cubicBezTo>
                      <a:pt x="470" y="40"/>
                      <a:pt x="466" y="37"/>
                      <a:pt x="460" y="35"/>
                    </a:cubicBezTo>
                    <a:cubicBezTo>
                      <a:pt x="457" y="34"/>
                      <a:pt x="454" y="33"/>
                      <a:pt x="450" y="33"/>
                    </a:cubicBezTo>
                    <a:cubicBezTo>
                      <a:pt x="447" y="32"/>
                      <a:pt x="443" y="31"/>
                      <a:pt x="438" y="30"/>
                    </a:cubicBezTo>
                    <a:cubicBezTo>
                      <a:pt x="431" y="28"/>
                      <a:pt x="423" y="27"/>
                      <a:pt x="415" y="25"/>
                    </a:cubicBezTo>
                    <a:cubicBezTo>
                      <a:pt x="399" y="23"/>
                      <a:pt x="382" y="22"/>
                      <a:pt x="367" y="20"/>
                    </a:cubicBezTo>
                    <a:cubicBezTo>
                      <a:pt x="359" y="19"/>
                      <a:pt x="352" y="19"/>
                      <a:pt x="344" y="18"/>
                    </a:cubicBezTo>
                    <a:cubicBezTo>
                      <a:pt x="337" y="17"/>
                      <a:pt x="330" y="16"/>
                      <a:pt x="324" y="16"/>
                    </a:cubicBezTo>
                    <a:cubicBezTo>
                      <a:pt x="319" y="15"/>
                      <a:pt x="319" y="15"/>
                      <a:pt x="319" y="15"/>
                    </a:cubicBezTo>
                    <a:cubicBezTo>
                      <a:pt x="307" y="14"/>
                      <a:pt x="307" y="14"/>
                      <a:pt x="307" y="14"/>
                    </a:cubicBezTo>
                    <a:cubicBezTo>
                      <a:pt x="294" y="12"/>
                      <a:pt x="281" y="11"/>
                      <a:pt x="268" y="10"/>
                    </a:cubicBezTo>
                    <a:cubicBezTo>
                      <a:pt x="240" y="7"/>
                      <a:pt x="203" y="3"/>
                      <a:pt x="166" y="1"/>
                    </a:cubicBezTo>
                    <a:cubicBezTo>
                      <a:pt x="150" y="1"/>
                      <a:pt x="134" y="0"/>
                      <a:pt x="119" y="0"/>
                    </a:cubicBezTo>
                    <a:cubicBezTo>
                      <a:pt x="118" y="0"/>
                      <a:pt x="117" y="0"/>
                      <a:pt x="116" y="0"/>
                    </a:cubicBezTo>
                    <a:cubicBezTo>
                      <a:pt x="104" y="0"/>
                      <a:pt x="94" y="1"/>
                      <a:pt x="85" y="1"/>
                    </a:cubicBezTo>
                    <a:cubicBezTo>
                      <a:pt x="73" y="2"/>
                      <a:pt x="64" y="4"/>
                      <a:pt x="55" y="7"/>
                    </a:cubicBezTo>
                    <a:cubicBezTo>
                      <a:pt x="45" y="9"/>
                      <a:pt x="36" y="13"/>
                      <a:pt x="28" y="19"/>
                    </a:cubicBezTo>
                    <a:cubicBezTo>
                      <a:pt x="25" y="21"/>
                      <a:pt x="21" y="24"/>
                      <a:pt x="18" y="28"/>
                    </a:cubicBezTo>
                    <a:cubicBezTo>
                      <a:pt x="15" y="31"/>
                      <a:pt x="12" y="35"/>
                      <a:pt x="10" y="40"/>
                    </a:cubicBezTo>
                    <a:cubicBezTo>
                      <a:pt x="8" y="44"/>
                      <a:pt x="6" y="49"/>
                      <a:pt x="4" y="55"/>
                    </a:cubicBezTo>
                    <a:cubicBezTo>
                      <a:pt x="4" y="57"/>
                      <a:pt x="3" y="60"/>
                      <a:pt x="3" y="63"/>
                    </a:cubicBezTo>
                    <a:cubicBezTo>
                      <a:pt x="2" y="67"/>
                      <a:pt x="2" y="71"/>
                      <a:pt x="1" y="75"/>
                    </a:cubicBezTo>
                    <a:cubicBezTo>
                      <a:pt x="0" y="89"/>
                      <a:pt x="0" y="104"/>
                      <a:pt x="1" y="121"/>
                    </a:cubicBezTo>
                    <a:cubicBezTo>
                      <a:pt x="2" y="136"/>
                      <a:pt x="5" y="151"/>
                      <a:pt x="8" y="168"/>
                    </a:cubicBezTo>
                    <a:cubicBezTo>
                      <a:pt x="11" y="182"/>
                      <a:pt x="14" y="196"/>
                      <a:pt x="19" y="214"/>
                    </a:cubicBezTo>
                    <a:cubicBezTo>
                      <a:pt x="21" y="225"/>
                      <a:pt x="24" y="235"/>
                      <a:pt x="27" y="246"/>
                    </a:cubicBezTo>
                    <a:cubicBezTo>
                      <a:pt x="30" y="256"/>
                      <a:pt x="30" y="256"/>
                      <a:pt x="30" y="256"/>
                    </a:cubicBezTo>
                    <a:cubicBezTo>
                      <a:pt x="31" y="260"/>
                      <a:pt x="32" y="264"/>
                      <a:pt x="33" y="268"/>
                    </a:cubicBezTo>
                    <a:cubicBezTo>
                      <a:pt x="37" y="283"/>
                      <a:pt x="42" y="299"/>
                      <a:pt x="47" y="314"/>
                    </a:cubicBezTo>
                    <a:cubicBezTo>
                      <a:pt x="51" y="324"/>
                      <a:pt x="55" y="333"/>
                      <a:pt x="60" y="340"/>
                    </a:cubicBezTo>
                    <a:cubicBezTo>
                      <a:pt x="64" y="349"/>
                      <a:pt x="70" y="356"/>
                      <a:pt x="76" y="362"/>
                    </a:cubicBezTo>
                    <a:cubicBezTo>
                      <a:pt x="79" y="366"/>
                      <a:pt x="83" y="368"/>
                      <a:pt x="86" y="371"/>
                    </a:cubicBezTo>
                    <a:cubicBezTo>
                      <a:pt x="90" y="373"/>
                      <a:pt x="94" y="375"/>
                      <a:pt x="98" y="377"/>
                    </a:cubicBezTo>
                    <a:cubicBezTo>
                      <a:pt x="106" y="380"/>
                      <a:pt x="115" y="382"/>
                      <a:pt x="124" y="382"/>
                    </a:cubicBezTo>
                    <a:cubicBezTo>
                      <a:pt x="125" y="382"/>
                      <a:pt x="126" y="382"/>
                      <a:pt x="128" y="382"/>
                    </a:cubicBezTo>
                    <a:cubicBezTo>
                      <a:pt x="131" y="382"/>
                      <a:pt x="134" y="381"/>
                      <a:pt x="138" y="381"/>
                    </a:cubicBezTo>
                    <a:cubicBezTo>
                      <a:pt x="141" y="380"/>
                      <a:pt x="145" y="380"/>
                      <a:pt x="150" y="379"/>
                    </a:cubicBezTo>
                    <a:cubicBezTo>
                      <a:pt x="157" y="378"/>
                      <a:pt x="165" y="377"/>
                      <a:pt x="173" y="374"/>
                    </a:cubicBezTo>
                    <a:cubicBezTo>
                      <a:pt x="187" y="371"/>
                      <a:pt x="202" y="367"/>
                      <a:pt x="220" y="360"/>
                    </a:cubicBezTo>
                    <a:cubicBezTo>
                      <a:pt x="230" y="357"/>
                      <a:pt x="240" y="353"/>
                      <a:pt x="249" y="350"/>
                    </a:cubicBezTo>
                    <a:cubicBezTo>
                      <a:pt x="259" y="346"/>
                      <a:pt x="269" y="343"/>
                      <a:pt x="279" y="339"/>
                    </a:cubicBezTo>
                    <a:cubicBezTo>
                      <a:pt x="284" y="337"/>
                      <a:pt x="284" y="337"/>
                      <a:pt x="284" y="337"/>
                    </a:cubicBezTo>
                    <a:cubicBezTo>
                      <a:pt x="302" y="331"/>
                      <a:pt x="321" y="324"/>
                      <a:pt x="339" y="317"/>
                    </a:cubicBezTo>
                    <a:cubicBezTo>
                      <a:pt x="340" y="317"/>
                      <a:pt x="341" y="318"/>
                      <a:pt x="342" y="319"/>
                    </a:cubicBezTo>
                    <a:cubicBezTo>
                      <a:pt x="346" y="321"/>
                      <a:pt x="349" y="324"/>
                      <a:pt x="352" y="327"/>
                    </a:cubicBezTo>
                    <a:cubicBezTo>
                      <a:pt x="355" y="331"/>
                      <a:pt x="357" y="334"/>
                      <a:pt x="359" y="338"/>
                    </a:cubicBezTo>
                    <a:cubicBezTo>
                      <a:pt x="359" y="337"/>
                      <a:pt x="359" y="337"/>
                      <a:pt x="359" y="337"/>
                    </a:cubicBezTo>
                    <a:cubicBezTo>
                      <a:pt x="361" y="341"/>
                      <a:pt x="363" y="345"/>
                      <a:pt x="363" y="349"/>
                    </a:cubicBezTo>
                    <a:cubicBezTo>
                      <a:pt x="364" y="353"/>
                      <a:pt x="365" y="358"/>
                      <a:pt x="364" y="362"/>
                    </a:cubicBezTo>
                    <a:cubicBezTo>
                      <a:pt x="364" y="367"/>
                      <a:pt x="363" y="371"/>
                      <a:pt x="362" y="376"/>
                    </a:cubicBezTo>
                    <a:cubicBezTo>
                      <a:pt x="360" y="381"/>
                      <a:pt x="358" y="385"/>
                      <a:pt x="355" y="389"/>
                    </a:cubicBezTo>
                    <a:cubicBezTo>
                      <a:pt x="352" y="394"/>
                      <a:pt x="349" y="397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5" y="401"/>
                      <a:pt x="345" y="401"/>
                      <a:pt x="345" y="401"/>
                    </a:cubicBezTo>
                    <a:cubicBezTo>
                      <a:pt x="344" y="402"/>
                      <a:pt x="344" y="402"/>
                      <a:pt x="344" y="402"/>
                    </a:cubicBezTo>
                    <a:cubicBezTo>
                      <a:pt x="344" y="402"/>
                      <a:pt x="344" y="402"/>
                      <a:pt x="344" y="403"/>
                    </a:cubicBezTo>
                    <a:cubicBezTo>
                      <a:pt x="343" y="404"/>
                      <a:pt x="343" y="404"/>
                      <a:pt x="343" y="404"/>
                    </a:cubicBezTo>
                    <a:cubicBezTo>
                      <a:pt x="343" y="405"/>
                      <a:pt x="343" y="405"/>
                      <a:pt x="344" y="406"/>
                    </a:cubicBezTo>
                    <a:cubicBezTo>
                      <a:pt x="344" y="406"/>
                      <a:pt x="344" y="406"/>
                      <a:pt x="345" y="406"/>
                    </a:cubicBezTo>
                    <a:cubicBezTo>
                      <a:pt x="358" y="406"/>
                      <a:pt x="373" y="402"/>
                      <a:pt x="387" y="395"/>
                    </a:cubicBezTo>
                    <a:cubicBezTo>
                      <a:pt x="394" y="391"/>
                      <a:pt x="401" y="387"/>
                      <a:pt x="407" y="381"/>
                    </a:cubicBezTo>
                    <a:cubicBezTo>
                      <a:pt x="414" y="377"/>
                      <a:pt x="419" y="371"/>
                      <a:pt x="425" y="365"/>
                    </a:cubicBezTo>
                    <a:cubicBezTo>
                      <a:pt x="433" y="354"/>
                      <a:pt x="439" y="343"/>
                      <a:pt x="443" y="332"/>
                    </a:cubicBezTo>
                    <a:cubicBezTo>
                      <a:pt x="444" y="326"/>
                      <a:pt x="445" y="320"/>
                      <a:pt x="445" y="314"/>
                    </a:cubicBezTo>
                    <a:cubicBezTo>
                      <a:pt x="445" y="311"/>
                      <a:pt x="445" y="307"/>
                      <a:pt x="444" y="304"/>
                    </a:cubicBezTo>
                    <a:cubicBezTo>
                      <a:pt x="444" y="302"/>
                      <a:pt x="444" y="301"/>
                      <a:pt x="443" y="299"/>
                    </a:cubicBezTo>
                    <a:cubicBezTo>
                      <a:pt x="443" y="297"/>
                      <a:pt x="442" y="295"/>
                      <a:pt x="441" y="294"/>
                    </a:cubicBezTo>
                    <a:cubicBezTo>
                      <a:pt x="444" y="292"/>
                      <a:pt x="447" y="291"/>
                      <a:pt x="450" y="289"/>
                    </a:cubicBezTo>
                    <a:cubicBezTo>
                      <a:pt x="458" y="286"/>
                      <a:pt x="467" y="282"/>
                      <a:pt x="474" y="277"/>
                    </a:cubicBezTo>
                    <a:cubicBezTo>
                      <a:pt x="480" y="274"/>
                      <a:pt x="485" y="270"/>
                      <a:pt x="489" y="266"/>
                    </a:cubicBezTo>
                    <a:cubicBezTo>
                      <a:pt x="493" y="262"/>
                      <a:pt x="496" y="257"/>
                      <a:pt x="499" y="250"/>
                    </a:cubicBezTo>
                    <a:cubicBezTo>
                      <a:pt x="504" y="239"/>
                      <a:pt x="506" y="227"/>
                      <a:pt x="508" y="212"/>
                    </a:cubicBezTo>
                    <a:cubicBezTo>
                      <a:pt x="510" y="197"/>
                      <a:pt x="510" y="181"/>
                      <a:pt x="511" y="164"/>
                    </a:cubicBezTo>
                    <a:cubicBezTo>
                      <a:pt x="511" y="148"/>
                      <a:pt x="510" y="132"/>
                      <a:pt x="508" y="116"/>
                    </a:cubicBezTo>
                  </a:path>
                </a:pathLst>
              </a:custGeom>
              <a:solidFill>
                <a:schemeClr val="tx1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7" name="Google Shape;260;p6">
                <a:extLst>
                  <a:ext uri="{FF2B5EF4-FFF2-40B4-BE49-F238E27FC236}">
                    <a16:creationId xmlns:a16="http://schemas.microsoft.com/office/drawing/2014/main" id="{495F6BB7-6960-D765-FA56-C3BF6B392441}"/>
                  </a:ext>
                </a:extLst>
              </p:cNvPr>
              <p:cNvSpPr/>
              <p:nvPr/>
            </p:nvSpPr>
            <p:spPr>
              <a:xfrm>
                <a:off x="4337" y="1979"/>
                <a:ext cx="73" cy="131"/>
              </a:xfrm>
              <a:custGeom>
                <a:avLst/>
                <a:gdLst/>
                <a:ahLst/>
                <a:cxnLst/>
                <a:rect l="l" t="t" r="r" b="b"/>
                <a:pathLst>
                  <a:path w="50" h="89" extrusionOk="0">
                    <a:moveTo>
                      <a:pt x="11" y="0"/>
                    </a:move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1" y="8"/>
                    </a:cubicBezTo>
                    <a:cubicBezTo>
                      <a:pt x="1" y="10"/>
                      <a:pt x="0" y="12"/>
                      <a:pt x="0" y="14"/>
                    </a:cubicBezTo>
                    <a:cubicBezTo>
                      <a:pt x="0" y="17"/>
                      <a:pt x="0" y="20"/>
                      <a:pt x="1" y="22"/>
                    </a:cubicBezTo>
                    <a:cubicBezTo>
                      <a:pt x="1" y="24"/>
                      <a:pt x="2" y="27"/>
                      <a:pt x="3" y="29"/>
                    </a:cubicBezTo>
                    <a:cubicBezTo>
                      <a:pt x="5" y="35"/>
                      <a:pt x="8" y="40"/>
                      <a:pt x="12" y="46"/>
                    </a:cubicBezTo>
                    <a:cubicBezTo>
                      <a:pt x="15" y="51"/>
                      <a:pt x="19" y="56"/>
                      <a:pt x="24" y="62"/>
                    </a:cubicBezTo>
                    <a:cubicBezTo>
                      <a:pt x="28" y="67"/>
                      <a:pt x="31" y="72"/>
                      <a:pt x="36" y="76"/>
                    </a:cubicBezTo>
                    <a:cubicBezTo>
                      <a:pt x="40" y="81"/>
                      <a:pt x="44" y="85"/>
                      <a:pt x="47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9" y="88"/>
                      <a:pt x="49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50" y="87"/>
                      <a:pt x="50" y="87"/>
                      <a:pt x="50" y="86"/>
                    </a:cubicBezTo>
                    <a:cubicBezTo>
                      <a:pt x="49" y="81"/>
                      <a:pt x="48" y="76"/>
                      <a:pt x="47" y="70"/>
                    </a:cubicBezTo>
                    <a:cubicBezTo>
                      <a:pt x="46" y="68"/>
                      <a:pt x="46" y="67"/>
                      <a:pt x="45" y="65"/>
                    </a:cubicBezTo>
                    <a:cubicBezTo>
                      <a:pt x="45" y="64"/>
                      <a:pt x="45" y="64"/>
                      <a:pt x="45" y="64"/>
                    </a:cubicBezTo>
                    <a:cubicBezTo>
                      <a:pt x="44" y="60"/>
                      <a:pt x="43" y="57"/>
                      <a:pt x="42" y="53"/>
                    </a:cubicBezTo>
                    <a:cubicBezTo>
                      <a:pt x="38" y="40"/>
                      <a:pt x="34" y="30"/>
                      <a:pt x="30" y="21"/>
                    </a:cubicBezTo>
                    <a:cubicBezTo>
                      <a:pt x="28" y="17"/>
                      <a:pt x="26" y="12"/>
                      <a:pt x="23" y="8"/>
                    </a:cubicBezTo>
                    <a:cubicBezTo>
                      <a:pt x="21" y="6"/>
                      <a:pt x="20" y="4"/>
                      <a:pt x="18" y="3"/>
                    </a:cubicBezTo>
                    <a:cubicBezTo>
                      <a:pt x="17" y="2"/>
                      <a:pt x="16" y="1"/>
                      <a:pt x="14" y="0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8" name="Google Shape;261;p6">
                <a:extLst>
                  <a:ext uri="{FF2B5EF4-FFF2-40B4-BE49-F238E27FC236}">
                    <a16:creationId xmlns:a16="http://schemas.microsoft.com/office/drawing/2014/main" id="{4998DEA4-849F-27E4-100E-C00633444318}"/>
                  </a:ext>
                </a:extLst>
              </p:cNvPr>
              <p:cNvSpPr/>
              <p:nvPr/>
            </p:nvSpPr>
            <p:spPr>
              <a:xfrm>
                <a:off x="4298" y="2063"/>
                <a:ext cx="84" cy="60"/>
              </a:xfrm>
              <a:custGeom>
                <a:avLst/>
                <a:gdLst/>
                <a:ahLst/>
                <a:cxnLst/>
                <a:rect l="l" t="t" r="r" b="b"/>
                <a:pathLst>
                  <a:path w="57" h="41" extrusionOk="0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1"/>
                      <a:pt x="4" y="1"/>
                      <a:pt x="3" y="2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2"/>
                      <a:pt x="2" y="14"/>
                    </a:cubicBezTo>
                    <a:cubicBezTo>
                      <a:pt x="3" y="15"/>
                      <a:pt x="4" y="17"/>
                      <a:pt x="6" y="18"/>
                    </a:cubicBezTo>
                    <a:cubicBezTo>
                      <a:pt x="7" y="19"/>
                      <a:pt x="9" y="21"/>
                      <a:pt x="11" y="22"/>
                    </a:cubicBezTo>
                    <a:cubicBezTo>
                      <a:pt x="15" y="25"/>
                      <a:pt x="20" y="27"/>
                      <a:pt x="26" y="30"/>
                    </a:cubicBezTo>
                    <a:cubicBezTo>
                      <a:pt x="31" y="32"/>
                      <a:pt x="36" y="34"/>
                      <a:pt x="41" y="36"/>
                    </a:cubicBezTo>
                    <a:cubicBezTo>
                      <a:pt x="44" y="37"/>
                      <a:pt x="47" y="38"/>
                      <a:pt x="50" y="39"/>
                    </a:cubicBezTo>
                    <a:cubicBezTo>
                      <a:pt x="51" y="40"/>
                      <a:pt x="53" y="40"/>
                      <a:pt x="54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6" y="41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6" y="37"/>
                    </a:cubicBezTo>
                    <a:cubicBezTo>
                      <a:pt x="52" y="33"/>
                      <a:pt x="47" y="28"/>
                      <a:pt x="42" y="22"/>
                    </a:cubicBezTo>
                    <a:cubicBezTo>
                      <a:pt x="37" y="17"/>
                      <a:pt x="32" y="12"/>
                      <a:pt x="28" y="9"/>
                    </a:cubicBezTo>
                    <a:cubicBezTo>
                      <a:pt x="25" y="7"/>
                      <a:pt x="22" y="5"/>
                      <a:pt x="20" y="3"/>
                    </a:cubicBezTo>
                    <a:cubicBezTo>
                      <a:pt x="17" y="2"/>
                      <a:pt x="15" y="1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29" name="Google Shape;262;p6">
                <a:extLst>
                  <a:ext uri="{FF2B5EF4-FFF2-40B4-BE49-F238E27FC236}">
                    <a16:creationId xmlns:a16="http://schemas.microsoft.com/office/drawing/2014/main" id="{DFB9F0E8-55D9-B0E6-6BAE-D9F6DFF08F50}"/>
                  </a:ext>
                </a:extLst>
              </p:cNvPr>
              <p:cNvSpPr/>
              <p:nvPr/>
            </p:nvSpPr>
            <p:spPr>
              <a:xfrm>
                <a:off x="4220" y="2123"/>
                <a:ext cx="136" cy="41"/>
              </a:xfrm>
              <a:custGeom>
                <a:avLst/>
                <a:gdLst/>
                <a:ahLst/>
                <a:cxnLst/>
                <a:rect l="l" t="t" r="r" b="b"/>
                <a:pathLst>
                  <a:path w="92" h="28" extrusionOk="0">
                    <a:moveTo>
                      <a:pt x="14" y="0"/>
                    </a:moveTo>
                    <a:cubicBezTo>
                      <a:pt x="13" y="0"/>
                      <a:pt x="12" y="0"/>
                      <a:pt x="10" y="0"/>
                    </a:cubicBezTo>
                    <a:cubicBezTo>
                      <a:pt x="6" y="1"/>
                      <a:pt x="3" y="2"/>
                      <a:pt x="1" y="4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0"/>
                      <a:pt x="0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4" y="18"/>
                      <a:pt x="7" y="20"/>
                      <a:pt x="12" y="23"/>
                    </a:cubicBezTo>
                    <a:cubicBezTo>
                      <a:pt x="14" y="24"/>
                      <a:pt x="17" y="24"/>
                      <a:pt x="20" y="25"/>
                    </a:cubicBezTo>
                    <a:cubicBezTo>
                      <a:pt x="22" y="26"/>
                      <a:pt x="25" y="26"/>
                      <a:pt x="28" y="27"/>
                    </a:cubicBezTo>
                    <a:cubicBezTo>
                      <a:pt x="34" y="28"/>
                      <a:pt x="40" y="28"/>
                      <a:pt x="48" y="28"/>
                    </a:cubicBezTo>
                    <a:cubicBezTo>
                      <a:pt x="54" y="28"/>
                      <a:pt x="61" y="28"/>
                      <a:pt x="67" y="27"/>
                    </a:cubicBezTo>
                    <a:cubicBezTo>
                      <a:pt x="74" y="27"/>
                      <a:pt x="79" y="26"/>
                      <a:pt x="84" y="25"/>
                    </a:cubicBezTo>
                    <a:cubicBezTo>
                      <a:pt x="86" y="25"/>
                      <a:pt x="88" y="24"/>
                      <a:pt x="90" y="23"/>
                    </a:cubicBezTo>
                    <a:cubicBezTo>
                      <a:pt x="91" y="23"/>
                      <a:pt x="91" y="23"/>
                      <a:pt x="92" y="23"/>
                    </a:cubicBezTo>
                    <a:cubicBezTo>
                      <a:pt x="92" y="22"/>
                      <a:pt x="92" y="22"/>
                      <a:pt x="92" y="21"/>
                    </a:cubicBezTo>
                    <a:cubicBezTo>
                      <a:pt x="92" y="21"/>
                      <a:pt x="92" y="21"/>
                      <a:pt x="91" y="20"/>
                    </a:cubicBezTo>
                    <a:cubicBezTo>
                      <a:pt x="91" y="20"/>
                      <a:pt x="91" y="20"/>
                      <a:pt x="90" y="19"/>
                    </a:cubicBezTo>
                    <a:cubicBezTo>
                      <a:pt x="85" y="18"/>
                      <a:pt x="80" y="16"/>
                      <a:pt x="75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5" y="11"/>
                      <a:pt x="61" y="10"/>
                      <a:pt x="57" y="9"/>
                    </a:cubicBezTo>
                    <a:cubicBezTo>
                      <a:pt x="51" y="7"/>
                      <a:pt x="46" y="6"/>
                      <a:pt x="41" y="4"/>
                    </a:cubicBezTo>
                    <a:cubicBezTo>
                      <a:pt x="35" y="3"/>
                      <a:pt x="29" y="2"/>
                      <a:pt x="24" y="1"/>
                    </a:cubicBezTo>
                    <a:cubicBezTo>
                      <a:pt x="20" y="0"/>
                      <a:pt x="17" y="0"/>
                      <a:pt x="14" y="0"/>
                    </a:cubicBezTo>
                  </a:path>
                </a:pathLst>
              </a:custGeom>
              <a:solidFill>
                <a:srgbClr val="F9D592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0" name="Google Shape;263;p6">
                <a:extLst>
                  <a:ext uri="{FF2B5EF4-FFF2-40B4-BE49-F238E27FC236}">
                    <a16:creationId xmlns:a16="http://schemas.microsoft.com/office/drawing/2014/main" id="{C04952C3-F24F-1EA3-5824-DBCCC3178A82}"/>
                  </a:ext>
                </a:extLst>
              </p:cNvPr>
              <p:cNvSpPr/>
              <p:nvPr/>
            </p:nvSpPr>
            <p:spPr>
              <a:xfrm>
                <a:off x="4900" y="2585"/>
                <a:ext cx="7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52" h="92" extrusionOk="0">
                    <a:moveTo>
                      <a:pt x="13" y="78"/>
                    </a:move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8"/>
                      <a:pt x="13" y="78"/>
                      <a:pt x="13" y="78"/>
                    </a:cubicBezTo>
                    <a:moveTo>
                      <a:pt x="43" y="0"/>
                    </a:moveTo>
                    <a:cubicBezTo>
                      <a:pt x="42" y="0"/>
                      <a:pt x="40" y="0"/>
                      <a:pt x="39" y="1"/>
                    </a:cubicBezTo>
                    <a:cubicBezTo>
                      <a:pt x="37" y="2"/>
                      <a:pt x="36" y="4"/>
                      <a:pt x="36" y="6"/>
                    </a:cubicBezTo>
                    <a:cubicBezTo>
                      <a:pt x="36" y="11"/>
                      <a:pt x="36" y="16"/>
                      <a:pt x="36" y="21"/>
                    </a:cubicBezTo>
                    <a:cubicBezTo>
                      <a:pt x="36" y="26"/>
                      <a:pt x="35" y="31"/>
                      <a:pt x="34" y="36"/>
                    </a:cubicBezTo>
                    <a:cubicBezTo>
                      <a:pt x="32" y="45"/>
                      <a:pt x="29" y="53"/>
                      <a:pt x="25" y="62"/>
                    </a:cubicBezTo>
                    <a:cubicBezTo>
                      <a:pt x="23" y="65"/>
                      <a:pt x="22" y="67"/>
                      <a:pt x="20" y="70"/>
                    </a:cubicBezTo>
                    <a:cubicBezTo>
                      <a:pt x="18" y="73"/>
                      <a:pt x="16" y="75"/>
                      <a:pt x="14" y="78"/>
                    </a:cubicBezTo>
                    <a:cubicBezTo>
                      <a:pt x="11" y="81"/>
                      <a:pt x="7" y="83"/>
                      <a:pt x="4" y="86"/>
                    </a:cubicBezTo>
                    <a:cubicBezTo>
                      <a:pt x="3" y="86"/>
                      <a:pt x="3" y="86"/>
                      <a:pt x="2" y="87"/>
                    </a:cubicBezTo>
                    <a:cubicBezTo>
                      <a:pt x="1" y="87"/>
                      <a:pt x="0" y="89"/>
                      <a:pt x="1" y="91"/>
                    </a:cubicBezTo>
                    <a:cubicBezTo>
                      <a:pt x="1" y="92"/>
                      <a:pt x="3" y="92"/>
                      <a:pt x="4" y="92"/>
                    </a:cubicBezTo>
                    <a:cubicBezTo>
                      <a:pt x="4" y="92"/>
                      <a:pt x="4" y="92"/>
                      <a:pt x="5" y="92"/>
                    </a:cubicBezTo>
                    <a:cubicBezTo>
                      <a:pt x="8" y="90"/>
                      <a:pt x="12" y="88"/>
                      <a:pt x="15" y="85"/>
                    </a:cubicBezTo>
                    <a:cubicBezTo>
                      <a:pt x="18" y="83"/>
                      <a:pt x="22" y="80"/>
                      <a:pt x="25" y="77"/>
                    </a:cubicBezTo>
                    <a:cubicBezTo>
                      <a:pt x="28" y="74"/>
                      <a:pt x="31" y="71"/>
                      <a:pt x="34" y="68"/>
                    </a:cubicBezTo>
                    <a:cubicBezTo>
                      <a:pt x="37" y="65"/>
                      <a:pt x="39" y="61"/>
                      <a:pt x="41" y="57"/>
                    </a:cubicBezTo>
                    <a:cubicBezTo>
                      <a:pt x="44" y="54"/>
                      <a:pt x="46" y="50"/>
                      <a:pt x="47" y="46"/>
                    </a:cubicBezTo>
                    <a:cubicBezTo>
                      <a:pt x="49" y="41"/>
                      <a:pt x="50" y="37"/>
                      <a:pt x="51" y="32"/>
                    </a:cubicBezTo>
                    <a:cubicBezTo>
                      <a:pt x="52" y="28"/>
                      <a:pt x="52" y="23"/>
                      <a:pt x="52" y="19"/>
                    </a:cubicBezTo>
                    <a:cubicBezTo>
                      <a:pt x="52" y="15"/>
                      <a:pt x="52" y="10"/>
                      <a:pt x="50" y="5"/>
                    </a:cubicBezTo>
                    <a:cubicBezTo>
                      <a:pt x="50" y="4"/>
                      <a:pt x="49" y="3"/>
                      <a:pt x="49" y="2"/>
                    </a:cubicBezTo>
                    <a:cubicBezTo>
                      <a:pt x="47" y="1"/>
                      <a:pt x="46" y="0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1" name="Google Shape;264;p6">
                <a:extLst>
                  <a:ext uri="{FF2B5EF4-FFF2-40B4-BE49-F238E27FC236}">
                    <a16:creationId xmlns:a16="http://schemas.microsoft.com/office/drawing/2014/main" id="{4AEEF26A-8A23-FDB4-2C07-CEF959307D34}"/>
                  </a:ext>
                </a:extLst>
              </p:cNvPr>
              <p:cNvSpPr/>
              <p:nvPr/>
            </p:nvSpPr>
            <p:spPr>
              <a:xfrm>
                <a:off x="4378" y="2385"/>
                <a:ext cx="316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15" h="21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5" y="19"/>
                      <a:pt x="9" y="36"/>
                      <a:pt x="13" y="54"/>
                    </a:cubicBezTo>
                    <a:cubicBezTo>
                      <a:pt x="17" y="72"/>
                      <a:pt x="21" y="90"/>
                      <a:pt x="26" y="108"/>
                    </a:cubicBezTo>
                    <a:cubicBezTo>
                      <a:pt x="31" y="125"/>
                      <a:pt x="37" y="143"/>
                      <a:pt x="44" y="159"/>
                    </a:cubicBezTo>
                    <a:cubicBezTo>
                      <a:pt x="48" y="167"/>
                      <a:pt x="52" y="175"/>
                      <a:pt x="57" y="182"/>
                    </a:cubicBezTo>
                    <a:cubicBezTo>
                      <a:pt x="61" y="188"/>
                      <a:pt x="66" y="193"/>
                      <a:pt x="72" y="198"/>
                    </a:cubicBezTo>
                    <a:cubicBezTo>
                      <a:pt x="76" y="201"/>
                      <a:pt x="81" y="203"/>
                      <a:pt x="85" y="205"/>
                    </a:cubicBezTo>
                    <a:cubicBezTo>
                      <a:pt x="90" y="207"/>
                      <a:pt x="95" y="209"/>
                      <a:pt x="100" y="209"/>
                    </a:cubicBezTo>
                    <a:cubicBezTo>
                      <a:pt x="105" y="210"/>
                      <a:pt x="109" y="211"/>
                      <a:pt x="114" y="211"/>
                    </a:cubicBezTo>
                    <a:cubicBezTo>
                      <a:pt x="114" y="211"/>
                      <a:pt x="115" y="211"/>
                      <a:pt x="115" y="211"/>
                    </a:cubicBezTo>
                    <a:cubicBezTo>
                      <a:pt x="120" y="211"/>
                      <a:pt x="126" y="210"/>
                      <a:pt x="131" y="210"/>
                    </a:cubicBezTo>
                    <a:cubicBezTo>
                      <a:pt x="136" y="209"/>
                      <a:pt x="142" y="208"/>
                      <a:pt x="147" y="207"/>
                    </a:cubicBezTo>
                    <a:cubicBezTo>
                      <a:pt x="153" y="206"/>
                      <a:pt x="158" y="204"/>
                      <a:pt x="164" y="203"/>
                    </a:cubicBezTo>
                    <a:cubicBezTo>
                      <a:pt x="168" y="202"/>
                      <a:pt x="171" y="201"/>
                      <a:pt x="175" y="201"/>
                    </a:cubicBezTo>
                    <a:cubicBezTo>
                      <a:pt x="179" y="200"/>
                      <a:pt x="183" y="199"/>
                      <a:pt x="187" y="198"/>
                    </a:cubicBezTo>
                    <a:cubicBezTo>
                      <a:pt x="191" y="197"/>
                      <a:pt x="195" y="195"/>
                      <a:pt x="199" y="194"/>
                    </a:cubicBezTo>
                    <a:cubicBezTo>
                      <a:pt x="201" y="193"/>
                      <a:pt x="203" y="192"/>
                      <a:pt x="205" y="191"/>
                    </a:cubicBezTo>
                    <a:cubicBezTo>
                      <a:pt x="205" y="191"/>
                      <a:pt x="206" y="191"/>
                      <a:pt x="207" y="190"/>
                    </a:cubicBezTo>
                    <a:cubicBezTo>
                      <a:pt x="208" y="189"/>
                      <a:pt x="210" y="188"/>
                      <a:pt x="211" y="187"/>
                    </a:cubicBezTo>
                    <a:cubicBezTo>
                      <a:pt x="213" y="186"/>
                      <a:pt x="214" y="184"/>
                      <a:pt x="214" y="182"/>
                    </a:cubicBezTo>
                    <a:cubicBezTo>
                      <a:pt x="215" y="180"/>
                      <a:pt x="215" y="178"/>
                      <a:pt x="215" y="176"/>
                    </a:cubicBezTo>
                    <a:cubicBezTo>
                      <a:pt x="215" y="174"/>
                      <a:pt x="214" y="172"/>
                      <a:pt x="212" y="171"/>
                    </a:cubicBezTo>
                    <a:cubicBezTo>
                      <a:pt x="211" y="168"/>
                      <a:pt x="208" y="167"/>
                      <a:pt x="205" y="167"/>
                    </a:cubicBezTo>
                    <a:cubicBezTo>
                      <a:pt x="204" y="167"/>
                      <a:pt x="204" y="167"/>
                      <a:pt x="204" y="167"/>
                    </a:cubicBezTo>
                    <a:cubicBezTo>
                      <a:pt x="202" y="167"/>
                      <a:pt x="200" y="167"/>
                      <a:pt x="198" y="167"/>
                    </a:cubicBezTo>
                    <a:cubicBezTo>
                      <a:pt x="195" y="168"/>
                      <a:pt x="193" y="169"/>
                      <a:pt x="190" y="170"/>
                    </a:cubicBezTo>
                    <a:cubicBezTo>
                      <a:pt x="186" y="171"/>
                      <a:pt x="183" y="173"/>
                      <a:pt x="179" y="174"/>
                    </a:cubicBezTo>
                    <a:cubicBezTo>
                      <a:pt x="172" y="177"/>
                      <a:pt x="166" y="179"/>
                      <a:pt x="159" y="182"/>
                    </a:cubicBezTo>
                    <a:cubicBezTo>
                      <a:pt x="155" y="183"/>
                      <a:pt x="150" y="184"/>
                      <a:pt x="146" y="185"/>
                    </a:cubicBezTo>
                    <a:cubicBezTo>
                      <a:pt x="142" y="186"/>
                      <a:pt x="138" y="187"/>
                      <a:pt x="133" y="188"/>
                    </a:cubicBezTo>
                    <a:cubicBezTo>
                      <a:pt x="126" y="190"/>
                      <a:pt x="118" y="192"/>
                      <a:pt x="111" y="192"/>
                    </a:cubicBezTo>
                    <a:cubicBezTo>
                      <a:pt x="110" y="192"/>
                      <a:pt x="109" y="192"/>
                      <a:pt x="108" y="192"/>
                    </a:cubicBezTo>
                    <a:cubicBezTo>
                      <a:pt x="103" y="192"/>
                      <a:pt x="98" y="192"/>
                      <a:pt x="94" y="191"/>
                    </a:cubicBezTo>
                    <a:cubicBezTo>
                      <a:pt x="90" y="190"/>
                      <a:pt x="86" y="189"/>
                      <a:pt x="82" y="187"/>
                    </a:cubicBezTo>
                    <a:cubicBezTo>
                      <a:pt x="79" y="185"/>
                      <a:pt x="75" y="182"/>
                      <a:pt x="72" y="180"/>
                    </a:cubicBezTo>
                    <a:cubicBezTo>
                      <a:pt x="67" y="175"/>
                      <a:pt x="63" y="170"/>
                      <a:pt x="60" y="164"/>
                    </a:cubicBezTo>
                    <a:cubicBezTo>
                      <a:pt x="47" y="145"/>
                      <a:pt x="39" y="124"/>
                      <a:pt x="31" y="103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26" y="86"/>
                      <a:pt x="22" y="69"/>
                      <a:pt x="17" y="52"/>
                    </a:cubicBezTo>
                    <a:cubicBezTo>
                      <a:pt x="13" y="35"/>
                      <a:pt x="8" y="18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  <p:sp>
            <p:nvSpPr>
              <p:cNvPr id="32" name="Google Shape;265;p6">
                <a:extLst>
                  <a:ext uri="{FF2B5EF4-FFF2-40B4-BE49-F238E27FC236}">
                    <a16:creationId xmlns:a16="http://schemas.microsoft.com/office/drawing/2014/main" id="{72633473-B915-7E0B-835A-441E403C8A89}"/>
                  </a:ext>
                </a:extLst>
              </p:cNvPr>
              <p:cNvSpPr/>
              <p:nvPr/>
            </p:nvSpPr>
            <p:spPr>
              <a:xfrm>
                <a:off x="4712" y="2614"/>
                <a:ext cx="24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6" h="15" extrusionOk="0">
                    <a:moveTo>
                      <a:pt x="8" y="0"/>
                    </a:moveTo>
                    <a:cubicBezTo>
                      <a:pt x="6" y="0"/>
                      <a:pt x="4" y="0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9" y="15"/>
                      <a:pt x="11" y="15"/>
                      <a:pt x="12" y="14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6" y="4"/>
                      <a:pt x="12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EFEFEF"/>
                  </a:solidFill>
                  <a:effectLst/>
                  <a:uLnTx/>
                  <a:uFillTx/>
                  <a:latin typeface="Oi"/>
                  <a:ea typeface="Oi"/>
                  <a:cs typeface="Oi"/>
                  <a:sym typeface="Oi"/>
                </a:endParaRPr>
              </a:p>
            </p:txBody>
          </p:sp>
        </p:grpSp>
        <p:sp>
          <p:nvSpPr>
            <p:cNvPr id="25" name="Google Shape;266;p6">
              <a:extLst>
                <a:ext uri="{FF2B5EF4-FFF2-40B4-BE49-F238E27FC236}">
                  <a16:creationId xmlns:a16="http://schemas.microsoft.com/office/drawing/2014/main" id="{D7DF4EDA-B44E-BC3E-9741-115AD70400D5}"/>
                </a:ext>
              </a:extLst>
            </p:cNvPr>
            <p:cNvSpPr/>
            <p:nvPr/>
          </p:nvSpPr>
          <p:spPr>
            <a:xfrm>
              <a:off x="1096692" y="-495211"/>
              <a:ext cx="3747450" cy="1999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D6F4FF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Thổi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6F4FF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viết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D6F4FF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6F4FF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số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D6F4FF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: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6F4FF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Quicksand"/>
                  <a:cs typeface="Quicksand"/>
                  <a:sym typeface="Quicksand"/>
                </a:rPr>
                <a:t>Năm</a:t>
              </a:r>
              <a:r>
                <a:rPr lang="en-US" sz="3600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600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mươi</a:t>
              </a:r>
              <a:r>
                <a:rPr lang="en-US" sz="3600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600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lăm</a:t>
              </a:r>
              <a:r>
                <a:rPr lang="en-US" sz="3600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600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nghìn</a:t>
              </a:r>
              <a:r>
                <a:rPr lang="en-US" sz="3600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600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bảy</a:t>
              </a:r>
              <a:r>
                <a:rPr lang="en-US" sz="3600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600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trăm</a:t>
              </a:r>
              <a:r>
                <a:rPr lang="en-US" sz="3600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600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linh</a:t>
              </a:r>
              <a:r>
                <a:rPr lang="en-US" sz="3600" b="1" kern="0" dirty="0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 </a:t>
              </a:r>
              <a:r>
                <a:rPr lang="en-US" sz="3600" b="1" kern="0" dirty="0" err="1">
                  <a:solidFill>
                    <a:srgbClr val="D6F4FF">
                      <a:lumMod val="10000"/>
                    </a:srgbClr>
                  </a:solidFill>
                  <a:latin typeface="Calibri"/>
                  <a:ea typeface="Quicksand"/>
                  <a:cs typeface="Quicksand"/>
                  <a:sym typeface="Quicksand"/>
                </a:rPr>
                <a:t>tám</a:t>
              </a:r>
              <a:endPara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D6F4FF">
                    <a:lumMod val="10000"/>
                  </a:srgbClr>
                </a:solidFill>
                <a:effectLst/>
                <a:uLnTx/>
                <a:uFillTx/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97FED48D-26FB-A5F9-C470-1D12EABD92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43484" t="50035" r="15238"/>
          <a:stretch/>
        </p:blipFill>
        <p:spPr>
          <a:xfrm>
            <a:off x="3919957" y="3000684"/>
            <a:ext cx="5123172" cy="3488267"/>
          </a:xfrm>
          <a:prstGeom prst="ellipse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950AD444-4E30-CE45-31B2-E7EC0ADA0759}"/>
              </a:ext>
            </a:extLst>
          </p:cNvPr>
          <p:cNvGrpSpPr/>
          <p:nvPr/>
        </p:nvGrpSpPr>
        <p:grpSpPr>
          <a:xfrm>
            <a:off x="7053717" y="-99026"/>
            <a:ext cx="4867865" cy="4272041"/>
            <a:chOff x="5290287" y="-74270"/>
            <a:chExt cx="3650899" cy="3204031"/>
          </a:xfrm>
        </p:grpSpPr>
        <p:pic>
          <p:nvPicPr>
            <p:cNvPr id="5" name="Hình ảnh 4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D267D825-686A-BF90-7662-3EE6F33B3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86"/>
            <a:stretch/>
          </p:blipFill>
          <p:spPr>
            <a:xfrm>
              <a:off x="5290287" y="-74270"/>
              <a:ext cx="3650899" cy="3204031"/>
            </a:xfrm>
            <a:prstGeom prst="rect">
              <a:avLst/>
            </a:prstGeom>
          </p:spPr>
        </p:pic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61350146-2CAE-B024-8BA7-185FBA6E757A}"/>
                </a:ext>
              </a:extLst>
            </p:cNvPr>
            <p:cNvSpPr/>
            <p:nvPr/>
          </p:nvSpPr>
          <p:spPr>
            <a:xfrm>
              <a:off x="5480265" y="24747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98B0EFE1-701A-D735-3C2D-1A3DB3AC7B01}"/>
                </a:ext>
              </a:extLst>
            </p:cNvPr>
            <p:cNvSpPr/>
            <p:nvPr/>
          </p:nvSpPr>
          <p:spPr>
            <a:xfrm>
              <a:off x="6382069" y="2500507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196719F5-172A-13D7-5AC2-8884D4B9A088}"/>
                </a:ext>
              </a:extLst>
            </p:cNvPr>
            <p:cNvSpPr/>
            <p:nvPr/>
          </p:nvSpPr>
          <p:spPr>
            <a:xfrm>
              <a:off x="7195974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Hình Bầu dục 35">
              <a:extLst>
                <a:ext uri="{FF2B5EF4-FFF2-40B4-BE49-F238E27FC236}">
                  <a16:creationId xmlns:a16="http://schemas.microsoft.com/office/drawing/2014/main" id="{25E67F68-A306-55A4-D2FE-D8D7A56FBDEB}"/>
                </a:ext>
              </a:extLst>
            </p:cNvPr>
            <p:cNvSpPr/>
            <p:nvPr/>
          </p:nvSpPr>
          <p:spPr>
            <a:xfrm>
              <a:off x="7995299" y="2512864"/>
              <a:ext cx="582147" cy="19397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131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9136E-6 L 0.13542 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" name="Google Shape;1617;p49"/>
          <p:cNvGrpSpPr/>
          <p:nvPr/>
        </p:nvGrpSpPr>
        <p:grpSpPr>
          <a:xfrm>
            <a:off x="8776602" y="2637747"/>
            <a:ext cx="2499796" cy="1244957"/>
            <a:chOff x="6582451" y="1978310"/>
            <a:chExt cx="1874847" cy="933718"/>
          </a:xfrm>
        </p:grpSpPr>
        <p:sp>
          <p:nvSpPr>
            <p:cNvPr id="1618" name="Google Shape;1618;p49"/>
            <p:cNvSpPr/>
            <p:nvPr/>
          </p:nvSpPr>
          <p:spPr>
            <a:xfrm>
              <a:off x="7830570" y="1978310"/>
              <a:ext cx="266737" cy="117663"/>
            </a:xfrm>
            <a:custGeom>
              <a:avLst/>
              <a:gdLst/>
              <a:ahLst/>
              <a:cxnLst/>
              <a:rect l="l" t="t" r="r" b="b"/>
              <a:pathLst>
                <a:path w="5681" h="2506" extrusionOk="0">
                  <a:moveTo>
                    <a:pt x="1750" y="0"/>
                  </a:moveTo>
                  <a:cubicBezTo>
                    <a:pt x="909" y="0"/>
                    <a:pt x="0" y="773"/>
                    <a:pt x="0" y="773"/>
                  </a:cubicBezTo>
                  <a:cubicBezTo>
                    <a:pt x="471" y="605"/>
                    <a:pt x="854" y="534"/>
                    <a:pt x="1173" y="534"/>
                  </a:cubicBezTo>
                  <a:cubicBezTo>
                    <a:pt x="1988" y="534"/>
                    <a:pt x="2379" y="1001"/>
                    <a:pt x="2727" y="1511"/>
                  </a:cubicBezTo>
                  <a:cubicBezTo>
                    <a:pt x="3125" y="1288"/>
                    <a:pt x="3486" y="1200"/>
                    <a:pt x="3806" y="1200"/>
                  </a:cubicBezTo>
                  <a:cubicBezTo>
                    <a:pt x="5036" y="1200"/>
                    <a:pt x="5680" y="2505"/>
                    <a:pt x="5680" y="2505"/>
                  </a:cubicBezTo>
                  <a:cubicBezTo>
                    <a:pt x="5472" y="1239"/>
                    <a:pt x="4887" y="639"/>
                    <a:pt x="4150" y="639"/>
                  </a:cubicBezTo>
                  <a:cubicBezTo>
                    <a:pt x="3780" y="639"/>
                    <a:pt x="3372" y="791"/>
                    <a:pt x="2954" y="1085"/>
                  </a:cubicBezTo>
                  <a:cubicBezTo>
                    <a:pt x="2703" y="261"/>
                    <a:pt x="2238" y="0"/>
                    <a:pt x="1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49"/>
            <p:cNvSpPr/>
            <p:nvPr/>
          </p:nvSpPr>
          <p:spPr>
            <a:xfrm>
              <a:off x="8077264" y="2738350"/>
              <a:ext cx="380034" cy="173677"/>
            </a:xfrm>
            <a:custGeom>
              <a:avLst/>
              <a:gdLst/>
              <a:ahLst/>
              <a:cxnLst/>
              <a:rect l="l" t="t" r="r" b="b"/>
              <a:pathLst>
                <a:path w="8094" h="3699" extrusionOk="0">
                  <a:moveTo>
                    <a:pt x="2301" y="0"/>
                  </a:moveTo>
                  <a:cubicBezTo>
                    <a:pt x="1149" y="0"/>
                    <a:pt x="0" y="915"/>
                    <a:pt x="0" y="915"/>
                  </a:cubicBezTo>
                  <a:cubicBezTo>
                    <a:pt x="574" y="747"/>
                    <a:pt x="1056" y="674"/>
                    <a:pt x="1468" y="674"/>
                  </a:cubicBezTo>
                  <a:cubicBezTo>
                    <a:pt x="2729" y="674"/>
                    <a:pt x="3334" y="1359"/>
                    <a:pt x="3891" y="2108"/>
                  </a:cubicBezTo>
                  <a:cubicBezTo>
                    <a:pt x="4381" y="1860"/>
                    <a:pt x="4835" y="1759"/>
                    <a:pt x="5248" y="1759"/>
                  </a:cubicBezTo>
                  <a:cubicBezTo>
                    <a:pt x="7058" y="1759"/>
                    <a:pt x="8094" y="3698"/>
                    <a:pt x="8094" y="3698"/>
                  </a:cubicBezTo>
                  <a:cubicBezTo>
                    <a:pt x="7704" y="1903"/>
                    <a:pt x="6790" y="1033"/>
                    <a:pt x="5722" y="1033"/>
                  </a:cubicBezTo>
                  <a:cubicBezTo>
                    <a:pt x="5236" y="1033"/>
                    <a:pt x="4718" y="1213"/>
                    <a:pt x="4203" y="1568"/>
                  </a:cubicBezTo>
                  <a:cubicBezTo>
                    <a:pt x="3763" y="368"/>
                    <a:pt x="3031" y="0"/>
                    <a:pt x="2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49"/>
            <p:cNvSpPr/>
            <p:nvPr/>
          </p:nvSpPr>
          <p:spPr>
            <a:xfrm>
              <a:off x="6785149" y="2180399"/>
              <a:ext cx="380080" cy="174241"/>
            </a:xfrm>
            <a:custGeom>
              <a:avLst/>
              <a:gdLst/>
              <a:ahLst/>
              <a:cxnLst/>
              <a:rect l="l" t="t" r="r" b="b"/>
              <a:pathLst>
                <a:path w="8095" h="3711" extrusionOk="0">
                  <a:moveTo>
                    <a:pt x="2305" y="0"/>
                  </a:moveTo>
                  <a:cubicBezTo>
                    <a:pt x="1152" y="0"/>
                    <a:pt x="1" y="927"/>
                    <a:pt x="1" y="927"/>
                  </a:cubicBezTo>
                  <a:cubicBezTo>
                    <a:pt x="590" y="748"/>
                    <a:pt x="1082" y="670"/>
                    <a:pt x="1502" y="670"/>
                  </a:cubicBezTo>
                  <a:cubicBezTo>
                    <a:pt x="2740" y="670"/>
                    <a:pt x="3340" y="1349"/>
                    <a:pt x="3891" y="2092"/>
                  </a:cubicBezTo>
                  <a:cubicBezTo>
                    <a:pt x="4379" y="1853"/>
                    <a:pt x="4828" y="1756"/>
                    <a:pt x="5237" y="1756"/>
                  </a:cubicBezTo>
                  <a:cubicBezTo>
                    <a:pt x="7069" y="1756"/>
                    <a:pt x="8094" y="3711"/>
                    <a:pt x="8094" y="3711"/>
                  </a:cubicBezTo>
                  <a:cubicBezTo>
                    <a:pt x="7705" y="1902"/>
                    <a:pt x="6797" y="1039"/>
                    <a:pt x="5735" y="1039"/>
                  </a:cubicBezTo>
                  <a:cubicBezTo>
                    <a:pt x="5245" y="1039"/>
                    <a:pt x="4723" y="1222"/>
                    <a:pt x="4204" y="1581"/>
                  </a:cubicBezTo>
                  <a:cubicBezTo>
                    <a:pt x="3764" y="371"/>
                    <a:pt x="3034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6582451" y="2659139"/>
              <a:ext cx="257394" cy="66203"/>
            </a:xfrm>
            <a:custGeom>
              <a:avLst/>
              <a:gdLst/>
              <a:ahLst/>
              <a:cxnLst/>
              <a:rect l="l" t="t" r="r" b="b"/>
              <a:pathLst>
                <a:path w="5482" h="1410" extrusionOk="0">
                  <a:moveTo>
                    <a:pt x="3881" y="1"/>
                  </a:moveTo>
                  <a:cubicBezTo>
                    <a:pt x="3412" y="1"/>
                    <a:pt x="2977" y="276"/>
                    <a:pt x="2642" y="785"/>
                  </a:cubicBezTo>
                  <a:cubicBezTo>
                    <a:pt x="2267" y="365"/>
                    <a:pt x="1906" y="210"/>
                    <a:pt x="1577" y="210"/>
                  </a:cubicBezTo>
                  <a:cubicBezTo>
                    <a:pt x="662" y="210"/>
                    <a:pt x="1" y="1409"/>
                    <a:pt x="1" y="1409"/>
                  </a:cubicBezTo>
                  <a:cubicBezTo>
                    <a:pt x="574" y="932"/>
                    <a:pt x="1042" y="763"/>
                    <a:pt x="1446" y="763"/>
                  </a:cubicBezTo>
                  <a:cubicBezTo>
                    <a:pt x="1883" y="763"/>
                    <a:pt x="2246" y="961"/>
                    <a:pt x="2585" y="1182"/>
                  </a:cubicBezTo>
                  <a:cubicBezTo>
                    <a:pt x="3019" y="680"/>
                    <a:pt x="3500" y="516"/>
                    <a:pt x="3944" y="516"/>
                  </a:cubicBezTo>
                  <a:cubicBezTo>
                    <a:pt x="4779" y="516"/>
                    <a:pt x="5482" y="1097"/>
                    <a:pt x="5482" y="1097"/>
                  </a:cubicBezTo>
                  <a:cubicBezTo>
                    <a:pt x="4972" y="347"/>
                    <a:pt x="4406" y="1"/>
                    <a:pt x="3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22" name="Google Shape;1622;p49"/>
          <p:cNvSpPr/>
          <p:nvPr/>
        </p:nvSpPr>
        <p:spPr>
          <a:xfrm>
            <a:off x="10730557" y="5109393"/>
            <a:ext cx="21411" cy="63"/>
          </a:xfrm>
          <a:custGeom>
            <a:avLst/>
            <a:gdLst/>
            <a:ahLst/>
            <a:cxnLst/>
            <a:rect l="l" t="t" r="r" b="b"/>
            <a:pathLst>
              <a:path w="342" h="1" extrusionOk="0">
                <a:moveTo>
                  <a:pt x="0" y="1"/>
                </a:moveTo>
                <a:lnTo>
                  <a:pt x="341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23" name="Google Shape;1623;p49"/>
          <p:cNvSpPr/>
          <p:nvPr/>
        </p:nvSpPr>
        <p:spPr>
          <a:xfrm>
            <a:off x="3801367" y="6189150"/>
            <a:ext cx="10037624" cy="97372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9D0B8396-D25A-5768-2990-D6C19571A06A}"/>
              </a:ext>
            </a:extLst>
          </p:cNvPr>
          <p:cNvSpPr/>
          <p:nvPr/>
        </p:nvSpPr>
        <p:spPr>
          <a:xfrm>
            <a:off x="2225838" y="434513"/>
            <a:ext cx="2956143" cy="2816535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472BA816-D373-9F8A-3E28-990E26D9AC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1951" y="-259719"/>
            <a:ext cx="3095468" cy="2600040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07677695-9AAD-F500-36A7-D10B36C0C6F4}"/>
              </a:ext>
            </a:extLst>
          </p:cNvPr>
          <p:cNvSpPr/>
          <p:nvPr/>
        </p:nvSpPr>
        <p:spPr>
          <a:xfrm>
            <a:off x="8253960" y="2340322"/>
            <a:ext cx="3783019" cy="187419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3" name="Picture 2" descr="A colorful letters and numbers&#10;&#10;AI-generated content may be incorrect.">
            <a:extLst>
              <a:ext uri="{FF2B5EF4-FFF2-40B4-BE49-F238E27FC236}">
                <a16:creationId xmlns:a16="http://schemas.microsoft.com/office/drawing/2014/main" id="{7C4EF691-BE46-5147-FD20-E28E4D7C0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62" y="1872867"/>
            <a:ext cx="9083495" cy="2389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86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460</Words>
  <Application>Microsoft Office PowerPoint</Application>
  <PresentationFormat>Widescreen</PresentationFormat>
  <Paragraphs>63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Oi</vt:lpstr>
      <vt:lpstr>Public Sans</vt:lpstr>
      <vt:lpstr>Quicksand</vt:lpstr>
      <vt:lpstr>Satisfy</vt:lpstr>
      <vt:lpstr>Times New Roman</vt:lpstr>
      <vt:lpstr>Castaway in a Desert Island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29</cp:revision>
  <dcterms:created xsi:type="dcterms:W3CDTF">2022-12-27T13:09:44Z</dcterms:created>
  <dcterms:modified xsi:type="dcterms:W3CDTF">2026-04-12T09:17:42Z</dcterms:modified>
</cp:coreProperties>
</file>