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258" r:id="rId3"/>
    <p:sldId id="2675" r:id="rId4"/>
    <p:sldId id="2685" r:id="rId5"/>
    <p:sldId id="2689" r:id="rId6"/>
    <p:sldId id="26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C2389-A114-4848-8EDB-79953A8BA200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37029-16A0-4F97-9BAE-A964019B6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1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5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06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9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37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2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16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5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92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70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18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83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46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37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5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10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95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90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01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"/>
          <p:cNvSpPr txBox="1">
            <a:spLocks noGrp="1"/>
          </p:cNvSpPr>
          <p:nvPr>
            <p:ph type="title"/>
          </p:nvPr>
        </p:nvSpPr>
        <p:spPr>
          <a:xfrm>
            <a:off x="946667" y="1305825"/>
            <a:ext cx="5371600" cy="25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7"/>
          <p:cNvSpPr txBox="1">
            <a:spLocks noGrp="1"/>
          </p:cNvSpPr>
          <p:nvPr>
            <p:ph type="body" idx="1"/>
          </p:nvPr>
        </p:nvSpPr>
        <p:spPr>
          <a:xfrm>
            <a:off x="946666" y="4225375"/>
            <a:ext cx="4429600" cy="13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2"/>
            </a:lvl1pPr>
            <a:lvl2pPr marL="1216152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4228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2304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0380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48456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56532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64608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72684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474" name="Google Shape;474;p7"/>
          <p:cNvGrpSpPr/>
          <p:nvPr/>
        </p:nvGrpSpPr>
        <p:grpSpPr>
          <a:xfrm flipH="1">
            <a:off x="-1390289" y="6453976"/>
            <a:ext cx="13741988" cy="1572899"/>
            <a:chOff x="0" y="4694675"/>
            <a:chExt cx="10045313" cy="1149780"/>
          </a:xfrm>
        </p:grpSpPr>
        <p:sp>
          <p:nvSpPr>
            <p:cNvPr id="475" name="Google Shape;475;p7"/>
            <p:cNvSpPr/>
            <p:nvPr/>
          </p:nvSpPr>
          <p:spPr>
            <a:xfrm>
              <a:off x="186" y="4703455"/>
              <a:ext cx="10045127" cy="1141000"/>
            </a:xfrm>
            <a:custGeom>
              <a:avLst/>
              <a:gdLst/>
              <a:ahLst/>
              <a:cxnLst/>
              <a:rect l="l" t="t" r="r" b="b"/>
              <a:pathLst>
                <a:path w="177782" h="45640" extrusionOk="0">
                  <a:moveTo>
                    <a:pt x="173003" y="9797"/>
                  </a:moveTo>
                  <a:lnTo>
                    <a:pt x="159622" y="6213"/>
                  </a:lnTo>
                  <a:lnTo>
                    <a:pt x="112309" y="478"/>
                  </a:lnTo>
                  <a:lnTo>
                    <a:pt x="83395" y="0"/>
                  </a:lnTo>
                  <a:lnTo>
                    <a:pt x="62845" y="1673"/>
                  </a:lnTo>
                  <a:lnTo>
                    <a:pt x="6930" y="10992"/>
                  </a:lnTo>
                  <a:lnTo>
                    <a:pt x="0" y="11948"/>
                  </a:lnTo>
                  <a:lnTo>
                    <a:pt x="478" y="45640"/>
                  </a:lnTo>
                  <a:lnTo>
                    <a:pt x="177782" y="4325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6" name="Google Shape;476;p7"/>
            <p:cNvSpPr/>
            <p:nvPr/>
          </p:nvSpPr>
          <p:spPr>
            <a:xfrm>
              <a:off x="0" y="4694675"/>
              <a:ext cx="9189647" cy="303050"/>
            </a:xfrm>
            <a:custGeom>
              <a:avLst/>
              <a:gdLst/>
              <a:ahLst/>
              <a:cxnLst/>
              <a:rect l="l" t="t" r="r" b="b"/>
              <a:pathLst>
                <a:path w="162937" h="12122" extrusionOk="0">
                  <a:moveTo>
                    <a:pt x="162937" y="7244"/>
                  </a:moveTo>
                  <a:cubicBezTo>
                    <a:pt x="150830" y="6049"/>
                    <a:pt x="115983" y="-522"/>
                    <a:pt x="90295" y="75"/>
                  </a:cubicBezTo>
                  <a:cubicBezTo>
                    <a:pt x="64607" y="672"/>
                    <a:pt x="23547" y="8837"/>
                    <a:pt x="8811" y="10828"/>
                  </a:cubicBezTo>
                  <a:cubicBezTo>
                    <a:pt x="-5924" y="12819"/>
                    <a:pt x="3037" y="11824"/>
                    <a:pt x="1882" y="120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7" name="Google Shape;477;p7"/>
            <p:cNvSpPr/>
            <p:nvPr/>
          </p:nvSpPr>
          <p:spPr>
            <a:xfrm>
              <a:off x="2208870" y="5054651"/>
              <a:ext cx="56155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8" name="Google Shape;478;p7"/>
            <p:cNvSpPr/>
            <p:nvPr/>
          </p:nvSpPr>
          <p:spPr>
            <a:xfrm rot="10800000">
              <a:off x="882681" y="5220200"/>
              <a:ext cx="80049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9" name="Google Shape;479;p7"/>
            <p:cNvSpPr/>
            <p:nvPr/>
          </p:nvSpPr>
          <p:spPr>
            <a:xfrm rot="10800000" flipH="1">
              <a:off x="2517875" y="4997725"/>
              <a:ext cx="172525" cy="21025"/>
            </a:xfrm>
            <a:custGeom>
              <a:avLst/>
              <a:gdLst/>
              <a:ahLst/>
              <a:cxnLst/>
              <a:rect l="l" t="t" r="r" b="b"/>
              <a:pathLst>
                <a:path w="6901" h="841" extrusionOk="0">
                  <a:moveTo>
                    <a:pt x="0" y="358"/>
                  </a:moveTo>
                  <a:cubicBezTo>
                    <a:pt x="652" y="438"/>
                    <a:pt x="2764" y="896"/>
                    <a:pt x="3914" y="836"/>
                  </a:cubicBezTo>
                  <a:cubicBezTo>
                    <a:pt x="5064" y="776"/>
                    <a:pt x="6403" y="139"/>
                    <a:pt x="690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0" name="Google Shape;480;p7"/>
            <p:cNvSpPr/>
            <p:nvPr/>
          </p:nvSpPr>
          <p:spPr>
            <a:xfrm>
              <a:off x="1075050" y="5370425"/>
              <a:ext cx="283295" cy="16550"/>
            </a:xfrm>
            <a:custGeom>
              <a:avLst/>
              <a:gdLst/>
              <a:ahLst/>
              <a:cxnLst/>
              <a:rect l="l" t="t" r="r" b="b"/>
              <a:pathLst>
                <a:path w="7504" h="662" extrusionOk="0">
                  <a:moveTo>
                    <a:pt x="0" y="9"/>
                  </a:moveTo>
                  <a:cubicBezTo>
                    <a:pt x="534" y="18"/>
                    <a:pt x="1952" y="-44"/>
                    <a:pt x="3203" y="65"/>
                  </a:cubicBezTo>
                  <a:cubicBezTo>
                    <a:pt x="4454" y="174"/>
                    <a:pt x="6787" y="563"/>
                    <a:pt x="7504" y="6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1" name="Google Shape;481;p7"/>
            <p:cNvSpPr/>
            <p:nvPr/>
          </p:nvSpPr>
          <p:spPr>
            <a:xfrm rot="10800000">
              <a:off x="6958106" y="5233699"/>
              <a:ext cx="56155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2" name="Google Shape;482;p7"/>
            <p:cNvSpPr/>
            <p:nvPr/>
          </p:nvSpPr>
          <p:spPr>
            <a:xfrm>
              <a:off x="8045356" y="5068150"/>
              <a:ext cx="80049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3" name="Google Shape;483;p7"/>
            <p:cNvSpPr/>
            <p:nvPr/>
          </p:nvSpPr>
          <p:spPr>
            <a:xfrm flipH="1">
              <a:off x="7038126" y="5336075"/>
              <a:ext cx="172525" cy="21025"/>
            </a:xfrm>
            <a:custGeom>
              <a:avLst/>
              <a:gdLst/>
              <a:ahLst/>
              <a:cxnLst/>
              <a:rect l="l" t="t" r="r" b="b"/>
              <a:pathLst>
                <a:path w="6901" h="841" extrusionOk="0">
                  <a:moveTo>
                    <a:pt x="0" y="358"/>
                  </a:moveTo>
                  <a:cubicBezTo>
                    <a:pt x="652" y="438"/>
                    <a:pt x="2764" y="896"/>
                    <a:pt x="3914" y="836"/>
                  </a:cubicBezTo>
                  <a:cubicBezTo>
                    <a:pt x="5064" y="776"/>
                    <a:pt x="6403" y="139"/>
                    <a:pt x="690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4" name="Google Shape;484;p7"/>
            <p:cNvSpPr/>
            <p:nvPr/>
          </p:nvSpPr>
          <p:spPr>
            <a:xfrm rot="10800000">
              <a:off x="8370182" y="4967850"/>
              <a:ext cx="283295" cy="16550"/>
            </a:xfrm>
            <a:custGeom>
              <a:avLst/>
              <a:gdLst/>
              <a:ahLst/>
              <a:cxnLst/>
              <a:rect l="l" t="t" r="r" b="b"/>
              <a:pathLst>
                <a:path w="7504" h="662" extrusionOk="0">
                  <a:moveTo>
                    <a:pt x="0" y="9"/>
                  </a:moveTo>
                  <a:cubicBezTo>
                    <a:pt x="534" y="18"/>
                    <a:pt x="1952" y="-44"/>
                    <a:pt x="3203" y="65"/>
                  </a:cubicBezTo>
                  <a:cubicBezTo>
                    <a:pt x="4454" y="174"/>
                    <a:pt x="6787" y="563"/>
                    <a:pt x="7504" y="6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5" name="Google Shape;485;p7"/>
            <p:cNvSpPr/>
            <p:nvPr/>
          </p:nvSpPr>
          <p:spPr>
            <a:xfrm flipH="1">
              <a:off x="4296101" y="5077375"/>
              <a:ext cx="172525" cy="21025"/>
            </a:xfrm>
            <a:custGeom>
              <a:avLst/>
              <a:gdLst/>
              <a:ahLst/>
              <a:cxnLst/>
              <a:rect l="l" t="t" r="r" b="b"/>
              <a:pathLst>
                <a:path w="6901" h="841" extrusionOk="0">
                  <a:moveTo>
                    <a:pt x="0" y="358"/>
                  </a:moveTo>
                  <a:cubicBezTo>
                    <a:pt x="652" y="438"/>
                    <a:pt x="2764" y="896"/>
                    <a:pt x="3914" y="836"/>
                  </a:cubicBezTo>
                  <a:cubicBezTo>
                    <a:pt x="5064" y="776"/>
                    <a:pt x="6403" y="139"/>
                    <a:pt x="690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6" name="Google Shape;486;p7"/>
            <p:cNvSpPr/>
            <p:nvPr/>
          </p:nvSpPr>
          <p:spPr>
            <a:xfrm flipH="1">
              <a:off x="5500577" y="4901375"/>
              <a:ext cx="352373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472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4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9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68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5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2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12/4/2026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5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66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7" Type="http://schemas.microsoft.com/office/2007/relationships/hdphoto" Target="../media/hdphoto2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64" y="-9144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0263" y="686143"/>
            <a:ext cx="11403873" cy="3016194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PHƯỜNG HƯNG ĐẠO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9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: </a:t>
            </a: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vi-VN" sz="40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62: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chung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tiết3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0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2F5DE4-F970-4B10-A56D-88CDDB9980A4}"/>
              </a:ext>
            </a:extLst>
          </p:cNvPr>
          <p:cNvSpPr/>
          <p:nvPr/>
        </p:nvSpPr>
        <p:spPr>
          <a:xfrm>
            <a:off x="361950" y="400049"/>
            <a:ext cx="11430000" cy="6200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C74E95-EDDA-4CCC-BF81-91C2270FBD35}"/>
              </a:ext>
            </a:extLst>
          </p:cNvPr>
          <p:cNvSpPr txBox="1"/>
          <p:nvPr/>
        </p:nvSpPr>
        <p:spPr>
          <a:xfrm>
            <a:off x="1838325" y="625017"/>
            <a:ext cx="9277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E4E80B-096F-4DEA-AFA3-3C4741C1240B}"/>
              </a:ext>
            </a:extLst>
          </p:cNvPr>
          <p:cNvSpPr/>
          <p:nvPr/>
        </p:nvSpPr>
        <p:spPr>
          <a:xfrm>
            <a:off x="1076325" y="574446"/>
            <a:ext cx="590550" cy="590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26FFD8-A5FF-CAFF-2F71-EB7B373C69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8587" y="1504950"/>
            <a:ext cx="3633788" cy="35968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887E1B8-B7AB-E091-4C8F-5D0710EC0D8D}"/>
              </a:ext>
            </a:extLst>
          </p:cNvPr>
          <p:cNvSpPr txBox="1"/>
          <p:nvPr/>
        </p:nvSpPr>
        <p:spPr>
          <a:xfrm>
            <a:off x="542925" y="1647825"/>
            <a:ext cx="71913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 lớn nhất nằm ở vị trí nào?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Ở trong hình tròn và ở trong hình vuông.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Ở trong hình vuông nhưng ở ngoài hình tròn.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Ở trong hình tròn nhưng ở ngoài hình vuông.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AFF210E-40A6-F85E-EE82-DB0E2E22CAE4}"/>
              </a:ext>
            </a:extLst>
          </p:cNvPr>
          <p:cNvGrpSpPr/>
          <p:nvPr/>
        </p:nvGrpSpPr>
        <p:grpSpPr>
          <a:xfrm>
            <a:off x="590083" y="3610537"/>
            <a:ext cx="6464346" cy="1822340"/>
            <a:chOff x="5266879" y="1674341"/>
            <a:chExt cx="6464346" cy="18223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6AB7D72-8404-09B3-89FE-1BD000C9A323}"/>
                </a:ext>
              </a:extLst>
            </p:cNvPr>
            <p:cNvSpPr/>
            <p:nvPr/>
          </p:nvSpPr>
          <p:spPr>
            <a:xfrm>
              <a:off x="5886471" y="2221139"/>
              <a:ext cx="5844754" cy="1275542"/>
            </a:xfrm>
            <a:custGeom>
              <a:avLst/>
              <a:gdLst>
                <a:gd name="connsiteX0" fmla="*/ 0 w 5844754"/>
                <a:gd name="connsiteY0" fmla="*/ 212595 h 1275542"/>
                <a:gd name="connsiteX1" fmla="*/ 212595 w 5844754"/>
                <a:gd name="connsiteY1" fmla="*/ 0 h 1275542"/>
                <a:gd name="connsiteX2" fmla="*/ 5632159 w 5844754"/>
                <a:gd name="connsiteY2" fmla="*/ 0 h 1275542"/>
                <a:gd name="connsiteX3" fmla="*/ 5844754 w 5844754"/>
                <a:gd name="connsiteY3" fmla="*/ 212595 h 1275542"/>
                <a:gd name="connsiteX4" fmla="*/ 5844754 w 5844754"/>
                <a:gd name="connsiteY4" fmla="*/ 1062947 h 1275542"/>
                <a:gd name="connsiteX5" fmla="*/ 5632159 w 5844754"/>
                <a:gd name="connsiteY5" fmla="*/ 1275542 h 1275542"/>
                <a:gd name="connsiteX6" fmla="*/ 212595 w 5844754"/>
                <a:gd name="connsiteY6" fmla="*/ 1275542 h 1275542"/>
                <a:gd name="connsiteX7" fmla="*/ 0 w 5844754"/>
                <a:gd name="connsiteY7" fmla="*/ 1062947 h 1275542"/>
                <a:gd name="connsiteX8" fmla="*/ 0 w 5844754"/>
                <a:gd name="connsiteY8" fmla="*/ 212595 h 127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44754" h="1275542" fill="none" extrusionOk="0">
                  <a:moveTo>
                    <a:pt x="0" y="212595"/>
                  </a:moveTo>
                  <a:cubicBezTo>
                    <a:pt x="-14150" y="89264"/>
                    <a:pt x="103016" y="8918"/>
                    <a:pt x="212595" y="0"/>
                  </a:cubicBezTo>
                  <a:cubicBezTo>
                    <a:pt x="2528842" y="-61902"/>
                    <a:pt x="2993306" y="-101778"/>
                    <a:pt x="5632159" y="0"/>
                  </a:cubicBezTo>
                  <a:cubicBezTo>
                    <a:pt x="5741009" y="-2685"/>
                    <a:pt x="5857120" y="78703"/>
                    <a:pt x="5844754" y="212595"/>
                  </a:cubicBezTo>
                  <a:cubicBezTo>
                    <a:pt x="5879195" y="314986"/>
                    <a:pt x="5798435" y="671117"/>
                    <a:pt x="5844754" y="1062947"/>
                  </a:cubicBezTo>
                  <a:cubicBezTo>
                    <a:pt x="5830134" y="1173202"/>
                    <a:pt x="5746840" y="1262915"/>
                    <a:pt x="5632159" y="1275542"/>
                  </a:cubicBezTo>
                  <a:cubicBezTo>
                    <a:pt x="4960765" y="1133150"/>
                    <a:pt x="1388255" y="1386643"/>
                    <a:pt x="212595" y="1275542"/>
                  </a:cubicBezTo>
                  <a:cubicBezTo>
                    <a:pt x="81639" y="1282318"/>
                    <a:pt x="-4147" y="1199267"/>
                    <a:pt x="0" y="1062947"/>
                  </a:cubicBezTo>
                  <a:cubicBezTo>
                    <a:pt x="-19218" y="791991"/>
                    <a:pt x="-12429" y="395179"/>
                    <a:pt x="0" y="212595"/>
                  </a:cubicBezTo>
                  <a:close/>
                </a:path>
                <a:path w="5844754" h="1275542" stroke="0" extrusionOk="0">
                  <a:moveTo>
                    <a:pt x="0" y="212595"/>
                  </a:moveTo>
                  <a:cubicBezTo>
                    <a:pt x="-9319" y="82866"/>
                    <a:pt x="88419" y="-11313"/>
                    <a:pt x="212595" y="0"/>
                  </a:cubicBezTo>
                  <a:cubicBezTo>
                    <a:pt x="1027352" y="-164947"/>
                    <a:pt x="3391858" y="-52288"/>
                    <a:pt x="5632159" y="0"/>
                  </a:cubicBezTo>
                  <a:cubicBezTo>
                    <a:pt x="5749009" y="-8821"/>
                    <a:pt x="5838252" y="96223"/>
                    <a:pt x="5844754" y="212595"/>
                  </a:cubicBezTo>
                  <a:cubicBezTo>
                    <a:pt x="5891205" y="443776"/>
                    <a:pt x="5842809" y="955403"/>
                    <a:pt x="5844754" y="1062947"/>
                  </a:cubicBezTo>
                  <a:cubicBezTo>
                    <a:pt x="5851730" y="1189366"/>
                    <a:pt x="5743504" y="1264500"/>
                    <a:pt x="5632159" y="1275542"/>
                  </a:cubicBezTo>
                  <a:cubicBezTo>
                    <a:pt x="5077274" y="1434083"/>
                    <a:pt x="1932098" y="1133706"/>
                    <a:pt x="212595" y="1275542"/>
                  </a:cubicBezTo>
                  <a:cubicBezTo>
                    <a:pt x="94528" y="1287021"/>
                    <a:pt x="9537" y="1177044"/>
                    <a:pt x="0" y="1062947"/>
                  </a:cubicBezTo>
                  <a:cubicBezTo>
                    <a:pt x="-40949" y="909309"/>
                    <a:pt x="32191" y="635675"/>
                    <a:pt x="0" y="21259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lớn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nhất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E5A8E41-9500-D889-B57C-3A9233F6E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56DFFC95-0245-8DB4-0F38-2E1201106C71}"/>
              </a:ext>
            </a:extLst>
          </p:cNvPr>
          <p:cNvSpPr/>
          <p:nvPr/>
        </p:nvSpPr>
        <p:spPr>
          <a:xfrm>
            <a:off x="9239250" y="3257550"/>
            <a:ext cx="895350" cy="561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2B53630-90A3-C8F3-039C-FE51FF466CB1}"/>
              </a:ext>
            </a:extLst>
          </p:cNvPr>
          <p:cNvSpPr/>
          <p:nvPr/>
        </p:nvSpPr>
        <p:spPr>
          <a:xfrm>
            <a:off x="495300" y="2162175"/>
            <a:ext cx="495300" cy="409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00115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1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1" grpId="0" animBg="1"/>
          <p:bldP spid="26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2F5DE4-F970-4B10-A56D-88CDDB9980A4}"/>
              </a:ext>
            </a:extLst>
          </p:cNvPr>
          <p:cNvSpPr/>
          <p:nvPr/>
        </p:nvSpPr>
        <p:spPr>
          <a:xfrm>
            <a:off x="361950" y="400049"/>
            <a:ext cx="11430000" cy="6200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E4E80B-096F-4DEA-AFA3-3C4741C1240B}"/>
              </a:ext>
            </a:extLst>
          </p:cNvPr>
          <p:cNvSpPr/>
          <p:nvPr/>
        </p:nvSpPr>
        <p:spPr>
          <a:xfrm>
            <a:off x="657225" y="688746"/>
            <a:ext cx="590550" cy="590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FFDFA2-B803-71F8-D127-2DDDC7D3B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437" y="452437"/>
            <a:ext cx="6205538" cy="29181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A6D16B-6D79-9BEE-EC39-2B79B5C0F07D}"/>
              </a:ext>
            </a:extLst>
          </p:cNvPr>
          <p:cNvSpPr txBox="1"/>
          <p:nvPr/>
        </p:nvSpPr>
        <p:spPr>
          <a:xfrm>
            <a:off x="609600" y="3305175"/>
            <a:ext cx="11087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Dựa vào số lượng ong, chọn câu trả lời đúng: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 tròn đến hàng nghìn, đàn ong có khoảng: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    A. 26 000 con ong            B. 27 000 con ong           C. 25 000 con ong</a:t>
            </a:r>
          </a:p>
        </p:txBody>
      </p:sp>
      <p:grpSp>
        <p:nvGrpSpPr>
          <p:cNvPr id="17" name="Google Shape;1023;p13">
            <a:extLst>
              <a:ext uri="{FF2B5EF4-FFF2-40B4-BE49-F238E27FC236}">
                <a16:creationId xmlns:a16="http://schemas.microsoft.com/office/drawing/2014/main" id="{01DE28D1-CD1C-E460-414D-3523C1CDBC68}"/>
              </a:ext>
            </a:extLst>
          </p:cNvPr>
          <p:cNvGrpSpPr/>
          <p:nvPr/>
        </p:nvGrpSpPr>
        <p:grpSpPr>
          <a:xfrm>
            <a:off x="8633168" y="514351"/>
            <a:ext cx="2644431" cy="2933699"/>
            <a:chOff x="7106256" y="975793"/>
            <a:chExt cx="2540027" cy="2365058"/>
          </a:xfrm>
        </p:grpSpPr>
        <p:pic>
          <p:nvPicPr>
            <p:cNvPr id="18" name="Google Shape;1025;p13" descr="2">
              <a:extLst>
                <a:ext uri="{FF2B5EF4-FFF2-40B4-BE49-F238E27FC236}">
                  <a16:creationId xmlns:a16="http://schemas.microsoft.com/office/drawing/2014/main" id="{7349EAB4-3F9F-5A69-8289-B6BF17768B8C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06256" y="975793"/>
              <a:ext cx="2450881" cy="20775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028;p13">
              <a:extLst>
                <a:ext uri="{FF2B5EF4-FFF2-40B4-BE49-F238E27FC236}">
                  <a16:creationId xmlns:a16="http://schemas.microsoft.com/office/drawing/2014/main" id="{B48CEB43-1C25-FFCE-4A40-A38870DD20D3}"/>
                </a:ext>
              </a:extLst>
            </p:cNvPr>
            <p:cNvSpPr/>
            <p:nvPr/>
          </p:nvSpPr>
          <p:spPr>
            <a:xfrm>
              <a:off x="7244890" y="2556980"/>
              <a:ext cx="2401393" cy="78387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Thảo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luận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nhóm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 2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939C02-4CAA-832A-84FB-59B3873162B3}"/>
              </a:ext>
            </a:extLst>
          </p:cNvPr>
          <p:cNvCxnSpPr>
            <a:cxnSpLocks/>
          </p:cNvCxnSpPr>
          <p:nvPr/>
        </p:nvCxnSpPr>
        <p:spPr>
          <a:xfrm>
            <a:off x="809625" y="4257675"/>
            <a:ext cx="381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BCE95DE6-63C1-BC47-5AD8-05BA074951D3}"/>
              </a:ext>
            </a:extLst>
          </p:cNvPr>
          <p:cNvSpPr/>
          <p:nvPr/>
        </p:nvSpPr>
        <p:spPr>
          <a:xfrm>
            <a:off x="4838700" y="4286250"/>
            <a:ext cx="495300" cy="4095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569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2F5DE4-F970-4B10-A56D-88CDDB9980A4}"/>
              </a:ext>
            </a:extLst>
          </p:cNvPr>
          <p:cNvSpPr/>
          <p:nvPr/>
        </p:nvSpPr>
        <p:spPr>
          <a:xfrm>
            <a:off x="361950" y="400049"/>
            <a:ext cx="11430000" cy="6200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E4E80B-096F-4DEA-AFA3-3C4741C1240B}"/>
              </a:ext>
            </a:extLst>
          </p:cNvPr>
          <p:cNvSpPr/>
          <p:nvPr/>
        </p:nvSpPr>
        <p:spPr>
          <a:xfrm>
            <a:off x="657225" y="688746"/>
            <a:ext cx="590550" cy="590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FFDFA2-B803-71F8-D127-2DDDC7D3B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287" y="509587"/>
            <a:ext cx="6205538" cy="29181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8131E9-93A6-35A0-0202-A97ED84C31B2}"/>
              </a:ext>
            </a:extLst>
          </p:cNvPr>
          <p:cNvSpPr txBox="1"/>
          <p:nvPr/>
        </p:nvSpPr>
        <p:spPr>
          <a:xfrm>
            <a:off x="609600" y="3305175"/>
            <a:ext cx="11087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Làm tròn số lượng ong đến hàng trăm, đến hàng chục nghìn.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6228D7-19DA-2FF6-D75D-C9C49BC7E2A5}"/>
              </a:ext>
            </a:extLst>
          </p:cNvPr>
          <p:cNvSpPr/>
          <p:nvPr/>
        </p:nvSpPr>
        <p:spPr>
          <a:xfrm>
            <a:off x="647700" y="4029075"/>
            <a:ext cx="3390900" cy="552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8F28EC-724B-220C-9ADD-3376C92226E1}"/>
              </a:ext>
            </a:extLst>
          </p:cNvPr>
          <p:cNvSpPr/>
          <p:nvPr/>
        </p:nvSpPr>
        <p:spPr>
          <a:xfrm>
            <a:off x="781050" y="5057775"/>
            <a:ext cx="3390900" cy="5524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80E44-65F8-A6D8-DC14-5E2C313CDFD1}"/>
              </a:ext>
            </a:extLst>
          </p:cNvPr>
          <p:cNvSpPr txBox="1"/>
          <p:nvPr/>
        </p:nvSpPr>
        <p:spPr>
          <a:xfrm>
            <a:off x="4533900" y="3990975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26 781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FCC7FD-F13D-97C2-7885-743C655F13D7}"/>
              </a:ext>
            </a:extLst>
          </p:cNvPr>
          <p:cNvCxnSpPr>
            <a:cxnSpLocks/>
          </p:cNvCxnSpPr>
          <p:nvPr/>
        </p:nvCxnSpPr>
        <p:spPr>
          <a:xfrm>
            <a:off x="5800725" y="4286250"/>
            <a:ext cx="25146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38AEA2-6B8A-7D7E-DC9F-D9CC33E7CED5}"/>
              </a:ext>
            </a:extLst>
          </p:cNvPr>
          <p:cNvSpPr txBox="1"/>
          <p:nvPr/>
        </p:nvSpPr>
        <p:spPr>
          <a:xfrm>
            <a:off x="6086475" y="373380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 &gt;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CFCDDA-4885-739F-030A-D5E062AB9DFE}"/>
              </a:ext>
            </a:extLst>
          </p:cNvPr>
          <p:cNvSpPr txBox="1"/>
          <p:nvPr/>
        </p:nvSpPr>
        <p:spPr>
          <a:xfrm>
            <a:off x="5924550" y="4257675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ACE2A-93B2-4A75-E3DA-A3AACDBAADA0}"/>
              </a:ext>
            </a:extLst>
          </p:cNvPr>
          <p:cNvSpPr txBox="1"/>
          <p:nvPr/>
        </p:nvSpPr>
        <p:spPr>
          <a:xfrm>
            <a:off x="8429625" y="403860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26 800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B4C7E-811B-F506-9F57-258B18DC50EB}"/>
              </a:ext>
            </a:extLst>
          </p:cNvPr>
          <p:cNvSpPr txBox="1"/>
          <p:nvPr/>
        </p:nvSpPr>
        <p:spPr>
          <a:xfrm>
            <a:off x="4495800" y="5010150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26 781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59BB72-352D-3C6D-EE3C-6E4C5B023E5C}"/>
              </a:ext>
            </a:extLst>
          </p:cNvPr>
          <p:cNvCxnSpPr>
            <a:cxnSpLocks/>
          </p:cNvCxnSpPr>
          <p:nvPr/>
        </p:nvCxnSpPr>
        <p:spPr>
          <a:xfrm>
            <a:off x="5762625" y="5305425"/>
            <a:ext cx="25146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C5DED09-3EDB-5E63-6699-31B427B885D4}"/>
              </a:ext>
            </a:extLst>
          </p:cNvPr>
          <p:cNvSpPr txBox="1"/>
          <p:nvPr/>
        </p:nvSpPr>
        <p:spPr>
          <a:xfrm>
            <a:off x="6048375" y="4752975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 &gt;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AF22A8-F1AC-036D-26C0-8E913E4F00E6}"/>
              </a:ext>
            </a:extLst>
          </p:cNvPr>
          <p:cNvSpPr txBox="1"/>
          <p:nvPr/>
        </p:nvSpPr>
        <p:spPr>
          <a:xfrm>
            <a:off x="5886450" y="5276850"/>
            <a:ext cx="2381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402DE7-0005-CC6E-3542-B72401401B5D}"/>
              </a:ext>
            </a:extLst>
          </p:cNvPr>
          <p:cNvSpPr txBox="1"/>
          <p:nvPr/>
        </p:nvSpPr>
        <p:spPr>
          <a:xfrm>
            <a:off x="8391525" y="5057775"/>
            <a:ext cx="184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30 000</a:t>
            </a:r>
          </a:p>
        </p:txBody>
      </p:sp>
    </p:spTree>
    <p:extLst>
      <p:ext uri="{BB962C8B-B14F-4D97-AF65-F5344CB8AC3E}">
        <p14:creationId xmlns:p14="http://schemas.microsoft.com/office/powerpoint/2010/main" val="3040940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2F5DE4-F970-4B10-A56D-88CDDB9980A4}"/>
              </a:ext>
            </a:extLst>
          </p:cNvPr>
          <p:cNvSpPr/>
          <p:nvPr/>
        </p:nvSpPr>
        <p:spPr>
          <a:xfrm>
            <a:off x="219075" y="190500"/>
            <a:ext cx="11772900" cy="6419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6C1FA-30AF-64BA-7709-251EBDED74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275" y="376237"/>
            <a:ext cx="6153150" cy="6029325"/>
          </a:xfrm>
          <a:prstGeom prst="rect">
            <a:avLst/>
          </a:prstGeom>
        </p:spPr>
      </p:pic>
      <p:pic>
        <p:nvPicPr>
          <p:cNvPr id="3" name="XÚC XẮC CHƠI GAME PPT - RANDOM DICE">
            <a:hlinkClick r:id="" action="ppaction://media"/>
            <a:extLst>
              <a:ext uri="{FF2B5EF4-FFF2-40B4-BE49-F238E27FC236}">
                <a16:creationId xmlns:a16="http://schemas.microsoft.com/office/drawing/2014/main" id="{D7B41D5B-D231-571C-D7A2-99C60CD13A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17367" y="1969890"/>
            <a:ext cx="3779308" cy="212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263</Words>
  <Application>Microsoft Office PowerPoint</Application>
  <PresentationFormat>Widescreen</PresentationFormat>
  <Paragraphs>39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2026-04-12T09:18:05Z</dcterms:created>
  <dcterms:modified xsi:type="dcterms:W3CDTF">2026-04-12T09:19:10Z</dcterms:modified>
</cp:coreProperties>
</file>