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8" r:id="rId3"/>
    <p:sldId id="259" r:id="rId4"/>
    <p:sldId id="340" r:id="rId5"/>
    <p:sldId id="2007577495" r:id="rId6"/>
    <p:sldId id="2007577496" r:id="rId7"/>
    <p:sldId id="20075774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15E95-99F6-4FBD-A311-782C84B7DB52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1221B-419F-4A7A-AA81-CCC9E0A6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5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5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1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26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3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3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6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1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3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9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8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1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9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2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6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9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7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0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" y="-9144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0263" y="686143"/>
            <a:ext cx="11403873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60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100 000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2)</a:t>
            </a:r>
            <a:endParaRPr lang="vi-V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672668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952499" y="497547"/>
            <a:ext cx="102393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Bốn huyện A, B, C, D có số dân là: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uyện A: 73 017 người;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uyện B: 78 655 người;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uyện C: 75 400 người;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uyện D: 73 420 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95250" y="3417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59F1B-3B4D-4C5F-92FD-9C1D40E039BD}"/>
              </a:ext>
            </a:extLst>
          </p:cNvPr>
          <p:cNvSpPr txBox="1"/>
          <p:nvPr/>
        </p:nvSpPr>
        <p:spPr>
          <a:xfrm>
            <a:off x="1238249" y="2162175"/>
            <a:ext cx="993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31" name="jellyfish 8 - 9Slide.vn">
            <a:extLst>
              <a:ext uri="{FF2B5EF4-FFF2-40B4-BE49-F238E27FC236}">
                <a16:creationId xmlns:a16="http://schemas.microsoft.com/office/drawing/2014/main" id="{693707C5-4A42-47D4-B827-A30E90F50E54}"/>
              </a:ext>
            </a:extLst>
          </p:cNvPr>
          <p:cNvSpPr/>
          <p:nvPr/>
        </p:nvSpPr>
        <p:spPr>
          <a:xfrm>
            <a:off x="485776" y="3961232"/>
            <a:ext cx="6086474" cy="7155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a)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theo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thứ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tự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từ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bé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đến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lớn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E3534-6CA4-4814-9610-D58177E3D996}"/>
              </a:ext>
            </a:extLst>
          </p:cNvPr>
          <p:cNvSpPr txBox="1"/>
          <p:nvPr/>
        </p:nvSpPr>
        <p:spPr>
          <a:xfrm>
            <a:off x="6562725" y="4048125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73 017;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C7B520-71C5-4B88-A24C-A9B72C07E383}"/>
              </a:ext>
            </a:extLst>
          </p:cNvPr>
          <p:cNvSpPr txBox="1"/>
          <p:nvPr/>
        </p:nvSpPr>
        <p:spPr>
          <a:xfrm>
            <a:off x="7953375" y="4038600"/>
            <a:ext cx="161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73 420;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7240FF-2965-4D1E-BD19-857361175946}"/>
              </a:ext>
            </a:extLst>
          </p:cNvPr>
          <p:cNvSpPr txBox="1"/>
          <p:nvPr/>
        </p:nvSpPr>
        <p:spPr>
          <a:xfrm>
            <a:off x="9277350" y="401955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75 400;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EECFD8-1B66-477E-A740-5D34249376C5}"/>
              </a:ext>
            </a:extLst>
          </p:cNvPr>
          <p:cNvSpPr txBox="1"/>
          <p:nvPr/>
        </p:nvSpPr>
        <p:spPr>
          <a:xfrm>
            <a:off x="10582275" y="4029075"/>
            <a:ext cx="132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78 655</a:t>
            </a:r>
          </a:p>
        </p:txBody>
      </p:sp>
      <p:sp>
        <p:nvSpPr>
          <p:cNvPr id="35" name="jellyfish 8 - 9Slide.vn">
            <a:extLst>
              <a:ext uri="{FF2B5EF4-FFF2-40B4-BE49-F238E27FC236}">
                <a16:creationId xmlns:a16="http://schemas.microsoft.com/office/drawing/2014/main" id="{9B88DD9A-DFBC-4A2B-BD71-BF39AA4AB9BE}"/>
              </a:ext>
            </a:extLst>
          </p:cNvPr>
          <p:cNvSpPr/>
          <p:nvPr/>
        </p:nvSpPr>
        <p:spPr>
          <a:xfrm>
            <a:off x="533401" y="4847057"/>
            <a:ext cx="6086474" cy="7155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b)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Huyện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B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có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đông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dân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nhất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.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6" name="jellyfish 8 - 9Slide.vn">
            <a:extLst>
              <a:ext uri="{FF2B5EF4-FFF2-40B4-BE49-F238E27FC236}">
                <a16:creationId xmlns:a16="http://schemas.microsoft.com/office/drawing/2014/main" id="{16038614-D51A-40F6-A019-B066C425743A}"/>
              </a:ext>
            </a:extLst>
          </p:cNvPr>
          <p:cNvSpPr/>
          <p:nvPr/>
        </p:nvSpPr>
        <p:spPr>
          <a:xfrm>
            <a:off x="542926" y="5637632"/>
            <a:ext cx="6086474" cy="7155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c)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Huyện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A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có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ít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dân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nhất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.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05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8" grpId="0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367451" y="476905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68A11-36DC-418C-A42F-3284EF876417}"/>
              </a:ext>
            </a:extLst>
          </p:cNvPr>
          <p:cNvSpPr txBox="1"/>
          <p:nvPr/>
        </p:nvSpPr>
        <p:spPr>
          <a:xfrm>
            <a:off x="1019175" y="560509"/>
            <a:ext cx="105441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 đây là sức chứa của 1 số sân vận động ở Việt Nam: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BC76B3-16B5-4644-850E-4238F039D029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285875"/>
          <a:ext cx="8820150" cy="253513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91110">
                  <a:extLst>
                    <a:ext uri="{9D8B030D-6E8A-4147-A177-3AD203B41FA5}">
                      <a16:colId xmlns:a16="http://schemas.microsoft.com/office/drawing/2014/main" val="2711073240"/>
                    </a:ext>
                  </a:extLst>
                </a:gridCol>
                <a:gridCol w="3621138">
                  <a:extLst>
                    <a:ext uri="{9D8B030D-6E8A-4147-A177-3AD203B41FA5}">
                      <a16:colId xmlns:a16="http://schemas.microsoft.com/office/drawing/2014/main" val="932218932"/>
                    </a:ext>
                  </a:extLst>
                </a:gridCol>
                <a:gridCol w="3507902">
                  <a:extLst>
                    <a:ext uri="{9D8B030D-6E8A-4147-A177-3AD203B41FA5}">
                      <a16:colId xmlns:a16="http://schemas.microsoft.com/office/drawing/2014/main" val="368201919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Sức chứa (người)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22590"/>
                  </a:ext>
                </a:extLst>
              </a:tr>
              <a:tr h="4981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Mỹ Đình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40 192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7610333"/>
                  </a:ext>
                </a:extLst>
              </a:tr>
              <a:tr h="4981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28 000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369510"/>
                  </a:ext>
                </a:extLst>
              </a:tr>
              <a:tr h="5073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Thiên Trường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903026"/>
                  </a:ext>
                </a:extLst>
              </a:tr>
              <a:tr h="4981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 Nhất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25 000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8610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EE3F45-D9B2-4A89-AFA7-641C395367C1}"/>
              </a:ext>
            </a:extLst>
          </p:cNvPr>
          <p:cNvSpPr txBox="1"/>
          <p:nvPr/>
        </p:nvSpPr>
        <p:spPr>
          <a:xfrm>
            <a:off x="981075" y="4276725"/>
            <a:ext cx="10458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các sân vận động trên: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Sân vận động nào có sức chứa lớn nhất? Sân vận động nào có sức chứa nhỏ nhất?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Sân vận động nào có sức chứa trên 40 000 người?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0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BD2E0-726A-48BB-A361-5085046602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3225" y="558488"/>
            <a:ext cx="5566031" cy="1825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8FECDB-AC00-4D8F-A325-27E62D008616}"/>
              </a:ext>
            </a:extLst>
          </p:cNvPr>
          <p:cNvSpPr txBox="1"/>
          <p:nvPr/>
        </p:nvSpPr>
        <p:spPr>
          <a:xfrm>
            <a:off x="923925" y="2400300"/>
            <a:ext cx="1030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25 000 &lt; 28 000 &lt; 30 000 &lt; 40 192</a:t>
            </a:r>
          </a:p>
        </p:txBody>
      </p:sp>
      <p:sp>
        <p:nvSpPr>
          <p:cNvPr id="23" name="jellyfish 8 - 9Slide.vn">
            <a:extLst>
              <a:ext uri="{FF2B5EF4-FFF2-40B4-BE49-F238E27FC236}">
                <a16:creationId xmlns:a16="http://schemas.microsoft.com/office/drawing/2014/main" id="{8715C025-32EB-469F-BAA6-D493BDE2C643}"/>
              </a:ext>
            </a:extLst>
          </p:cNvPr>
          <p:cNvSpPr/>
          <p:nvPr/>
        </p:nvSpPr>
        <p:spPr>
          <a:xfrm>
            <a:off x="1371600" y="2923007"/>
            <a:ext cx="8534399" cy="7155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=&gt;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Sân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vận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động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Mỹ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Đình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có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sức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chứa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lớn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nhất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24" name="jellyfish 8 - 9Slide.vn">
            <a:extLst>
              <a:ext uri="{FF2B5EF4-FFF2-40B4-BE49-F238E27FC236}">
                <a16:creationId xmlns:a16="http://schemas.microsoft.com/office/drawing/2014/main" id="{07A67217-FAC8-4585-A493-E6E59966F22A}"/>
              </a:ext>
            </a:extLst>
          </p:cNvPr>
          <p:cNvSpPr/>
          <p:nvPr/>
        </p:nvSpPr>
        <p:spPr>
          <a:xfrm>
            <a:off x="1390650" y="3704057"/>
            <a:ext cx="8534399" cy="7155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=&gt;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Sân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vận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động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Thống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Nhất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có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sức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chứa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nhỏ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nhất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D93234-A88F-437F-9339-1D9625A26759}"/>
              </a:ext>
            </a:extLst>
          </p:cNvPr>
          <p:cNvSpPr txBox="1"/>
          <p:nvPr/>
        </p:nvSpPr>
        <p:spPr>
          <a:xfrm>
            <a:off x="733425" y="4581525"/>
            <a:ext cx="10582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Sân vận động Mỹ Đình có sức chứa trên 40 000 người.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624626" y="61978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68A11-36DC-418C-A42F-3284EF876417}"/>
              </a:ext>
            </a:extLst>
          </p:cNvPr>
          <p:cNvSpPr txBox="1"/>
          <p:nvPr/>
        </p:nvSpPr>
        <p:spPr>
          <a:xfrm>
            <a:off x="1314450" y="408109"/>
            <a:ext cx="1042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Công-tơ-mét của một xe máy xác định số ki-lô-mét xe máy đó đã đi được. Dưới đây là công-tơ-mét của ba xe máy: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9948A7-8877-4FD1-AA70-605BE71FE4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1237" y="1462087"/>
            <a:ext cx="6863892" cy="1776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928699-B23C-4653-B227-FDD2B54682D8}"/>
              </a:ext>
            </a:extLst>
          </p:cNvPr>
          <p:cNvSpPr txBox="1"/>
          <p:nvPr/>
        </p:nvSpPr>
        <p:spPr>
          <a:xfrm>
            <a:off x="847725" y="3171825"/>
            <a:ext cx="1092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 máy nào đã đi được số ki-lô-mét nhiều nhất? Xe máy nào đã đi được số ki-lô-mét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53F2E-7AA5-4115-8A8B-6481E026B8B0}"/>
              </a:ext>
            </a:extLst>
          </p:cNvPr>
          <p:cNvSpPr txBox="1"/>
          <p:nvPr/>
        </p:nvSpPr>
        <p:spPr>
          <a:xfrm>
            <a:off x="1476374" y="4362450"/>
            <a:ext cx="9991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 có: 43 288 &lt; 43 300 &lt; 50 000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Xe máy B đã đi được số ki-lô-mét nhiều nhất.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Xe máy A đã đi được số ki-lô-mét ít nhất.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7868E-A079-4E9C-A5A3-26BECC768AFD}"/>
              </a:ext>
            </a:extLst>
          </p:cNvPr>
          <p:cNvSpPr/>
          <p:nvPr/>
        </p:nvSpPr>
        <p:spPr>
          <a:xfrm>
            <a:off x="624626" y="61978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442031-87AB-4D45-AF2D-63513E6F1E96}"/>
              </a:ext>
            </a:extLst>
          </p:cNvPr>
          <p:cNvSpPr txBox="1"/>
          <p:nvPr/>
        </p:nvSpPr>
        <p:spPr>
          <a:xfrm>
            <a:off x="1371600" y="646234"/>
            <a:ext cx="10420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FDD1C9-DDC0-4880-AC8D-CFDDFD4D4528}"/>
              </a:ext>
            </a:extLst>
          </p:cNvPr>
          <p:cNvGrpSpPr/>
          <p:nvPr/>
        </p:nvGrpSpPr>
        <p:grpSpPr>
          <a:xfrm>
            <a:off x="628650" y="1457325"/>
            <a:ext cx="4667250" cy="646331"/>
            <a:chOff x="628650" y="1457325"/>
            <a:chExt cx="4667250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471768-41FE-4D9F-8BC7-66FBEBB746A9}"/>
                </a:ext>
              </a:extLst>
            </p:cNvPr>
            <p:cNvSpPr txBox="1"/>
            <p:nvPr/>
          </p:nvSpPr>
          <p:spPr>
            <a:xfrm>
              <a:off x="628650" y="1457325"/>
              <a:ext cx="4667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42 371  &gt; 42 37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BB60693-9C81-4278-8894-AC6EA2686E43}"/>
                </a:ext>
              </a:extLst>
            </p:cNvPr>
            <p:cNvSpPr/>
            <p:nvPr/>
          </p:nvSpPr>
          <p:spPr>
            <a:xfrm>
              <a:off x="4552950" y="1533525"/>
              <a:ext cx="533400" cy="51435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643CED-2DA5-4DB0-AD85-03E73A2B0AD1}"/>
              </a:ext>
            </a:extLst>
          </p:cNvPr>
          <p:cNvGrpSpPr/>
          <p:nvPr/>
        </p:nvGrpSpPr>
        <p:grpSpPr>
          <a:xfrm>
            <a:off x="6219825" y="1381125"/>
            <a:ext cx="4667250" cy="646331"/>
            <a:chOff x="628650" y="1457325"/>
            <a:chExt cx="4667250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FF4AA0-9C36-4906-8025-47ACD7CA46C1}"/>
                </a:ext>
              </a:extLst>
            </p:cNvPr>
            <p:cNvSpPr txBox="1"/>
            <p:nvPr/>
          </p:nvSpPr>
          <p:spPr>
            <a:xfrm>
              <a:off x="628650" y="1457325"/>
              <a:ext cx="4667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50 826 &lt; 50      26      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D651E48-2886-4FFB-A604-3829004E1CE9}"/>
                </a:ext>
              </a:extLst>
            </p:cNvPr>
            <p:cNvSpPr/>
            <p:nvPr/>
          </p:nvSpPr>
          <p:spPr>
            <a:xfrm>
              <a:off x="3810000" y="1533525"/>
              <a:ext cx="533400" cy="51435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0" name="jellyfish 8 - 9Slide.vn">
            <a:extLst>
              <a:ext uri="{FF2B5EF4-FFF2-40B4-BE49-F238E27FC236}">
                <a16:creationId xmlns:a16="http://schemas.microsoft.com/office/drawing/2014/main" id="{D3B50178-8171-4DBF-8BD3-ECD64D6CBCCA}"/>
              </a:ext>
            </a:extLst>
          </p:cNvPr>
          <p:cNvSpPr/>
          <p:nvPr/>
        </p:nvSpPr>
        <p:spPr>
          <a:xfrm>
            <a:off x="933450" y="2608682"/>
            <a:ext cx="10020300" cy="7155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a)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Vì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1 &gt; 0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nên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điền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dấu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?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là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0.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A82CB4-D6DA-41B8-9EDF-45C6913FAD52}"/>
              </a:ext>
            </a:extLst>
          </p:cNvPr>
          <p:cNvSpPr/>
          <p:nvPr/>
        </p:nvSpPr>
        <p:spPr>
          <a:xfrm>
            <a:off x="4533900" y="1495425"/>
            <a:ext cx="571500" cy="5619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32" name="jellyfish 8 - 9Slide.vn">
            <a:extLst>
              <a:ext uri="{FF2B5EF4-FFF2-40B4-BE49-F238E27FC236}">
                <a16:creationId xmlns:a16="http://schemas.microsoft.com/office/drawing/2014/main" id="{D32D110B-475B-4055-8956-D4E24C555256}"/>
              </a:ext>
            </a:extLst>
          </p:cNvPr>
          <p:cNvSpPr/>
          <p:nvPr/>
        </p:nvSpPr>
        <p:spPr>
          <a:xfrm>
            <a:off x="971550" y="3618332"/>
            <a:ext cx="10020300" cy="7155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b)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Vì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8 &lt; 9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nên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cần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điền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dấu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?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là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思源宋体 CN Light" panose="02020300000000000000" pitchFamily="18" charset="-122"/>
                <a:cs typeface="+mn-cs"/>
              </a:rPr>
              <a:t> 9.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B2F1D68-29FB-4A4E-950B-EE92AC60A276}"/>
              </a:ext>
            </a:extLst>
          </p:cNvPr>
          <p:cNvSpPr/>
          <p:nvPr/>
        </p:nvSpPr>
        <p:spPr>
          <a:xfrm>
            <a:off x="9363075" y="1447800"/>
            <a:ext cx="571500" cy="5619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919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0" grpId="0" animBg="1"/>
      <p:bldP spid="30" grpId="1" animBg="1"/>
      <p:bldP spid="12" grpId="0" animBg="1"/>
      <p:bldP spid="32" grpId="0" animBg="1"/>
      <p:bldP spid="32" grpId="1" animBg="1"/>
      <p:bldP spid="33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440</Words>
  <Application>Microsoft Office PowerPoint</Application>
  <PresentationFormat>Widescreen</PresentationFormat>
  <Paragraphs>65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2026-04-12T09:10:09Z</dcterms:created>
  <dcterms:modified xsi:type="dcterms:W3CDTF">2026-04-12T09:12:23Z</dcterms:modified>
</cp:coreProperties>
</file>