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8" r:id="rId3"/>
    <p:sldId id="261" r:id="rId4"/>
    <p:sldId id="434" r:id="rId5"/>
    <p:sldId id="416" r:id="rId6"/>
    <p:sldId id="436" r:id="rId7"/>
    <p:sldId id="421" r:id="rId8"/>
    <p:sldId id="441" r:id="rId9"/>
    <p:sldId id="43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0" autoAdjust="0"/>
    <p:restoredTop sz="94660"/>
  </p:normalViewPr>
  <p:slideViewPr>
    <p:cSldViewPr snapToGrid="0">
      <p:cViewPr varScale="1">
        <p:scale>
          <a:sx n="73" d="100"/>
          <a:sy n="73" d="100"/>
        </p:scale>
        <p:origin x="6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124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8020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548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5452"/>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5452"/>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2794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294354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28656616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2782711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2802093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3004079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4058175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31667070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274845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096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23960263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14395949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12/4/2026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1503690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1458"/>
        <p:cNvGrpSpPr/>
        <p:nvPr/>
      </p:nvGrpSpPr>
      <p:grpSpPr>
        <a:xfrm>
          <a:off x="0" y="0"/>
          <a:ext cx="0" cy="0"/>
          <a:chOff x="0" y="0"/>
          <a:chExt cx="0" cy="0"/>
        </a:xfrm>
      </p:grpSpPr>
      <p:grpSp>
        <p:nvGrpSpPr>
          <p:cNvPr id="1459" name="Google Shape;1459;p15"/>
          <p:cNvGrpSpPr/>
          <p:nvPr/>
        </p:nvGrpSpPr>
        <p:grpSpPr>
          <a:xfrm>
            <a:off x="216201" y="-226149"/>
            <a:ext cx="11759611" cy="6858021"/>
            <a:chOff x="162150" y="-169612"/>
            <a:chExt cx="8819708" cy="5143516"/>
          </a:xfrm>
        </p:grpSpPr>
        <p:sp>
          <p:nvSpPr>
            <p:cNvPr id="1460" name="Google Shape;1460;p15"/>
            <p:cNvSpPr/>
            <p:nvPr/>
          </p:nvSpPr>
          <p:spPr>
            <a:xfrm>
              <a:off x="162150" y="-107305"/>
              <a:ext cx="8819708" cy="5081208"/>
            </a:xfrm>
            <a:custGeom>
              <a:avLst/>
              <a:gdLst/>
              <a:ahLst/>
              <a:cxnLst/>
              <a:rect l="l" t="t" r="r" b="b"/>
              <a:pathLst>
                <a:path w="269654" h="155353" extrusionOk="0">
                  <a:moveTo>
                    <a:pt x="1394" y="0"/>
                  </a:moveTo>
                  <a:cubicBezTo>
                    <a:pt x="2537" y="2298"/>
                    <a:pt x="3227" y="5358"/>
                    <a:pt x="3227" y="8739"/>
                  </a:cubicBezTo>
                  <a:cubicBezTo>
                    <a:pt x="3227" y="13323"/>
                    <a:pt x="1941" y="17348"/>
                    <a:pt x="1" y="19622"/>
                  </a:cubicBezTo>
                  <a:lnTo>
                    <a:pt x="1" y="152769"/>
                  </a:lnTo>
                  <a:cubicBezTo>
                    <a:pt x="1" y="154138"/>
                    <a:pt x="1072" y="155257"/>
                    <a:pt x="2394" y="155257"/>
                  </a:cubicBezTo>
                  <a:lnTo>
                    <a:pt x="51245" y="155257"/>
                  </a:lnTo>
                  <a:cubicBezTo>
                    <a:pt x="51459" y="155317"/>
                    <a:pt x="51686" y="155353"/>
                    <a:pt x="51912" y="155353"/>
                  </a:cubicBezTo>
                  <a:lnTo>
                    <a:pt x="267260" y="155353"/>
                  </a:lnTo>
                  <a:cubicBezTo>
                    <a:pt x="268582" y="155353"/>
                    <a:pt x="269653" y="154233"/>
                    <a:pt x="269653" y="152864"/>
                  </a:cubicBezTo>
                  <a:lnTo>
                    <a:pt x="269653" y="20038"/>
                  </a:lnTo>
                  <a:cubicBezTo>
                    <a:pt x="267558" y="17860"/>
                    <a:pt x="266129" y="13657"/>
                    <a:pt x="266129" y="8835"/>
                  </a:cubicBezTo>
                  <a:cubicBezTo>
                    <a:pt x="266129" y="5406"/>
                    <a:pt x="266844" y="2298"/>
                    <a:pt x="2680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1" name="Google Shape;1461;p15"/>
            <p:cNvSpPr/>
            <p:nvPr/>
          </p:nvSpPr>
          <p:spPr>
            <a:xfrm>
              <a:off x="164505" y="-107305"/>
              <a:ext cx="8814639" cy="662033"/>
            </a:xfrm>
            <a:custGeom>
              <a:avLst/>
              <a:gdLst/>
              <a:ahLst/>
              <a:cxnLst/>
              <a:rect l="l" t="t" r="r" b="b"/>
              <a:pathLst>
                <a:path w="269499" h="20241" extrusionOk="0">
                  <a:moveTo>
                    <a:pt x="1405" y="0"/>
                  </a:moveTo>
                  <a:cubicBezTo>
                    <a:pt x="2524" y="2250"/>
                    <a:pt x="3239" y="5334"/>
                    <a:pt x="3239" y="8739"/>
                  </a:cubicBezTo>
                  <a:cubicBezTo>
                    <a:pt x="3239" y="13395"/>
                    <a:pt x="1881" y="17431"/>
                    <a:pt x="0" y="19622"/>
                  </a:cubicBezTo>
                  <a:lnTo>
                    <a:pt x="49828" y="19622"/>
                  </a:lnTo>
                  <a:cubicBezTo>
                    <a:pt x="49649" y="19836"/>
                    <a:pt x="49482" y="20050"/>
                    <a:pt x="49292" y="20241"/>
                  </a:cubicBezTo>
                  <a:lnTo>
                    <a:pt x="269498" y="20241"/>
                  </a:lnTo>
                  <a:lnTo>
                    <a:pt x="269498" y="20074"/>
                  </a:lnTo>
                  <a:cubicBezTo>
                    <a:pt x="267486" y="17848"/>
                    <a:pt x="265974" y="13776"/>
                    <a:pt x="265974" y="9085"/>
                  </a:cubicBezTo>
                  <a:cubicBezTo>
                    <a:pt x="265974" y="5632"/>
                    <a:pt x="266593" y="2477"/>
                    <a:pt x="267867" y="0"/>
                  </a:cubicBezTo>
                  <a:close/>
                </a:path>
              </a:pathLst>
            </a:custGeom>
            <a:solidFill>
              <a:srgbClr val="272425">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2" name="Google Shape;1462;p15"/>
            <p:cNvSpPr/>
            <p:nvPr/>
          </p:nvSpPr>
          <p:spPr>
            <a:xfrm>
              <a:off x="356072" y="219409"/>
              <a:ext cx="8241407" cy="4567962"/>
            </a:xfrm>
            <a:custGeom>
              <a:avLst/>
              <a:gdLst/>
              <a:ahLst/>
              <a:cxnLst/>
              <a:rect l="l" t="t" r="r" b="b"/>
              <a:pathLst>
                <a:path w="251973" h="139661" extrusionOk="0">
                  <a:moveTo>
                    <a:pt x="1" y="1"/>
                  </a:moveTo>
                  <a:lnTo>
                    <a:pt x="1" y="139661"/>
                  </a:lnTo>
                  <a:lnTo>
                    <a:pt x="251973" y="139661"/>
                  </a:lnTo>
                  <a:lnTo>
                    <a:pt x="251973" y="1"/>
                  </a:lnTo>
                  <a:close/>
                </a:path>
              </a:pathLst>
            </a:custGeom>
            <a:solidFill>
              <a:srgbClr val="272425">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3" name="Google Shape;1463;p15"/>
            <p:cNvSpPr/>
            <p:nvPr/>
          </p:nvSpPr>
          <p:spPr>
            <a:xfrm>
              <a:off x="472151" y="215910"/>
              <a:ext cx="8199705" cy="4458523"/>
            </a:xfrm>
            <a:custGeom>
              <a:avLst/>
              <a:gdLst/>
              <a:ahLst/>
              <a:cxnLst/>
              <a:rect l="l" t="t" r="r" b="b"/>
              <a:pathLst>
                <a:path w="250698" h="136315" extrusionOk="0">
                  <a:moveTo>
                    <a:pt x="0" y="0"/>
                  </a:moveTo>
                  <a:lnTo>
                    <a:pt x="0" y="136315"/>
                  </a:lnTo>
                  <a:lnTo>
                    <a:pt x="250698" y="136315"/>
                  </a:lnTo>
                  <a:lnTo>
                    <a:pt x="25069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pic>
          <p:nvPicPr>
            <p:cNvPr id="1464" name="Google Shape;1464;p15"/>
            <p:cNvPicPr preferRelativeResize="0"/>
            <p:nvPr/>
          </p:nvPicPr>
          <p:blipFill>
            <a:blip r:embed="rId2">
              <a:alphaModFix/>
            </a:blip>
            <a:stretch>
              <a:fillRect/>
            </a:stretch>
          </p:blipFill>
          <p:spPr>
            <a:xfrm>
              <a:off x="468438" y="223775"/>
              <a:ext cx="8207124" cy="4442774"/>
            </a:xfrm>
            <a:prstGeom prst="rect">
              <a:avLst/>
            </a:prstGeom>
            <a:noFill/>
            <a:ln>
              <a:noFill/>
            </a:ln>
          </p:spPr>
        </p:pic>
        <p:sp>
          <p:nvSpPr>
            <p:cNvPr id="1465" name="Google Shape;1465;p15"/>
            <p:cNvSpPr/>
            <p:nvPr/>
          </p:nvSpPr>
          <p:spPr>
            <a:xfrm>
              <a:off x="1544390" y="-169612"/>
              <a:ext cx="142572" cy="125041"/>
            </a:xfrm>
            <a:custGeom>
              <a:avLst/>
              <a:gdLst/>
              <a:ahLst/>
              <a:cxnLst/>
              <a:rect l="l" t="t" r="r" b="b"/>
              <a:pathLst>
                <a:path w="4359" h="3823" extrusionOk="0">
                  <a:moveTo>
                    <a:pt x="1144" y="0"/>
                  </a:moveTo>
                  <a:cubicBezTo>
                    <a:pt x="513" y="0"/>
                    <a:pt x="1" y="500"/>
                    <a:pt x="1" y="1131"/>
                  </a:cubicBezTo>
                  <a:lnTo>
                    <a:pt x="1" y="2679"/>
                  </a:lnTo>
                  <a:cubicBezTo>
                    <a:pt x="1" y="3310"/>
                    <a:pt x="513" y="3822"/>
                    <a:pt x="1144" y="3822"/>
                  </a:cubicBezTo>
                  <a:lnTo>
                    <a:pt x="3228" y="3822"/>
                  </a:lnTo>
                  <a:cubicBezTo>
                    <a:pt x="3859" y="3822"/>
                    <a:pt x="4359" y="3310"/>
                    <a:pt x="4359" y="2679"/>
                  </a:cubicBezTo>
                  <a:lnTo>
                    <a:pt x="4359" y="1131"/>
                  </a:lnTo>
                  <a:cubicBezTo>
                    <a:pt x="4359" y="500"/>
                    <a:pt x="3859" y="0"/>
                    <a:pt x="3228"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6" name="Google Shape;1466;p15"/>
            <p:cNvSpPr/>
            <p:nvPr/>
          </p:nvSpPr>
          <p:spPr>
            <a:xfrm>
              <a:off x="1544390" y="277825"/>
              <a:ext cx="142964" cy="124648"/>
            </a:xfrm>
            <a:custGeom>
              <a:avLst/>
              <a:gdLst/>
              <a:ahLst/>
              <a:cxnLst/>
              <a:rect l="l" t="t" r="r" b="b"/>
              <a:pathLst>
                <a:path w="4371" h="3811" extrusionOk="0">
                  <a:moveTo>
                    <a:pt x="1144" y="0"/>
                  </a:moveTo>
                  <a:cubicBezTo>
                    <a:pt x="513" y="0"/>
                    <a:pt x="13" y="512"/>
                    <a:pt x="1" y="1132"/>
                  </a:cubicBezTo>
                  <a:lnTo>
                    <a:pt x="1" y="2679"/>
                  </a:lnTo>
                  <a:cubicBezTo>
                    <a:pt x="13" y="3310"/>
                    <a:pt x="513" y="3810"/>
                    <a:pt x="1144" y="3810"/>
                  </a:cubicBezTo>
                  <a:lnTo>
                    <a:pt x="3228" y="3810"/>
                  </a:lnTo>
                  <a:cubicBezTo>
                    <a:pt x="3859" y="3810"/>
                    <a:pt x="4359" y="3310"/>
                    <a:pt x="4371" y="2679"/>
                  </a:cubicBezTo>
                  <a:lnTo>
                    <a:pt x="4371" y="1132"/>
                  </a:lnTo>
                  <a:cubicBezTo>
                    <a:pt x="4359" y="512"/>
                    <a:pt x="3859" y="0"/>
                    <a:pt x="3228"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7" name="Google Shape;1467;p15"/>
            <p:cNvSpPr/>
            <p:nvPr/>
          </p:nvSpPr>
          <p:spPr>
            <a:xfrm>
              <a:off x="1575776" y="-148189"/>
              <a:ext cx="79872" cy="529240"/>
            </a:xfrm>
            <a:custGeom>
              <a:avLst/>
              <a:gdLst/>
              <a:ahLst/>
              <a:cxnLst/>
              <a:rect l="l" t="t" r="r" b="b"/>
              <a:pathLst>
                <a:path w="2442" h="16181" extrusionOk="0">
                  <a:moveTo>
                    <a:pt x="1215" y="0"/>
                  </a:moveTo>
                  <a:cubicBezTo>
                    <a:pt x="917" y="0"/>
                    <a:pt x="631" y="119"/>
                    <a:pt x="405" y="310"/>
                  </a:cubicBezTo>
                  <a:lnTo>
                    <a:pt x="381" y="333"/>
                  </a:lnTo>
                  <a:cubicBezTo>
                    <a:pt x="358" y="369"/>
                    <a:pt x="322" y="393"/>
                    <a:pt x="298" y="429"/>
                  </a:cubicBezTo>
                  <a:cubicBezTo>
                    <a:pt x="274" y="452"/>
                    <a:pt x="250" y="476"/>
                    <a:pt x="238" y="500"/>
                  </a:cubicBezTo>
                  <a:cubicBezTo>
                    <a:pt x="215" y="524"/>
                    <a:pt x="191" y="560"/>
                    <a:pt x="179" y="595"/>
                  </a:cubicBezTo>
                  <a:cubicBezTo>
                    <a:pt x="155" y="631"/>
                    <a:pt x="143" y="655"/>
                    <a:pt x="119" y="691"/>
                  </a:cubicBezTo>
                  <a:cubicBezTo>
                    <a:pt x="107" y="726"/>
                    <a:pt x="96" y="750"/>
                    <a:pt x="84" y="786"/>
                  </a:cubicBezTo>
                  <a:cubicBezTo>
                    <a:pt x="60" y="833"/>
                    <a:pt x="48" y="869"/>
                    <a:pt x="36" y="917"/>
                  </a:cubicBezTo>
                  <a:cubicBezTo>
                    <a:pt x="36" y="941"/>
                    <a:pt x="24" y="964"/>
                    <a:pt x="24" y="1000"/>
                  </a:cubicBezTo>
                  <a:cubicBezTo>
                    <a:pt x="0" y="1072"/>
                    <a:pt x="0" y="1143"/>
                    <a:pt x="0" y="1226"/>
                  </a:cubicBezTo>
                  <a:lnTo>
                    <a:pt x="0" y="14954"/>
                  </a:lnTo>
                  <a:cubicBezTo>
                    <a:pt x="0" y="15633"/>
                    <a:pt x="548" y="16181"/>
                    <a:pt x="1215" y="16181"/>
                  </a:cubicBezTo>
                  <a:cubicBezTo>
                    <a:pt x="1298" y="16181"/>
                    <a:pt x="1381" y="16169"/>
                    <a:pt x="1465" y="16157"/>
                  </a:cubicBezTo>
                  <a:lnTo>
                    <a:pt x="1501" y="16145"/>
                  </a:lnTo>
                  <a:cubicBezTo>
                    <a:pt x="1572" y="16121"/>
                    <a:pt x="1643" y="16097"/>
                    <a:pt x="1715" y="16073"/>
                  </a:cubicBezTo>
                  <a:lnTo>
                    <a:pt x="1727" y="16073"/>
                  </a:lnTo>
                  <a:cubicBezTo>
                    <a:pt x="1882" y="16002"/>
                    <a:pt x="2012" y="15907"/>
                    <a:pt x="2120" y="15788"/>
                  </a:cubicBezTo>
                  <a:cubicBezTo>
                    <a:pt x="2322" y="15561"/>
                    <a:pt x="2441" y="15276"/>
                    <a:pt x="2441" y="14966"/>
                  </a:cubicBezTo>
                  <a:lnTo>
                    <a:pt x="2441" y="1226"/>
                  </a:lnTo>
                  <a:cubicBezTo>
                    <a:pt x="2441" y="548"/>
                    <a:pt x="1893" y="0"/>
                    <a:pt x="1215"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8" name="Google Shape;1468;p15"/>
            <p:cNvSpPr/>
            <p:nvPr/>
          </p:nvSpPr>
          <p:spPr>
            <a:xfrm>
              <a:off x="1585883" y="-148189"/>
              <a:ext cx="80264" cy="529240"/>
            </a:xfrm>
            <a:custGeom>
              <a:avLst/>
              <a:gdLst/>
              <a:ahLst/>
              <a:cxnLst/>
              <a:rect l="l" t="t" r="r" b="b"/>
              <a:pathLst>
                <a:path w="2454" h="16181" extrusionOk="0">
                  <a:moveTo>
                    <a:pt x="1144" y="0"/>
                  </a:moveTo>
                  <a:cubicBezTo>
                    <a:pt x="1061" y="0"/>
                    <a:pt x="977" y="24"/>
                    <a:pt x="882" y="48"/>
                  </a:cubicBezTo>
                  <a:cubicBezTo>
                    <a:pt x="846" y="60"/>
                    <a:pt x="799" y="71"/>
                    <a:pt x="751" y="83"/>
                  </a:cubicBezTo>
                  <a:cubicBezTo>
                    <a:pt x="727" y="107"/>
                    <a:pt x="691" y="119"/>
                    <a:pt x="656" y="131"/>
                  </a:cubicBezTo>
                  <a:cubicBezTo>
                    <a:pt x="620" y="155"/>
                    <a:pt x="608" y="167"/>
                    <a:pt x="572" y="179"/>
                  </a:cubicBezTo>
                  <a:cubicBezTo>
                    <a:pt x="549" y="202"/>
                    <a:pt x="525" y="214"/>
                    <a:pt x="513" y="226"/>
                  </a:cubicBezTo>
                  <a:lnTo>
                    <a:pt x="441" y="274"/>
                  </a:lnTo>
                  <a:lnTo>
                    <a:pt x="394" y="322"/>
                  </a:lnTo>
                  <a:cubicBezTo>
                    <a:pt x="382" y="333"/>
                    <a:pt x="358" y="357"/>
                    <a:pt x="346" y="369"/>
                  </a:cubicBezTo>
                  <a:cubicBezTo>
                    <a:pt x="334" y="381"/>
                    <a:pt x="310" y="393"/>
                    <a:pt x="299" y="417"/>
                  </a:cubicBezTo>
                  <a:cubicBezTo>
                    <a:pt x="287" y="429"/>
                    <a:pt x="275" y="441"/>
                    <a:pt x="263" y="464"/>
                  </a:cubicBezTo>
                  <a:cubicBezTo>
                    <a:pt x="251" y="476"/>
                    <a:pt x="239" y="488"/>
                    <a:pt x="227" y="512"/>
                  </a:cubicBezTo>
                  <a:lnTo>
                    <a:pt x="191" y="560"/>
                  </a:lnTo>
                  <a:lnTo>
                    <a:pt x="168" y="607"/>
                  </a:lnTo>
                  <a:lnTo>
                    <a:pt x="144" y="655"/>
                  </a:lnTo>
                  <a:cubicBezTo>
                    <a:pt x="132" y="667"/>
                    <a:pt x="120" y="679"/>
                    <a:pt x="120" y="703"/>
                  </a:cubicBezTo>
                  <a:cubicBezTo>
                    <a:pt x="108" y="714"/>
                    <a:pt x="96" y="726"/>
                    <a:pt x="96" y="750"/>
                  </a:cubicBezTo>
                  <a:cubicBezTo>
                    <a:pt x="84" y="762"/>
                    <a:pt x="84" y="774"/>
                    <a:pt x="72" y="786"/>
                  </a:cubicBezTo>
                  <a:lnTo>
                    <a:pt x="60" y="833"/>
                  </a:lnTo>
                  <a:lnTo>
                    <a:pt x="49" y="881"/>
                  </a:lnTo>
                  <a:cubicBezTo>
                    <a:pt x="49" y="905"/>
                    <a:pt x="37" y="917"/>
                    <a:pt x="37" y="929"/>
                  </a:cubicBezTo>
                  <a:cubicBezTo>
                    <a:pt x="25" y="953"/>
                    <a:pt x="25" y="964"/>
                    <a:pt x="25" y="976"/>
                  </a:cubicBezTo>
                  <a:cubicBezTo>
                    <a:pt x="25" y="1000"/>
                    <a:pt x="25" y="1012"/>
                    <a:pt x="13" y="1024"/>
                  </a:cubicBezTo>
                  <a:cubicBezTo>
                    <a:pt x="13" y="1048"/>
                    <a:pt x="13" y="1060"/>
                    <a:pt x="13" y="1072"/>
                  </a:cubicBezTo>
                  <a:cubicBezTo>
                    <a:pt x="1" y="1095"/>
                    <a:pt x="13" y="1107"/>
                    <a:pt x="13" y="1119"/>
                  </a:cubicBezTo>
                  <a:lnTo>
                    <a:pt x="13" y="1167"/>
                  </a:lnTo>
                  <a:lnTo>
                    <a:pt x="13" y="1214"/>
                  </a:lnTo>
                  <a:lnTo>
                    <a:pt x="13" y="14954"/>
                  </a:lnTo>
                  <a:cubicBezTo>
                    <a:pt x="13" y="14966"/>
                    <a:pt x="13" y="14978"/>
                    <a:pt x="13" y="14990"/>
                  </a:cubicBezTo>
                  <a:lnTo>
                    <a:pt x="13" y="15050"/>
                  </a:lnTo>
                  <a:lnTo>
                    <a:pt x="13" y="15097"/>
                  </a:lnTo>
                  <a:cubicBezTo>
                    <a:pt x="13" y="15109"/>
                    <a:pt x="13" y="15121"/>
                    <a:pt x="13" y="15145"/>
                  </a:cubicBezTo>
                  <a:cubicBezTo>
                    <a:pt x="25" y="15157"/>
                    <a:pt x="13" y="15169"/>
                    <a:pt x="25" y="15192"/>
                  </a:cubicBezTo>
                  <a:cubicBezTo>
                    <a:pt x="25" y="15204"/>
                    <a:pt x="25" y="15216"/>
                    <a:pt x="37" y="15240"/>
                  </a:cubicBezTo>
                  <a:cubicBezTo>
                    <a:pt x="49" y="15252"/>
                    <a:pt x="37" y="15276"/>
                    <a:pt x="49" y="15288"/>
                  </a:cubicBezTo>
                  <a:cubicBezTo>
                    <a:pt x="49" y="15300"/>
                    <a:pt x="60" y="15323"/>
                    <a:pt x="60" y="15335"/>
                  </a:cubicBezTo>
                  <a:cubicBezTo>
                    <a:pt x="72" y="15347"/>
                    <a:pt x="72" y="15371"/>
                    <a:pt x="84" y="15383"/>
                  </a:cubicBezTo>
                  <a:cubicBezTo>
                    <a:pt x="84" y="15407"/>
                    <a:pt x="96" y="15419"/>
                    <a:pt x="96" y="15431"/>
                  </a:cubicBezTo>
                  <a:cubicBezTo>
                    <a:pt x="96" y="15454"/>
                    <a:pt x="108" y="15466"/>
                    <a:pt x="120" y="15478"/>
                  </a:cubicBezTo>
                  <a:cubicBezTo>
                    <a:pt x="132" y="15502"/>
                    <a:pt x="132" y="15514"/>
                    <a:pt x="144" y="15526"/>
                  </a:cubicBezTo>
                  <a:cubicBezTo>
                    <a:pt x="156" y="15550"/>
                    <a:pt x="168" y="15561"/>
                    <a:pt x="179" y="15585"/>
                  </a:cubicBezTo>
                  <a:cubicBezTo>
                    <a:pt x="179" y="15597"/>
                    <a:pt x="191" y="15609"/>
                    <a:pt x="203" y="15633"/>
                  </a:cubicBezTo>
                  <a:cubicBezTo>
                    <a:pt x="215" y="15645"/>
                    <a:pt x="227" y="15657"/>
                    <a:pt x="239" y="15681"/>
                  </a:cubicBezTo>
                  <a:cubicBezTo>
                    <a:pt x="251" y="15692"/>
                    <a:pt x="263" y="15716"/>
                    <a:pt x="275" y="15728"/>
                  </a:cubicBezTo>
                  <a:lnTo>
                    <a:pt x="322" y="15776"/>
                  </a:lnTo>
                  <a:lnTo>
                    <a:pt x="370" y="15823"/>
                  </a:lnTo>
                  <a:lnTo>
                    <a:pt x="418" y="15871"/>
                  </a:lnTo>
                  <a:cubicBezTo>
                    <a:pt x="441" y="15895"/>
                    <a:pt x="453" y="15907"/>
                    <a:pt x="477" y="15931"/>
                  </a:cubicBezTo>
                  <a:cubicBezTo>
                    <a:pt x="501" y="15942"/>
                    <a:pt x="525" y="15954"/>
                    <a:pt x="549" y="15978"/>
                  </a:cubicBezTo>
                  <a:cubicBezTo>
                    <a:pt x="608" y="16014"/>
                    <a:pt x="668" y="16050"/>
                    <a:pt x="727" y="16073"/>
                  </a:cubicBezTo>
                  <a:cubicBezTo>
                    <a:pt x="775" y="16097"/>
                    <a:pt x="822" y="16109"/>
                    <a:pt x="870" y="16121"/>
                  </a:cubicBezTo>
                  <a:cubicBezTo>
                    <a:pt x="977" y="16157"/>
                    <a:pt x="1096" y="16181"/>
                    <a:pt x="1215" y="16181"/>
                  </a:cubicBezTo>
                  <a:lnTo>
                    <a:pt x="1227" y="16181"/>
                  </a:lnTo>
                  <a:cubicBezTo>
                    <a:pt x="1334" y="16181"/>
                    <a:pt x="1442" y="16169"/>
                    <a:pt x="1549" y="16133"/>
                  </a:cubicBezTo>
                  <a:cubicBezTo>
                    <a:pt x="1596" y="16121"/>
                    <a:pt x="1644" y="16109"/>
                    <a:pt x="1692" y="16085"/>
                  </a:cubicBezTo>
                  <a:cubicBezTo>
                    <a:pt x="1727" y="16073"/>
                    <a:pt x="1751" y="16062"/>
                    <a:pt x="1787" y="16038"/>
                  </a:cubicBezTo>
                  <a:cubicBezTo>
                    <a:pt x="1823" y="16026"/>
                    <a:pt x="1846" y="16014"/>
                    <a:pt x="1870" y="15990"/>
                  </a:cubicBezTo>
                  <a:lnTo>
                    <a:pt x="1942" y="15942"/>
                  </a:lnTo>
                  <a:lnTo>
                    <a:pt x="2001" y="15895"/>
                  </a:lnTo>
                  <a:lnTo>
                    <a:pt x="2061" y="15847"/>
                  </a:lnTo>
                  <a:lnTo>
                    <a:pt x="2108" y="15800"/>
                  </a:lnTo>
                  <a:lnTo>
                    <a:pt x="2144" y="15752"/>
                  </a:lnTo>
                  <a:cubicBezTo>
                    <a:pt x="2156" y="15740"/>
                    <a:pt x="2168" y="15716"/>
                    <a:pt x="2192" y="15704"/>
                  </a:cubicBezTo>
                  <a:lnTo>
                    <a:pt x="2227" y="15657"/>
                  </a:lnTo>
                  <a:lnTo>
                    <a:pt x="2251" y="15609"/>
                  </a:lnTo>
                  <a:lnTo>
                    <a:pt x="2287" y="15561"/>
                  </a:lnTo>
                  <a:cubicBezTo>
                    <a:pt x="2299" y="15538"/>
                    <a:pt x="2299" y="15526"/>
                    <a:pt x="2311" y="15514"/>
                  </a:cubicBezTo>
                  <a:cubicBezTo>
                    <a:pt x="2323" y="15490"/>
                    <a:pt x="2323" y="15478"/>
                    <a:pt x="2335" y="15466"/>
                  </a:cubicBezTo>
                  <a:cubicBezTo>
                    <a:pt x="2346" y="15442"/>
                    <a:pt x="2346" y="15431"/>
                    <a:pt x="2358" y="15419"/>
                  </a:cubicBezTo>
                  <a:cubicBezTo>
                    <a:pt x="2358" y="15395"/>
                    <a:pt x="2370" y="15383"/>
                    <a:pt x="2370" y="15371"/>
                  </a:cubicBezTo>
                  <a:cubicBezTo>
                    <a:pt x="2370" y="15347"/>
                    <a:pt x="2382" y="15335"/>
                    <a:pt x="2394" y="15311"/>
                  </a:cubicBezTo>
                  <a:cubicBezTo>
                    <a:pt x="2394" y="15300"/>
                    <a:pt x="2394" y="15288"/>
                    <a:pt x="2406" y="15264"/>
                  </a:cubicBezTo>
                  <a:cubicBezTo>
                    <a:pt x="2406" y="15252"/>
                    <a:pt x="2418" y="15240"/>
                    <a:pt x="2418" y="15216"/>
                  </a:cubicBezTo>
                  <a:cubicBezTo>
                    <a:pt x="2418" y="15204"/>
                    <a:pt x="2418" y="15192"/>
                    <a:pt x="2430" y="15169"/>
                  </a:cubicBezTo>
                  <a:cubicBezTo>
                    <a:pt x="2430" y="15157"/>
                    <a:pt x="2430" y="15133"/>
                    <a:pt x="2430" y="15121"/>
                  </a:cubicBezTo>
                  <a:cubicBezTo>
                    <a:pt x="2430" y="15109"/>
                    <a:pt x="2430" y="15085"/>
                    <a:pt x="2442" y="15073"/>
                  </a:cubicBezTo>
                  <a:cubicBezTo>
                    <a:pt x="2442" y="15061"/>
                    <a:pt x="2442" y="15038"/>
                    <a:pt x="2442" y="15026"/>
                  </a:cubicBezTo>
                  <a:lnTo>
                    <a:pt x="2442" y="14978"/>
                  </a:lnTo>
                  <a:lnTo>
                    <a:pt x="2442" y="1214"/>
                  </a:lnTo>
                  <a:lnTo>
                    <a:pt x="2454" y="1214"/>
                  </a:lnTo>
                  <a:lnTo>
                    <a:pt x="2454" y="1167"/>
                  </a:lnTo>
                  <a:lnTo>
                    <a:pt x="2454" y="1119"/>
                  </a:lnTo>
                  <a:lnTo>
                    <a:pt x="2454" y="1072"/>
                  </a:lnTo>
                  <a:cubicBezTo>
                    <a:pt x="2442" y="1060"/>
                    <a:pt x="2442" y="1036"/>
                    <a:pt x="2442" y="1024"/>
                  </a:cubicBezTo>
                  <a:lnTo>
                    <a:pt x="2442" y="976"/>
                  </a:lnTo>
                  <a:cubicBezTo>
                    <a:pt x="2442" y="964"/>
                    <a:pt x="2430" y="941"/>
                    <a:pt x="2430" y="929"/>
                  </a:cubicBezTo>
                  <a:cubicBezTo>
                    <a:pt x="2430" y="905"/>
                    <a:pt x="2430" y="893"/>
                    <a:pt x="2418" y="881"/>
                  </a:cubicBezTo>
                  <a:cubicBezTo>
                    <a:pt x="2406" y="869"/>
                    <a:pt x="2406" y="845"/>
                    <a:pt x="2406" y="833"/>
                  </a:cubicBezTo>
                  <a:cubicBezTo>
                    <a:pt x="2394" y="822"/>
                    <a:pt x="2394" y="798"/>
                    <a:pt x="2382" y="786"/>
                  </a:cubicBezTo>
                  <a:cubicBezTo>
                    <a:pt x="2382" y="762"/>
                    <a:pt x="2370" y="750"/>
                    <a:pt x="2370" y="738"/>
                  </a:cubicBezTo>
                  <a:cubicBezTo>
                    <a:pt x="2370" y="714"/>
                    <a:pt x="2346" y="703"/>
                    <a:pt x="2346" y="691"/>
                  </a:cubicBezTo>
                  <a:lnTo>
                    <a:pt x="2299" y="643"/>
                  </a:lnTo>
                  <a:cubicBezTo>
                    <a:pt x="2287" y="619"/>
                    <a:pt x="2275" y="607"/>
                    <a:pt x="2275" y="595"/>
                  </a:cubicBezTo>
                  <a:cubicBezTo>
                    <a:pt x="2263" y="572"/>
                    <a:pt x="2251" y="560"/>
                    <a:pt x="2239" y="548"/>
                  </a:cubicBezTo>
                  <a:cubicBezTo>
                    <a:pt x="2227" y="524"/>
                    <a:pt x="2215" y="512"/>
                    <a:pt x="2204" y="500"/>
                  </a:cubicBezTo>
                  <a:lnTo>
                    <a:pt x="2168" y="452"/>
                  </a:lnTo>
                  <a:lnTo>
                    <a:pt x="2120" y="393"/>
                  </a:lnTo>
                  <a:lnTo>
                    <a:pt x="2084" y="345"/>
                  </a:lnTo>
                  <a:lnTo>
                    <a:pt x="2025" y="298"/>
                  </a:lnTo>
                  <a:cubicBezTo>
                    <a:pt x="2013" y="286"/>
                    <a:pt x="1989" y="274"/>
                    <a:pt x="1965" y="250"/>
                  </a:cubicBezTo>
                  <a:lnTo>
                    <a:pt x="1906" y="202"/>
                  </a:lnTo>
                  <a:lnTo>
                    <a:pt x="1823" y="155"/>
                  </a:lnTo>
                  <a:cubicBezTo>
                    <a:pt x="1787" y="143"/>
                    <a:pt x="1751" y="119"/>
                    <a:pt x="1727" y="107"/>
                  </a:cubicBezTo>
                  <a:cubicBezTo>
                    <a:pt x="1680" y="95"/>
                    <a:pt x="1644" y="71"/>
                    <a:pt x="1596" y="60"/>
                  </a:cubicBezTo>
                  <a:cubicBezTo>
                    <a:pt x="1513" y="36"/>
                    <a:pt x="1430" y="12"/>
                    <a:pt x="1346" y="12"/>
                  </a:cubicBezTo>
                  <a:cubicBezTo>
                    <a:pt x="1311" y="0"/>
                    <a:pt x="1263" y="0"/>
                    <a:pt x="122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9" name="Google Shape;1469;p15"/>
            <p:cNvSpPr/>
            <p:nvPr/>
          </p:nvSpPr>
          <p:spPr>
            <a:xfrm>
              <a:off x="1174077" y="-169612"/>
              <a:ext cx="142539" cy="125041"/>
            </a:xfrm>
            <a:custGeom>
              <a:avLst/>
              <a:gdLst/>
              <a:ahLst/>
              <a:cxnLst/>
              <a:rect l="l" t="t" r="r" b="b"/>
              <a:pathLst>
                <a:path w="4358" h="3823" extrusionOk="0">
                  <a:moveTo>
                    <a:pt x="1143" y="0"/>
                  </a:moveTo>
                  <a:cubicBezTo>
                    <a:pt x="512" y="0"/>
                    <a:pt x="0" y="512"/>
                    <a:pt x="0" y="1131"/>
                  </a:cubicBezTo>
                  <a:lnTo>
                    <a:pt x="0" y="2679"/>
                  </a:lnTo>
                  <a:cubicBezTo>
                    <a:pt x="0" y="3310"/>
                    <a:pt x="512" y="3810"/>
                    <a:pt x="1143" y="3822"/>
                  </a:cubicBezTo>
                  <a:lnTo>
                    <a:pt x="3227" y="3822"/>
                  </a:lnTo>
                  <a:cubicBezTo>
                    <a:pt x="3846" y="3810"/>
                    <a:pt x="4358" y="3310"/>
                    <a:pt x="4358" y="2679"/>
                  </a:cubicBezTo>
                  <a:lnTo>
                    <a:pt x="4358" y="1131"/>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0" name="Google Shape;1470;p15"/>
            <p:cNvSpPr/>
            <p:nvPr/>
          </p:nvSpPr>
          <p:spPr>
            <a:xfrm>
              <a:off x="1174077" y="277825"/>
              <a:ext cx="142539" cy="124648"/>
            </a:xfrm>
            <a:custGeom>
              <a:avLst/>
              <a:gdLst/>
              <a:ahLst/>
              <a:cxnLst/>
              <a:rect l="l" t="t" r="r" b="b"/>
              <a:pathLst>
                <a:path w="4358" h="3811" extrusionOk="0">
                  <a:moveTo>
                    <a:pt x="1131" y="0"/>
                  </a:moveTo>
                  <a:cubicBezTo>
                    <a:pt x="500" y="0"/>
                    <a:pt x="0" y="501"/>
                    <a:pt x="0" y="1132"/>
                  </a:cubicBezTo>
                  <a:lnTo>
                    <a:pt x="0" y="2679"/>
                  </a:lnTo>
                  <a:cubicBezTo>
                    <a:pt x="0" y="3298"/>
                    <a:pt x="500" y="3810"/>
                    <a:pt x="1131" y="3810"/>
                  </a:cubicBezTo>
                  <a:lnTo>
                    <a:pt x="3215" y="3810"/>
                  </a:lnTo>
                  <a:cubicBezTo>
                    <a:pt x="3846" y="3810"/>
                    <a:pt x="4358" y="3298"/>
                    <a:pt x="4358" y="2679"/>
                  </a:cubicBezTo>
                  <a:lnTo>
                    <a:pt x="4358" y="1132"/>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1" name="Google Shape;1471;p15"/>
            <p:cNvSpPr/>
            <p:nvPr/>
          </p:nvSpPr>
          <p:spPr>
            <a:xfrm>
              <a:off x="1205038" y="-148189"/>
              <a:ext cx="79872" cy="529240"/>
            </a:xfrm>
            <a:custGeom>
              <a:avLst/>
              <a:gdLst/>
              <a:ahLst/>
              <a:cxnLst/>
              <a:rect l="l" t="t" r="r" b="b"/>
              <a:pathLst>
                <a:path w="2442" h="16181" extrusionOk="0">
                  <a:moveTo>
                    <a:pt x="1227" y="0"/>
                  </a:moveTo>
                  <a:cubicBezTo>
                    <a:pt x="917" y="0"/>
                    <a:pt x="632" y="119"/>
                    <a:pt x="405" y="310"/>
                  </a:cubicBezTo>
                  <a:lnTo>
                    <a:pt x="393" y="333"/>
                  </a:lnTo>
                  <a:cubicBezTo>
                    <a:pt x="358" y="369"/>
                    <a:pt x="322" y="393"/>
                    <a:pt x="298" y="429"/>
                  </a:cubicBezTo>
                  <a:cubicBezTo>
                    <a:pt x="274" y="452"/>
                    <a:pt x="263" y="476"/>
                    <a:pt x="239" y="500"/>
                  </a:cubicBezTo>
                  <a:cubicBezTo>
                    <a:pt x="215" y="524"/>
                    <a:pt x="191" y="560"/>
                    <a:pt x="179" y="595"/>
                  </a:cubicBezTo>
                  <a:cubicBezTo>
                    <a:pt x="155" y="631"/>
                    <a:pt x="143" y="655"/>
                    <a:pt x="120" y="691"/>
                  </a:cubicBezTo>
                  <a:cubicBezTo>
                    <a:pt x="108" y="726"/>
                    <a:pt x="96" y="750"/>
                    <a:pt x="84" y="786"/>
                  </a:cubicBezTo>
                  <a:cubicBezTo>
                    <a:pt x="72" y="833"/>
                    <a:pt x="48" y="869"/>
                    <a:pt x="36" y="917"/>
                  </a:cubicBezTo>
                  <a:cubicBezTo>
                    <a:pt x="36" y="941"/>
                    <a:pt x="24" y="964"/>
                    <a:pt x="24" y="1000"/>
                  </a:cubicBezTo>
                  <a:cubicBezTo>
                    <a:pt x="1" y="1072"/>
                    <a:pt x="1" y="1143"/>
                    <a:pt x="1" y="1226"/>
                  </a:cubicBezTo>
                  <a:lnTo>
                    <a:pt x="1" y="14954"/>
                  </a:lnTo>
                  <a:cubicBezTo>
                    <a:pt x="1" y="15633"/>
                    <a:pt x="548" y="16181"/>
                    <a:pt x="1227" y="16181"/>
                  </a:cubicBezTo>
                  <a:cubicBezTo>
                    <a:pt x="1310" y="16181"/>
                    <a:pt x="1394" y="16169"/>
                    <a:pt x="1477" y="16157"/>
                  </a:cubicBezTo>
                  <a:lnTo>
                    <a:pt x="1513" y="16145"/>
                  </a:lnTo>
                  <a:cubicBezTo>
                    <a:pt x="1584" y="16121"/>
                    <a:pt x="1656" y="16097"/>
                    <a:pt x="1715" y="16073"/>
                  </a:cubicBezTo>
                  <a:lnTo>
                    <a:pt x="1739" y="16073"/>
                  </a:lnTo>
                  <a:cubicBezTo>
                    <a:pt x="1882" y="16002"/>
                    <a:pt x="2013" y="15907"/>
                    <a:pt x="2120" y="15788"/>
                  </a:cubicBezTo>
                  <a:cubicBezTo>
                    <a:pt x="2322" y="15561"/>
                    <a:pt x="2441" y="15276"/>
                    <a:pt x="2441" y="14966"/>
                  </a:cubicBezTo>
                  <a:lnTo>
                    <a:pt x="2441" y="1226"/>
                  </a:lnTo>
                  <a:cubicBezTo>
                    <a:pt x="2441" y="548"/>
                    <a:pt x="1894"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2" name="Google Shape;1472;p15"/>
            <p:cNvSpPr/>
            <p:nvPr/>
          </p:nvSpPr>
          <p:spPr>
            <a:xfrm>
              <a:off x="1216322" y="-148189"/>
              <a:ext cx="79479" cy="529240"/>
            </a:xfrm>
            <a:custGeom>
              <a:avLst/>
              <a:gdLst/>
              <a:ahLst/>
              <a:cxnLst/>
              <a:rect l="l" t="t" r="r" b="b"/>
              <a:pathLst>
                <a:path w="2430" h="16181" extrusionOk="0">
                  <a:moveTo>
                    <a:pt x="1132" y="0"/>
                  </a:moveTo>
                  <a:cubicBezTo>
                    <a:pt x="1049" y="0"/>
                    <a:pt x="965" y="24"/>
                    <a:pt x="882" y="48"/>
                  </a:cubicBezTo>
                  <a:cubicBezTo>
                    <a:pt x="834" y="60"/>
                    <a:pt x="787" y="71"/>
                    <a:pt x="739" y="83"/>
                  </a:cubicBezTo>
                  <a:cubicBezTo>
                    <a:pt x="715" y="107"/>
                    <a:pt x="680" y="119"/>
                    <a:pt x="644" y="131"/>
                  </a:cubicBezTo>
                  <a:lnTo>
                    <a:pt x="560" y="179"/>
                  </a:lnTo>
                  <a:lnTo>
                    <a:pt x="501" y="226"/>
                  </a:lnTo>
                  <a:cubicBezTo>
                    <a:pt x="477" y="238"/>
                    <a:pt x="453" y="262"/>
                    <a:pt x="429" y="274"/>
                  </a:cubicBezTo>
                  <a:lnTo>
                    <a:pt x="382" y="322"/>
                  </a:lnTo>
                  <a:lnTo>
                    <a:pt x="334" y="369"/>
                  </a:lnTo>
                  <a:cubicBezTo>
                    <a:pt x="322" y="381"/>
                    <a:pt x="310" y="393"/>
                    <a:pt x="287" y="417"/>
                  </a:cubicBezTo>
                  <a:lnTo>
                    <a:pt x="251" y="464"/>
                  </a:lnTo>
                  <a:lnTo>
                    <a:pt x="215" y="512"/>
                  </a:lnTo>
                  <a:lnTo>
                    <a:pt x="179" y="560"/>
                  </a:lnTo>
                  <a:cubicBezTo>
                    <a:pt x="179" y="572"/>
                    <a:pt x="168" y="583"/>
                    <a:pt x="156" y="607"/>
                  </a:cubicBezTo>
                  <a:cubicBezTo>
                    <a:pt x="144" y="619"/>
                    <a:pt x="144" y="631"/>
                    <a:pt x="132" y="655"/>
                  </a:cubicBezTo>
                  <a:lnTo>
                    <a:pt x="108" y="703"/>
                  </a:lnTo>
                  <a:lnTo>
                    <a:pt x="84" y="750"/>
                  </a:lnTo>
                  <a:cubicBezTo>
                    <a:pt x="84" y="762"/>
                    <a:pt x="72" y="774"/>
                    <a:pt x="72" y="786"/>
                  </a:cubicBezTo>
                  <a:lnTo>
                    <a:pt x="48" y="833"/>
                  </a:lnTo>
                  <a:lnTo>
                    <a:pt x="37" y="881"/>
                  </a:lnTo>
                  <a:lnTo>
                    <a:pt x="25" y="929"/>
                  </a:lnTo>
                  <a:cubicBezTo>
                    <a:pt x="25" y="953"/>
                    <a:pt x="13" y="964"/>
                    <a:pt x="13" y="976"/>
                  </a:cubicBezTo>
                  <a:cubicBezTo>
                    <a:pt x="13" y="1000"/>
                    <a:pt x="13" y="1012"/>
                    <a:pt x="13" y="1024"/>
                  </a:cubicBezTo>
                  <a:cubicBezTo>
                    <a:pt x="13" y="1048"/>
                    <a:pt x="13" y="1060"/>
                    <a:pt x="1" y="1072"/>
                  </a:cubicBezTo>
                  <a:lnTo>
                    <a:pt x="1" y="1119"/>
                  </a:lnTo>
                  <a:lnTo>
                    <a:pt x="1" y="1167"/>
                  </a:lnTo>
                  <a:lnTo>
                    <a:pt x="1" y="1214"/>
                  </a:lnTo>
                  <a:lnTo>
                    <a:pt x="1" y="14954"/>
                  </a:lnTo>
                  <a:lnTo>
                    <a:pt x="1" y="14990"/>
                  </a:lnTo>
                  <a:lnTo>
                    <a:pt x="1" y="15050"/>
                  </a:lnTo>
                  <a:lnTo>
                    <a:pt x="1" y="15097"/>
                  </a:lnTo>
                  <a:lnTo>
                    <a:pt x="1" y="15145"/>
                  </a:lnTo>
                  <a:cubicBezTo>
                    <a:pt x="1" y="15157"/>
                    <a:pt x="1" y="15169"/>
                    <a:pt x="13" y="15192"/>
                  </a:cubicBezTo>
                  <a:cubicBezTo>
                    <a:pt x="25" y="15204"/>
                    <a:pt x="25" y="15216"/>
                    <a:pt x="25" y="15240"/>
                  </a:cubicBezTo>
                  <a:cubicBezTo>
                    <a:pt x="25" y="15252"/>
                    <a:pt x="25" y="15276"/>
                    <a:pt x="37" y="15288"/>
                  </a:cubicBezTo>
                  <a:cubicBezTo>
                    <a:pt x="48" y="15300"/>
                    <a:pt x="48" y="15323"/>
                    <a:pt x="48" y="15335"/>
                  </a:cubicBezTo>
                  <a:cubicBezTo>
                    <a:pt x="60" y="15347"/>
                    <a:pt x="60" y="15371"/>
                    <a:pt x="72" y="15383"/>
                  </a:cubicBezTo>
                  <a:cubicBezTo>
                    <a:pt x="72" y="15407"/>
                    <a:pt x="84" y="15419"/>
                    <a:pt x="84" y="15431"/>
                  </a:cubicBezTo>
                  <a:cubicBezTo>
                    <a:pt x="96" y="15454"/>
                    <a:pt x="96" y="15466"/>
                    <a:pt x="108" y="15478"/>
                  </a:cubicBezTo>
                  <a:cubicBezTo>
                    <a:pt x="120" y="15502"/>
                    <a:pt x="120" y="15514"/>
                    <a:pt x="132" y="15526"/>
                  </a:cubicBezTo>
                  <a:cubicBezTo>
                    <a:pt x="168" y="15597"/>
                    <a:pt x="156" y="15573"/>
                    <a:pt x="191" y="15633"/>
                  </a:cubicBezTo>
                  <a:cubicBezTo>
                    <a:pt x="203" y="15645"/>
                    <a:pt x="215" y="15669"/>
                    <a:pt x="227" y="15681"/>
                  </a:cubicBezTo>
                  <a:lnTo>
                    <a:pt x="263" y="15728"/>
                  </a:lnTo>
                  <a:lnTo>
                    <a:pt x="310" y="15776"/>
                  </a:lnTo>
                  <a:lnTo>
                    <a:pt x="358" y="15823"/>
                  </a:lnTo>
                  <a:lnTo>
                    <a:pt x="406" y="15871"/>
                  </a:lnTo>
                  <a:cubicBezTo>
                    <a:pt x="429" y="15895"/>
                    <a:pt x="453" y="15907"/>
                    <a:pt x="465" y="15931"/>
                  </a:cubicBezTo>
                  <a:lnTo>
                    <a:pt x="537" y="15978"/>
                  </a:lnTo>
                  <a:cubicBezTo>
                    <a:pt x="596" y="16014"/>
                    <a:pt x="656" y="16050"/>
                    <a:pt x="715" y="16073"/>
                  </a:cubicBezTo>
                  <a:cubicBezTo>
                    <a:pt x="763" y="16097"/>
                    <a:pt x="810" y="16109"/>
                    <a:pt x="846" y="16121"/>
                  </a:cubicBezTo>
                  <a:cubicBezTo>
                    <a:pt x="965" y="16157"/>
                    <a:pt x="1084" y="16181"/>
                    <a:pt x="1203" y="16181"/>
                  </a:cubicBezTo>
                  <a:lnTo>
                    <a:pt x="1215" y="16181"/>
                  </a:lnTo>
                  <a:cubicBezTo>
                    <a:pt x="1322" y="16181"/>
                    <a:pt x="1430" y="16169"/>
                    <a:pt x="1537" y="16133"/>
                  </a:cubicBezTo>
                  <a:cubicBezTo>
                    <a:pt x="1584" y="16121"/>
                    <a:pt x="1632" y="16109"/>
                    <a:pt x="1680" y="16085"/>
                  </a:cubicBezTo>
                  <a:lnTo>
                    <a:pt x="1775" y="16038"/>
                  </a:lnTo>
                  <a:lnTo>
                    <a:pt x="1858" y="15990"/>
                  </a:lnTo>
                  <a:lnTo>
                    <a:pt x="1930" y="15942"/>
                  </a:lnTo>
                  <a:cubicBezTo>
                    <a:pt x="1953" y="15931"/>
                    <a:pt x="1977" y="15919"/>
                    <a:pt x="1989" y="15907"/>
                  </a:cubicBezTo>
                  <a:lnTo>
                    <a:pt x="2049" y="15859"/>
                  </a:lnTo>
                  <a:cubicBezTo>
                    <a:pt x="2061" y="15835"/>
                    <a:pt x="2084" y="15823"/>
                    <a:pt x="2096" y="15812"/>
                  </a:cubicBezTo>
                  <a:lnTo>
                    <a:pt x="2144" y="15752"/>
                  </a:lnTo>
                  <a:cubicBezTo>
                    <a:pt x="2156" y="15740"/>
                    <a:pt x="2168" y="15728"/>
                    <a:pt x="2180" y="15704"/>
                  </a:cubicBezTo>
                  <a:cubicBezTo>
                    <a:pt x="2192" y="15692"/>
                    <a:pt x="2204" y="15681"/>
                    <a:pt x="2215" y="15657"/>
                  </a:cubicBezTo>
                  <a:lnTo>
                    <a:pt x="2251" y="15609"/>
                  </a:lnTo>
                  <a:lnTo>
                    <a:pt x="2275" y="15561"/>
                  </a:lnTo>
                  <a:cubicBezTo>
                    <a:pt x="2287" y="15550"/>
                    <a:pt x="2287" y="15538"/>
                    <a:pt x="2299" y="15514"/>
                  </a:cubicBezTo>
                  <a:cubicBezTo>
                    <a:pt x="2311" y="15502"/>
                    <a:pt x="2323" y="15478"/>
                    <a:pt x="2323" y="15466"/>
                  </a:cubicBezTo>
                  <a:cubicBezTo>
                    <a:pt x="2334" y="15454"/>
                    <a:pt x="2334" y="15431"/>
                    <a:pt x="2346" y="15419"/>
                  </a:cubicBezTo>
                  <a:cubicBezTo>
                    <a:pt x="2358" y="15407"/>
                    <a:pt x="2358" y="15383"/>
                    <a:pt x="2358" y="15371"/>
                  </a:cubicBezTo>
                  <a:cubicBezTo>
                    <a:pt x="2358" y="15359"/>
                    <a:pt x="2382" y="15335"/>
                    <a:pt x="2382" y="15323"/>
                  </a:cubicBezTo>
                  <a:cubicBezTo>
                    <a:pt x="2382" y="15311"/>
                    <a:pt x="2394" y="15288"/>
                    <a:pt x="2394" y="15276"/>
                  </a:cubicBezTo>
                  <a:lnTo>
                    <a:pt x="2406" y="15228"/>
                  </a:lnTo>
                  <a:lnTo>
                    <a:pt x="2418" y="15180"/>
                  </a:lnTo>
                  <a:cubicBezTo>
                    <a:pt x="2418" y="15157"/>
                    <a:pt x="2418" y="15145"/>
                    <a:pt x="2418" y="15133"/>
                  </a:cubicBezTo>
                  <a:cubicBezTo>
                    <a:pt x="2418" y="15109"/>
                    <a:pt x="2418" y="15097"/>
                    <a:pt x="2418" y="15085"/>
                  </a:cubicBezTo>
                  <a:cubicBezTo>
                    <a:pt x="2430" y="15061"/>
                    <a:pt x="2418" y="15050"/>
                    <a:pt x="2418" y="15026"/>
                  </a:cubicBezTo>
                  <a:lnTo>
                    <a:pt x="2418" y="14978"/>
                  </a:lnTo>
                  <a:lnTo>
                    <a:pt x="2418" y="14954"/>
                  </a:lnTo>
                  <a:lnTo>
                    <a:pt x="2418" y="1214"/>
                  </a:lnTo>
                  <a:lnTo>
                    <a:pt x="2430" y="1214"/>
                  </a:lnTo>
                  <a:lnTo>
                    <a:pt x="2430" y="1167"/>
                  </a:lnTo>
                  <a:lnTo>
                    <a:pt x="2430" y="1119"/>
                  </a:lnTo>
                  <a:lnTo>
                    <a:pt x="2430" y="1072"/>
                  </a:lnTo>
                  <a:cubicBezTo>
                    <a:pt x="2418" y="1060"/>
                    <a:pt x="2418" y="1036"/>
                    <a:pt x="2418" y="1024"/>
                  </a:cubicBezTo>
                  <a:cubicBezTo>
                    <a:pt x="2418" y="1000"/>
                    <a:pt x="2418" y="988"/>
                    <a:pt x="2406" y="976"/>
                  </a:cubicBezTo>
                  <a:cubicBezTo>
                    <a:pt x="2406" y="964"/>
                    <a:pt x="2406" y="941"/>
                    <a:pt x="2394" y="929"/>
                  </a:cubicBezTo>
                  <a:cubicBezTo>
                    <a:pt x="2394" y="917"/>
                    <a:pt x="2394" y="893"/>
                    <a:pt x="2382" y="881"/>
                  </a:cubicBezTo>
                  <a:cubicBezTo>
                    <a:pt x="2382" y="869"/>
                    <a:pt x="2370" y="845"/>
                    <a:pt x="2370" y="833"/>
                  </a:cubicBezTo>
                  <a:lnTo>
                    <a:pt x="2358" y="786"/>
                  </a:lnTo>
                  <a:lnTo>
                    <a:pt x="2334" y="738"/>
                  </a:lnTo>
                  <a:lnTo>
                    <a:pt x="2311" y="691"/>
                  </a:lnTo>
                  <a:cubicBezTo>
                    <a:pt x="2299" y="667"/>
                    <a:pt x="2299" y="655"/>
                    <a:pt x="2287" y="643"/>
                  </a:cubicBezTo>
                  <a:lnTo>
                    <a:pt x="2263" y="595"/>
                  </a:lnTo>
                  <a:lnTo>
                    <a:pt x="2227" y="548"/>
                  </a:lnTo>
                  <a:cubicBezTo>
                    <a:pt x="2215" y="524"/>
                    <a:pt x="2204" y="512"/>
                    <a:pt x="2192" y="500"/>
                  </a:cubicBezTo>
                  <a:cubicBezTo>
                    <a:pt x="2180" y="476"/>
                    <a:pt x="2168" y="464"/>
                    <a:pt x="2156" y="452"/>
                  </a:cubicBezTo>
                  <a:lnTo>
                    <a:pt x="2108" y="393"/>
                  </a:lnTo>
                  <a:lnTo>
                    <a:pt x="2073" y="345"/>
                  </a:lnTo>
                  <a:lnTo>
                    <a:pt x="2013" y="298"/>
                  </a:lnTo>
                  <a:cubicBezTo>
                    <a:pt x="2001" y="286"/>
                    <a:pt x="1977" y="274"/>
                    <a:pt x="1953" y="250"/>
                  </a:cubicBezTo>
                  <a:lnTo>
                    <a:pt x="1894" y="202"/>
                  </a:lnTo>
                  <a:lnTo>
                    <a:pt x="1811" y="155"/>
                  </a:lnTo>
                  <a:cubicBezTo>
                    <a:pt x="1775" y="143"/>
                    <a:pt x="1739" y="119"/>
                    <a:pt x="1715" y="107"/>
                  </a:cubicBezTo>
                  <a:cubicBezTo>
                    <a:pt x="1668" y="95"/>
                    <a:pt x="1632" y="71"/>
                    <a:pt x="1584" y="60"/>
                  </a:cubicBezTo>
                  <a:cubicBezTo>
                    <a:pt x="1501" y="36"/>
                    <a:pt x="1430" y="12"/>
                    <a:pt x="1346" y="12"/>
                  </a:cubicBezTo>
                  <a:cubicBezTo>
                    <a:pt x="1299" y="0"/>
                    <a:pt x="1251"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3" name="Google Shape;1473;p15"/>
            <p:cNvSpPr/>
            <p:nvPr/>
          </p:nvSpPr>
          <p:spPr>
            <a:xfrm>
              <a:off x="2797967" y="-169612"/>
              <a:ext cx="142539" cy="125041"/>
            </a:xfrm>
            <a:custGeom>
              <a:avLst/>
              <a:gdLst/>
              <a:ahLst/>
              <a:cxnLst/>
              <a:rect l="l" t="t" r="r" b="b"/>
              <a:pathLst>
                <a:path w="4358" h="3823" extrusionOk="0">
                  <a:moveTo>
                    <a:pt x="1131" y="0"/>
                  </a:moveTo>
                  <a:cubicBezTo>
                    <a:pt x="512" y="0"/>
                    <a:pt x="0" y="512"/>
                    <a:pt x="0" y="1131"/>
                  </a:cubicBezTo>
                  <a:lnTo>
                    <a:pt x="0" y="2679"/>
                  </a:lnTo>
                  <a:cubicBezTo>
                    <a:pt x="0" y="3310"/>
                    <a:pt x="512" y="3810"/>
                    <a:pt x="1131" y="3822"/>
                  </a:cubicBezTo>
                  <a:lnTo>
                    <a:pt x="3215" y="3822"/>
                  </a:lnTo>
                  <a:cubicBezTo>
                    <a:pt x="3846" y="3810"/>
                    <a:pt x="4358" y="3310"/>
                    <a:pt x="4358" y="2679"/>
                  </a:cubicBezTo>
                  <a:lnTo>
                    <a:pt x="4358" y="1131"/>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4" name="Google Shape;1474;p15"/>
            <p:cNvSpPr/>
            <p:nvPr/>
          </p:nvSpPr>
          <p:spPr>
            <a:xfrm>
              <a:off x="2805967" y="277825"/>
              <a:ext cx="142539" cy="124648"/>
            </a:xfrm>
            <a:custGeom>
              <a:avLst/>
              <a:gdLst/>
              <a:ahLst/>
              <a:cxnLst/>
              <a:rect l="l" t="t" r="r" b="b"/>
              <a:pathLst>
                <a:path w="4358" h="3811" extrusionOk="0">
                  <a:moveTo>
                    <a:pt x="1131" y="0"/>
                  </a:moveTo>
                  <a:cubicBezTo>
                    <a:pt x="512" y="0"/>
                    <a:pt x="0" y="512"/>
                    <a:pt x="0" y="1132"/>
                  </a:cubicBezTo>
                  <a:lnTo>
                    <a:pt x="0" y="2679"/>
                  </a:lnTo>
                  <a:cubicBezTo>
                    <a:pt x="0" y="3310"/>
                    <a:pt x="512" y="3810"/>
                    <a:pt x="1131" y="3810"/>
                  </a:cubicBezTo>
                  <a:lnTo>
                    <a:pt x="3215" y="3810"/>
                  </a:lnTo>
                  <a:cubicBezTo>
                    <a:pt x="3846" y="3810"/>
                    <a:pt x="4358" y="3310"/>
                    <a:pt x="4358" y="2679"/>
                  </a:cubicBezTo>
                  <a:lnTo>
                    <a:pt x="4358" y="1132"/>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5" name="Google Shape;1475;p15"/>
            <p:cNvSpPr/>
            <p:nvPr/>
          </p:nvSpPr>
          <p:spPr>
            <a:xfrm>
              <a:off x="2828927" y="-148189"/>
              <a:ext cx="79872" cy="529240"/>
            </a:xfrm>
            <a:custGeom>
              <a:avLst/>
              <a:gdLst/>
              <a:ahLst/>
              <a:cxnLst/>
              <a:rect l="l" t="t" r="r" b="b"/>
              <a:pathLst>
                <a:path w="2442" h="16181" extrusionOk="0">
                  <a:moveTo>
                    <a:pt x="1215" y="0"/>
                  </a:moveTo>
                  <a:cubicBezTo>
                    <a:pt x="917" y="0"/>
                    <a:pt x="632" y="119"/>
                    <a:pt x="405" y="310"/>
                  </a:cubicBezTo>
                  <a:lnTo>
                    <a:pt x="382" y="333"/>
                  </a:lnTo>
                  <a:cubicBezTo>
                    <a:pt x="358" y="369"/>
                    <a:pt x="322" y="393"/>
                    <a:pt x="298" y="429"/>
                  </a:cubicBezTo>
                  <a:cubicBezTo>
                    <a:pt x="274" y="452"/>
                    <a:pt x="251" y="476"/>
                    <a:pt x="239" y="500"/>
                  </a:cubicBezTo>
                  <a:cubicBezTo>
                    <a:pt x="215" y="524"/>
                    <a:pt x="191" y="560"/>
                    <a:pt x="179" y="595"/>
                  </a:cubicBezTo>
                  <a:cubicBezTo>
                    <a:pt x="155" y="631"/>
                    <a:pt x="144" y="655"/>
                    <a:pt x="120" y="691"/>
                  </a:cubicBezTo>
                  <a:cubicBezTo>
                    <a:pt x="108" y="726"/>
                    <a:pt x="96" y="750"/>
                    <a:pt x="84" y="786"/>
                  </a:cubicBezTo>
                  <a:cubicBezTo>
                    <a:pt x="60" y="833"/>
                    <a:pt x="48" y="869"/>
                    <a:pt x="36" y="917"/>
                  </a:cubicBezTo>
                  <a:cubicBezTo>
                    <a:pt x="36" y="941"/>
                    <a:pt x="24" y="964"/>
                    <a:pt x="24" y="1000"/>
                  </a:cubicBezTo>
                  <a:cubicBezTo>
                    <a:pt x="1" y="1072"/>
                    <a:pt x="1" y="1143"/>
                    <a:pt x="1" y="1226"/>
                  </a:cubicBezTo>
                  <a:lnTo>
                    <a:pt x="1" y="14954"/>
                  </a:lnTo>
                  <a:cubicBezTo>
                    <a:pt x="1" y="15633"/>
                    <a:pt x="548" y="16181"/>
                    <a:pt x="1215" y="16181"/>
                  </a:cubicBezTo>
                  <a:lnTo>
                    <a:pt x="1227" y="16181"/>
                  </a:lnTo>
                  <a:cubicBezTo>
                    <a:pt x="1310" y="16181"/>
                    <a:pt x="1394" y="16169"/>
                    <a:pt x="1477" y="16157"/>
                  </a:cubicBezTo>
                  <a:lnTo>
                    <a:pt x="1513" y="16145"/>
                  </a:lnTo>
                  <a:cubicBezTo>
                    <a:pt x="1584" y="16121"/>
                    <a:pt x="1656" y="16097"/>
                    <a:pt x="1715" y="16073"/>
                  </a:cubicBezTo>
                  <a:lnTo>
                    <a:pt x="1727" y="16073"/>
                  </a:lnTo>
                  <a:cubicBezTo>
                    <a:pt x="1882" y="16002"/>
                    <a:pt x="2013" y="15907"/>
                    <a:pt x="2120" y="15788"/>
                  </a:cubicBezTo>
                  <a:cubicBezTo>
                    <a:pt x="2322" y="15561"/>
                    <a:pt x="2441" y="15276"/>
                    <a:pt x="2441" y="14966"/>
                  </a:cubicBezTo>
                  <a:lnTo>
                    <a:pt x="2441" y="1226"/>
                  </a:lnTo>
                  <a:cubicBezTo>
                    <a:pt x="2441" y="548"/>
                    <a:pt x="1894" y="0"/>
                    <a:pt x="1215"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6" name="Google Shape;1476;p15"/>
            <p:cNvSpPr/>
            <p:nvPr/>
          </p:nvSpPr>
          <p:spPr>
            <a:xfrm>
              <a:off x="2840212" y="-148189"/>
              <a:ext cx="79479" cy="529240"/>
            </a:xfrm>
            <a:custGeom>
              <a:avLst/>
              <a:gdLst/>
              <a:ahLst/>
              <a:cxnLst/>
              <a:rect l="l" t="t" r="r" b="b"/>
              <a:pathLst>
                <a:path w="2430" h="16181" extrusionOk="0">
                  <a:moveTo>
                    <a:pt x="1144" y="0"/>
                  </a:moveTo>
                  <a:cubicBezTo>
                    <a:pt x="1049" y="0"/>
                    <a:pt x="965" y="24"/>
                    <a:pt x="882" y="48"/>
                  </a:cubicBezTo>
                  <a:cubicBezTo>
                    <a:pt x="834" y="60"/>
                    <a:pt x="799" y="71"/>
                    <a:pt x="751" y="83"/>
                  </a:cubicBezTo>
                  <a:cubicBezTo>
                    <a:pt x="715" y="107"/>
                    <a:pt x="680" y="119"/>
                    <a:pt x="656" y="131"/>
                  </a:cubicBezTo>
                  <a:cubicBezTo>
                    <a:pt x="620" y="155"/>
                    <a:pt x="596" y="167"/>
                    <a:pt x="572" y="179"/>
                  </a:cubicBezTo>
                  <a:cubicBezTo>
                    <a:pt x="549" y="202"/>
                    <a:pt x="525" y="214"/>
                    <a:pt x="501" y="226"/>
                  </a:cubicBezTo>
                  <a:lnTo>
                    <a:pt x="441" y="274"/>
                  </a:lnTo>
                  <a:lnTo>
                    <a:pt x="394" y="322"/>
                  </a:lnTo>
                  <a:cubicBezTo>
                    <a:pt x="370" y="333"/>
                    <a:pt x="358" y="357"/>
                    <a:pt x="346" y="369"/>
                  </a:cubicBezTo>
                  <a:cubicBezTo>
                    <a:pt x="322" y="381"/>
                    <a:pt x="310" y="393"/>
                    <a:pt x="299" y="417"/>
                  </a:cubicBezTo>
                  <a:cubicBezTo>
                    <a:pt x="287" y="429"/>
                    <a:pt x="275" y="441"/>
                    <a:pt x="263" y="464"/>
                  </a:cubicBezTo>
                  <a:cubicBezTo>
                    <a:pt x="251" y="476"/>
                    <a:pt x="239" y="488"/>
                    <a:pt x="227" y="512"/>
                  </a:cubicBezTo>
                  <a:lnTo>
                    <a:pt x="191" y="560"/>
                  </a:lnTo>
                  <a:lnTo>
                    <a:pt x="156" y="607"/>
                  </a:lnTo>
                  <a:lnTo>
                    <a:pt x="132" y="655"/>
                  </a:lnTo>
                  <a:lnTo>
                    <a:pt x="108" y="703"/>
                  </a:lnTo>
                  <a:cubicBezTo>
                    <a:pt x="108" y="714"/>
                    <a:pt x="96" y="726"/>
                    <a:pt x="96" y="750"/>
                  </a:cubicBezTo>
                  <a:cubicBezTo>
                    <a:pt x="84" y="762"/>
                    <a:pt x="84" y="774"/>
                    <a:pt x="72" y="786"/>
                  </a:cubicBezTo>
                  <a:lnTo>
                    <a:pt x="60" y="833"/>
                  </a:lnTo>
                  <a:lnTo>
                    <a:pt x="37" y="881"/>
                  </a:lnTo>
                  <a:cubicBezTo>
                    <a:pt x="37" y="905"/>
                    <a:pt x="37" y="917"/>
                    <a:pt x="25" y="929"/>
                  </a:cubicBezTo>
                  <a:cubicBezTo>
                    <a:pt x="25" y="953"/>
                    <a:pt x="25" y="964"/>
                    <a:pt x="13" y="976"/>
                  </a:cubicBezTo>
                  <a:cubicBezTo>
                    <a:pt x="13" y="1000"/>
                    <a:pt x="13" y="1012"/>
                    <a:pt x="13" y="1024"/>
                  </a:cubicBezTo>
                  <a:cubicBezTo>
                    <a:pt x="1" y="1048"/>
                    <a:pt x="13" y="1060"/>
                    <a:pt x="13" y="1072"/>
                  </a:cubicBezTo>
                  <a:lnTo>
                    <a:pt x="13" y="1119"/>
                  </a:lnTo>
                  <a:lnTo>
                    <a:pt x="13" y="1167"/>
                  </a:lnTo>
                  <a:lnTo>
                    <a:pt x="13" y="1214"/>
                  </a:lnTo>
                  <a:lnTo>
                    <a:pt x="13" y="14954"/>
                  </a:lnTo>
                  <a:cubicBezTo>
                    <a:pt x="13" y="14966"/>
                    <a:pt x="13" y="14978"/>
                    <a:pt x="13" y="14990"/>
                  </a:cubicBezTo>
                  <a:lnTo>
                    <a:pt x="13" y="15050"/>
                  </a:lnTo>
                  <a:cubicBezTo>
                    <a:pt x="13" y="15061"/>
                    <a:pt x="13" y="15073"/>
                    <a:pt x="13" y="15097"/>
                  </a:cubicBezTo>
                  <a:cubicBezTo>
                    <a:pt x="13" y="15109"/>
                    <a:pt x="13" y="15121"/>
                    <a:pt x="13" y="15145"/>
                  </a:cubicBezTo>
                  <a:cubicBezTo>
                    <a:pt x="13" y="15157"/>
                    <a:pt x="13" y="15169"/>
                    <a:pt x="13" y="15192"/>
                  </a:cubicBezTo>
                  <a:cubicBezTo>
                    <a:pt x="13" y="15204"/>
                    <a:pt x="13" y="15216"/>
                    <a:pt x="25" y="15240"/>
                  </a:cubicBezTo>
                  <a:cubicBezTo>
                    <a:pt x="37" y="15252"/>
                    <a:pt x="37" y="15276"/>
                    <a:pt x="37" y="15288"/>
                  </a:cubicBezTo>
                  <a:cubicBezTo>
                    <a:pt x="49" y="15300"/>
                    <a:pt x="49" y="15323"/>
                    <a:pt x="60" y="15335"/>
                  </a:cubicBezTo>
                  <a:lnTo>
                    <a:pt x="72" y="15383"/>
                  </a:lnTo>
                  <a:cubicBezTo>
                    <a:pt x="72" y="15407"/>
                    <a:pt x="84" y="15419"/>
                    <a:pt x="96" y="15431"/>
                  </a:cubicBezTo>
                  <a:cubicBezTo>
                    <a:pt x="96" y="15454"/>
                    <a:pt x="108" y="15466"/>
                    <a:pt x="120" y="15478"/>
                  </a:cubicBezTo>
                  <a:cubicBezTo>
                    <a:pt x="120" y="15502"/>
                    <a:pt x="132" y="15514"/>
                    <a:pt x="144" y="15526"/>
                  </a:cubicBezTo>
                  <a:cubicBezTo>
                    <a:pt x="144" y="15550"/>
                    <a:pt x="156" y="15561"/>
                    <a:pt x="168" y="15585"/>
                  </a:cubicBezTo>
                  <a:cubicBezTo>
                    <a:pt x="180" y="15597"/>
                    <a:pt x="191" y="15609"/>
                    <a:pt x="191" y="15633"/>
                  </a:cubicBezTo>
                  <a:lnTo>
                    <a:pt x="227" y="15681"/>
                  </a:lnTo>
                  <a:lnTo>
                    <a:pt x="263" y="15728"/>
                  </a:lnTo>
                  <a:lnTo>
                    <a:pt x="310" y="15776"/>
                  </a:lnTo>
                  <a:lnTo>
                    <a:pt x="358" y="15823"/>
                  </a:lnTo>
                  <a:lnTo>
                    <a:pt x="418" y="15871"/>
                  </a:lnTo>
                  <a:cubicBezTo>
                    <a:pt x="430" y="15895"/>
                    <a:pt x="453" y="15907"/>
                    <a:pt x="477" y="15931"/>
                  </a:cubicBezTo>
                  <a:cubicBezTo>
                    <a:pt x="489" y="15942"/>
                    <a:pt x="513" y="15954"/>
                    <a:pt x="537" y="15978"/>
                  </a:cubicBezTo>
                  <a:cubicBezTo>
                    <a:pt x="596" y="16014"/>
                    <a:pt x="656" y="16050"/>
                    <a:pt x="727" y="16073"/>
                  </a:cubicBezTo>
                  <a:cubicBezTo>
                    <a:pt x="763" y="16097"/>
                    <a:pt x="811" y="16109"/>
                    <a:pt x="858" y="16121"/>
                  </a:cubicBezTo>
                  <a:cubicBezTo>
                    <a:pt x="965" y="16157"/>
                    <a:pt x="1084" y="16181"/>
                    <a:pt x="1215" y="16181"/>
                  </a:cubicBezTo>
                  <a:lnTo>
                    <a:pt x="1227" y="16181"/>
                  </a:lnTo>
                  <a:cubicBezTo>
                    <a:pt x="1323" y="16181"/>
                    <a:pt x="1430" y="16169"/>
                    <a:pt x="1537" y="16133"/>
                  </a:cubicBezTo>
                  <a:cubicBezTo>
                    <a:pt x="1584" y="16121"/>
                    <a:pt x="1632" y="16109"/>
                    <a:pt x="1680" y="16085"/>
                  </a:cubicBezTo>
                  <a:cubicBezTo>
                    <a:pt x="1715" y="16073"/>
                    <a:pt x="1751" y="16062"/>
                    <a:pt x="1787" y="16038"/>
                  </a:cubicBezTo>
                  <a:cubicBezTo>
                    <a:pt x="1811" y="16026"/>
                    <a:pt x="1834" y="16014"/>
                    <a:pt x="1858" y="15990"/>
                  </a:cubicBezTo>
                  <a:lnTo>
                    <a:pt x="1930" y="15942"/>
                  </a:lnTo>
                  <a:cubicBezTo>
                    <a:pt x="1954" y="15931"/>
                    <a:pt x="1977" y="15919"/>
                    <a:pt x="2001" y="15907"/>
                  </a:cubicBezTo>
                  <a:cubicBezTo>
                    <a:pt x="2013" y="15883"/>
                    <a:pt x="2037" y="15871"/>
                    <a:pt x="2049" y="15859"/>
                  </a:cubicBezTo>
                  <a:lnTo>
                    <a:pt x="2096" y="15812"/>
                  </a:lnTo>
                  <a:lnTo>
                    <a:pt x="2144" y="15752"/>
                  </a:lnTo>
                  <a:cubicBezTo>
                    <a:pt x="2156" y="15740"/>
                    <a:pt x="2168" y="15728"/>
                    <a:pt x="2180" y="15704"/>
                  </a:cubicBezTo>
                  <a:lnTo>
                    <a:pt x="2215" y="15657"/>
                  </a:lnTo>
                  <a:lnTo>
                    <a:pt x="2251" y="15609"/>
                  </a:lnTo>
                  <a:lnTo>
                    <a:pt x="2275" y="15561"/>
                  </a:lnTo>
                  <a:cubicBezTo>
                    <a:pt x="2287" y="15550"/>
                    <a:pt x="2299" y="15538"/>
                    <a:pt x="2311" y="15514"/>
                  </a:cubicBezTo>
                  <a:cubicBezTo>
                    <a:pt x="2311" y="15502"/>
                    <a:pt x="2323" y="15478"/>
                    <a:pt x="2335" y="15466"/>
                  </a:cubicBezTo>
                  <a:cubicBezTo>
                    <a:pt x="2335" y="15454"/>
                    <a:pt x="2346" y="15431"/>
                    <a:pt x="2346" y="15419"/>
                  </a:cubicBezTo>
                  <a:cubicBezTo>
                    <a:pt x="2358" y="15407"/>
                    <a:pt x="2358" y="15383"/>
                    <a:pt x="2370" y="15371"/>
                  </a:cubicBezTo>
                  <a:cubicBezTo>
                    <a:pt x="2370" y="15359"/>
                    <a:pt x="2382" y="15335"/>
                    <a:pt x="2382" y="15323"/>
                  </a:cubicBezTo>
                  <a:cubicBezTo>
                    <a:pt x="2394" y="15311"/>
                    <a:pt x="2394" y="15288"/>
                    <a:pt x="2394" y="15276"/>
                  </a:cubicBezTo>
                  <a:cubicBezTo>
                    <a:pt x="2406" y="15264"/>
                    <a:pt x="2406" y="15240"/>
                    <a:pt x="2406" y="15228"/>
                  </a:cubicBezTo>
                  <a:cubicBezTo>
                    <a:pt x="2418" y="15204"/>
                    <a:pt x="2418" y="15192"/>
                    <a:pt x="2418" y="15180"/>
                  </a:cubicBezTo>
                  <a:cubicBezTo>
                    <a:pt x="2430" y="15157"/>
                    <a:pt x="2418" y="15145"/>
                    <a:pt x="2418" y="15133"/>
                  </a:cubicBezTo>
                  <a:lnTo>
                    <a:pt x="2418" y="15085"/>
                  </a:lnTo>
                  <a:lnTo>
                    <a:pt x="2418" y="15026"/>
                  </a:lnTo>
                  <a:lnTo>
                    <a:pt x="2418" y="14978"/>
                  </a:lnTo>
                  <a:lnTo>
                    <a:pt x="2418" y="1214"/>
                  </a:lnTo>
                  <a:lnTo>
                    <a:pt x="2418" y="1167"/>
                  </a:lnTo>
                  <a:lnTo>
                    <a:pt x="2418" y="1119"/>
                  </a:lnTo>
                  <a:cubicBezTo>
                    <a:pt x="2418" y="1107"/>
                    <a:pt x="2418" y="1084"/>
                    <a:pt x="2418" y="1072"/>
                  </a:cubicBezTo>
                  <a:cubicBezTo>
                    <a:pt x="2418" y="1060"/>
                    <a:pt x="2418" y="1036"/>
                    <a:pt x="2418" y="1024"/>
                  </a:cubicBezTo>
                  <a:cubicBezTo>
                    <a:pt x="2418" y="1012"/>
                    <a:pt x="2418" y="988"/>
                    <a:pt x="2418" y="976"/>
                  </a:cubicBezTo>
                  <a:cubicBezTo>
                    <a:pt x="2406" y="964"/>
                    <a:pt x="2406" y="941"/>
                    <a:pt x="2406" y="929"/>
                  </a:cubicBezTo>
                  <a:cubicBezTo>
                    <a:pt x="2406" y="905"/>
                    <a:pt x="2406" y="893"/>
                    <a:pt x="2394" y="881"/>
                  </a:cubicBezTo>
                  <a:cubicBezTo>
                    <a:pt x="2382" y="869"/>
                    <a:pt x="2382" y="845"/>
                    <a:pt x="2370" y="833"/>
                  </a:cubicBezTo>
                  <a:cubicBezTo>
                    <a:pt x="2370" y="822"/>
                    <a:pt x="2358" y="798"/>
                    <a:pt x="2358" y="786"/>
                  </a:cubicBezTo>
                  <a:cubicBezTo>
                    <a:pt x="2346" y="762"/>
                    <a:pt x="2346" y="750"/>
                    <a:pt x="2335" y="738"/>
                  </a:cubicBezTo>
                  <a:cubicBezTo>
                    <a:pt x="2335" y="714"/>
                    <a:pt x="2323" y="703"/>
                    <a:pt x="2311" y="691"/>
                  </a:cubicBezTo>
                  <a:lnTo>
                    <a:pt x="2299" y="643"/>
                  </a:lnTo>
                  <a:cubicBezTo>
                    <a:pt x="2287" y="619"/>
                    <a:pt x="2275" y="607"/>
                    <a:pt x="2263" y="595"/>
                  </a:cubicBezTo>
                  <a:cubicBezTo>
                    <a:pt x="2251" y="572"/>
                    <a:pt x="2239" y="560"/>
                    <a:pt x="2239" y="548"/>
                  </a:cubicBezTo>
                  <a:lnTo>
                    <a:pt x="2204" y="500"/>
                  </a:lnTo>
                  <a:lnTo>
                    <a:pt x="2168" y="452"/>
                  </a:lnTo>
                  <a:lnTo>
                    <a:pt x="2120" y="393"/>
                  </a:lnTo>
                  <a:lnTo>
                    <a:pt x="2073" y="345"/>
                  </a:lnTo>
                  <a:lnTo>
                    <a:pt x="2025" y="298"/>
                  </a:lnTo>
                  <a:cubicBezTo>
                    <a:pt x="2001" y="286"/>
                    <a:pt x="1977" y="274"/>
                    <a:pt x="1965" y="250"/>
                  </a:cubicBezTo>
                  <a:lnTo>
                    <a:pt x="1894" y="202"/>
                  </a:lnTo>
                  <a:lnTo>
                    <a:pt x="1811" y="155"/>
                  </a:lnTo>
                  <a:cubicBezTo>
                    <a:pt x="1787" y="143"/>
                    <a:pt x="1751" y="119"/>
                    <a:pt x="1715" y="107"/>
                  </a:cubicBezTo>
                  <a:cubicBezTo>
                    <a:pt x="1680" y="95"/>
                    <a:pt x="1632" y="71"/>
                    <a:pt x="1584" y="60"/>
                  </a:cubicBezTo>
                  <a:cubicBezTo>
                    <a:pt x="1513" y="36"/>
                    <a:pt x="1430" y="12"/>
                    <a:pt x="1346" y="12"/>
                  </a:cubicBezTo>
                  <a:cubicBezTo>
                    <a:pt x="1299" y="0"/>
                    <a:pt x="1263"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7" name="Google Shape;1477;p15"/>
            <p:cNvSpPr/>
            <p:nvPr/>
          </p:nvSpPr>
          <p:spPr>
            <a:xfrm>
              <a:off x="2427621" y="-169612"/>
              <a:ext cx="142539" cy="125041"/>
            </a:xfrm>
            <a:custGeom>
              <a:avLst/>
              <a:gdLst/>
              <a:ahLst/>
              <a:cxnLst/>
              <a:rect l="l" t="t" r="r" b="b"/>
              <a:pathLst>
                <a:path w="4358" h="3823" extrusionOk="0">
                  <a:moveTo>
                    <a:pt x="1131" y="0"/>
                  </a:moveTo>
                  <a:cubicBezTo>
                    <a:pt x="500" y="0"/>
                    <a:pt x="0" y="512"/>
                    <a:pt x="0" y="1131"/>
                  </a:cubicBezTo>
                  <a:lnTo>
                    <a:pt x="0" y="2679"/>
                  </a:lnTo>
                  <a:cubicBezTo>
                    <a:pt x="0" y="3310"/>
                    <a:pt x="500" y="3810"/>
                    <a:pt x="1131" y="3822"/>
                  </a:cubicBezTo>
                  <a:lnTo>
                    <a:pt x="3215" y="3822"/>
                  </a:lnTo>
                  <a:cubicBezTo>
                    <a:pt x="3846" y="3810"/>
                    <a:pt x="4346" y="3310"/>
                    <a:pt x="4358" y="2679"/>
                  </a:cubicBezTo>
                  <a:lnTo>
                    <a:pt x="4358" y="1131"/>
                  </a:lnTo>
                  <a:cubicBezTo>
                    <a:pt x="4346"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8" name="Google Shape;1478;p15"/>
            <p:cNvSpPr/>
            <p:nvPr/>
          </p:nvSpPr>
          <p:spPr>
            <a:xfrm>
              <a:off x="2435621" y="277825"/>
              <a:ext cx="142539" cy="124648"/>
            </a:xfrm>
            <a:custGeom>
              <a:avLst/>
              <a:gdLst/>
              <a:ahLst/>
              <a:cxnLst/>
              <a:rect l="l" t="t" r="r" b="b"/>
              <a:pathLst>
                <a:path w="4358" h="3811" extrusionOk="0">
                  <a:moveTo>
                    <a:pt x="1131" y="0"/>
                  </a:moveTo>
                  <a:cubicBezTo>
                    <a:pt x="500" y="0"/>
                    <a:pt x="0" y="512"/>
                    <a:pt x="0" y="1132"/>
                  </a:cubicBezTo>
                  <a:lnTo>
                    <a:pt x="0" y="2679"/>
                  </a:lnTo>
                  <a:cubicBezTo>
                    <a:pt x="0" y="3310"/>
                    <a:pt x="500" y="3810"/>
                    <a:pt x="1131" y="3810"/>
                  </a:cubicBezTo>
                  <a:lnTo>
                    <a:pt x="3215" y="3810"/>
                  </a:lnTo>
                  <a:cubicBezTo>
                    <a:pt x="3846" y="3810"/>
                    <a:pt x="4346" y="3310"/>
                    <a:pt x="4358" y="2679"/>
                  </a:cubicBezTo>
                  <a:lnTo>
                    <a:pt x="4358" y="1132"/>
                  </a:lnTo>
                  <a:cubicBezTo>
                    <a:pt x="4346"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9" name="Google Shape;1479;p15"/>
            <p:cNvSpPr/>
            <p:nvPr/>
          </p:nvSpPr>
          <p:spPr>
            <a:xfrm>
              <a:off x="2458189" y="-148189"/>
              <a:ext cx="80264" cy="529240"/>
            </a:xfrm>
            <a:custGeom>
              <a:avLst/>
              <a:gdLst/>
              <a:ahLst/>
              <a:cxnLst/>
              <a:rect l="l" t="t" r="r" b="b"/>
              <a:pathLst>
                <a:path w="2454" h="16181" extrusionOk="0">
                  <a:moveTo>
                    <a:pt x="1227" y="0"/>
                  </a:moveTo>
                  <a:cubicBezTo>
                    <a:pt x="930" y="0"/>
                    <a:pt x="632" y="119"/>
                    <a:pt x="418" y="310"/>
                  </a:cubicBezTo>
                  <a:lnTo>
                    <a:pt x="394" y="333"/>
                  </a:lnTo>
                  <a:cubicBezTo>
                    <a:pt x="358" y="369"/>
                    <a:pt x="334" y="393"/>
                    <a:pt x="299" y="429"/>
                  </a:cubicBezTo>
                  <a:cubicBezTo>
                    <a:pt x="287" y="452"/>
                    <a:pt x="263" y="476"/>
                    <a:pt x="251" y="500"/>
                  </a:cubicBezTo>
                  <a:cubicBezTo>
                    <a:pt x="227" y="524"/>
                    <a:pt x="203" y="560"/>
                    <a:pt x="179" y="595"/>
                  </a:cubicBezTo>
                  <a:cubicBezTo>
                    <a:pt x="168" y="631"/>
                    <a:pt x="144" y="655"/>
                    <a:pt x="132" y="691"/>
                  </a:cubicBezTo>
                  <a:cubicBezTo>
                    <a:pt x="120" y="726"/>
                    <a:pt x="96" y="750"/>
                    <a:pt x="84" y="786"/>
                  </a:cubicBezTo>
                  <a:cubicBezTo>
                    <a:pt x="72" y="833"/>
                    <a:pt x="60" y="869"/>
                    <a:pt x="49" y="917"/>
                  </a:cubicBezTo>
                  <a:cubicBezTo>
                    <a:pt x="49" y="941"/>
                    <a:pt x="37" y="964"/>
                    <a:pt x="25" y="1000"/>
                  </a:cubicBezTo>
                  <a:cubicBezTo>
                    <a:pt x="13" y="1072"/>
                    <a:pt x="1" y="1143"/>
                    <a:pt x="1" y="1226"/>
                  </a:cubicBezTo>
                  <a:lnTo>
                    <a:pt x="1" y="14954"/>
                  </a:lnTo>
                  <a:cubicBezTo>
                    <a:pt x="1" y="15633"/>
                    <a:pt x="549" y="16181"/>
                    <a:pt x="1227" y="16181"/>
                  </a:cubicBezTo>
                  <a:cubicBezTo>
                    <a:pt x="1311" y="16181"/>
                    <a:pt x="1394" y="16169"/>
                    <a:pt x="1477" y="16157"/>
                  </a:cubicBezTo>
                  <a:lnTo>
                    <a:pt x="1513" y="16145"/>
                  </a:lnTo>
                  <a:cubicBezTo>
                    <a:pt x="1584" y="16121"/>
                    <a:pt x="1656" y="16097"/>
                    <a:pt x="1715" y="16073"/>
                  </a:cubicBezTo>
                  <a:lnTo>
                    <a:pt x="1739" y="16073"/>
                  </a:lnTo>
                  <a:cubicBezTo>
                    <a:pt x="1882" y="16002"/>
                    <a:pt x="2013" y="15907"/>
                    <a:pt x="2120" y="15788"/>
                  </a:cubicBezTo>
                  <a:cubicBezTo>
                    <a:pt x="2335" y="15561"/>
                    <a:pt x="2442" y="15276"/>
                    <a:pt x="2454" y="14966"/>
                  </a:cubicBezTo>
                  <a:lnTo>
                    <a:pt x="2454" y="1226"/>
                  </a:lnTo>
                  <a:cubicBezTo>
                    <a:pt x="2454"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0" name="Google Shape;1480;p15"/>
            <p:cNvSpPr/>
            <p:nvPr/>
          </p:nvSpPr>
          <p:spPr>
            <a:xfrm>
              <a:off x="2470258" y="-148189"/>
              <a:ext cx="79087" cy="529240"/>
            </a:xfrm>
            <a:custGeom>
              <a:avLst/>
              <a:gdLst/>
              <a:ahLst/>
              <a:cxnLst/>
              <a:rect l="l" t="t" r="r" b="b"/>
              <a:pathLst>
                <a:path w="2418" h="16181" extrusionOk="0">
                  <a:moveTo>
                    <a:pt x="1132" y="0"/>
                  </a:moveTo>
                  <a:cubicBezTo>
                    <a:pt x="1037" y="0"/>
                    <a:pt x="953" y="24"/>
                    <a:pt x="870" y="48"/>
                  </a:cubicBezTo>
                  <a:cubicBezTo>
                    <a:pt x="823" y="60"/>
                    <a:pt x="775" y="71"/>
                    <a:pt x="739" y="83"/>
                  </a:cubicBezTo>
                  <a:cubicBezTo>
                    <a:pt x="703" y="107"/>
                    <a:pt x="668" y="119"/>
                    <a:pt x="644" y="131"/>
                  </a:cubicBezTo>
                  <a:cubicBezTo>
                    <a:pt x="608" y="155"/>
                    <a:pt x="584" y="167"/>
                    <a:pt x="561" y="179"/>
                  </a:cubicBezTo>
                  <a:cubicBezTo>
                    <a:pt x="537" y="202"/>
                    <a:pt x="513" y="214"/>
                    <a:pt x="489" y="226"/>
                  </a:cubicBezTo>
                  <a:cubicBezTo>
                    <a:pt x="465" y="238"/>
                    <a:pt x="442" y="262"/>
                    <a:pt x="430" y="274"/>
                  </a:cubicBezTo>
                  <a:lnTo>
                    <a:pt x="370" y="322"/>
                  </a:lnTo>
                  <a:lnTo>
                    <a:pt x="322" y="369"/>
                  </a:lnTo>
                  <a:cubicBezTo>
                    <a:pt x="311" y="381"/>
                    <a:pt x="299" y="393"/>
                    <a:pt x="287" y="417"/>
                  </a:cubicBezTo>
                  <a:lnTo>
                    <a:pt x="239" y="464"/>
                  </a:lnTo>
                  <a:lnTo>
                    <a:pt x="215" y="512"/>
                  </a:lnTo>
                  <a:lnTo>
                    <a:pt x="180" y="560"/>
                  </a:lnTo>
                  <a:cubicBezTo>
                    <a:pt x="168" y="572"/>
                    <a:pt x="156" y="583"/>
                    <a:pt x="144" y="607"/>
                  </a:cubicBezTo>
                  <a:cubicBezTo>
                    <a:pt x="144" y="619"/>
                    <a:pt x="132" y="631"/>
                    <a:pt x="120" y="655"/>
                  </a:cubicBezTo>
                  <a:lnTo>
                    <a:pt x="96" y="703"/>
                  </a:lnTo>
                  <a:lnTo>
                    <a:pt x="72" y="750"/>
                  </a:lnTo>
                  <a:cubicBezTo>
                    <a:pt x="72" y="762"/>
                    <a:pt x="61" y="774"/>
                    <a:pt x="61" y="786"/>
                  </a:cubicBezTo>
                  <a:lnTo>
                    <a:pt x="37" y="833"/>
                  </a:lnTo>
                  <a:lnTo>
                    <a:pt x="25" y="881"/>
                  </a:lnTo>
                  <a:lnTo>
                    <a:pt x="13" y="929"/>
                  </a:lnTo>
                  <a:cubicBezTo>
                    <a:pt x="13" y="953"/>
                    <a:pt x="13" y="964"/>
                    <a:pt x="1" y="976"/>
                  </a:cubicBezTo>
                  <a:cubicBezTo>
                    <a:pt x="1" y="1000"/>
                    <a:pt x="1" y="1012"/>
                    <a:pt x="1" y="1024"/>
                  </a:cubicBezTo>
                  <a:cubicBezTo>
                    <a:pt x="1" y="1048"/>
                    <a:pt x="1" y="1060"/>
                    <a:pt x="1" y="1072"/>
                  </a:cubicBezTo>
                  <a:lnTo>
                    <a:pt x="1" y="1119"/>
                  </a:lnTo>
                  <a:lnTo>
                    <a:pt x="1" y="1167"/>
                  </a:lnTo>
                  <a:lnTo>
                    <a:pt x="1" y="1214"/>
                  </a:lnTo>
                  <a:lnTo>
                    <a:pt x="1" y="14954"/>
                  </a:lnTo>
                  <a:lnTo>
                    <a:pt x="1" y="14990"/>
                  </a:lnTo>
                  <a:lnTo>
                    <a:pt x="1" y="15050"/>
                  </a:lnTo>
                  <a:lnTo>
                    <a:pt x="1" y="15097"/>
                  </a:lnTo>
                  <a:cubicBezTo>
                    <a:pt x="1" y="15109"/>
                    <a:pt x="1" y="15121"/>
                    <a:pt x="1" y="15145"/>
                  </a:cubicBezTo>
                  <a:cubicBezTo>
                    <a:pt x="13" y="15157"/>
                    <a:pt x="1" y="15169"/>
                    <a:pt x="1" y="15192"/>
                  </a:cubicBezTo>
                  <a:cubicBezTo>
                    <a:pt x="1" y="15204"/>
                    <a:pt x="1" y="15216"/>
                    <a:pt x="13" y="15240"/>
                  </a:cubicBezTo>
                  <a:cubicBezTo>
                    <a:pt x="25" y="15252"/>
                    <a:pt x="13" y="15276"/>
                    <a:pt x="25" y="15288"/>
                  </a:cubicBezTo>
                  <a:cubicBezTo>
                    <a:pt x="37" y="15300"/>
                    <a:pt x="37" y="15323"/>
                    <a:pt x="49" y="15335"/>
                  </a:cubicBezTo>
                  <a:cubicBezTo>
                    <a:pt x="49" y="15347"/>
                    <a:pt x="49" y="15371"/>
                    <a:pt x="61" y="15383"/>
                  </a:cubicBezTo>
                  <a:cubicBezTo>
                    <a:pt x="61" y="15407"/>
                    <a:pt x="72" y="15419"/>
                    <a:pt x="84" y="15431"/>
                  </a:cubicBezTo>
                  <a:cubicBezTo>
                    <a:pt x="84" y="15454"/>
                    <a:pt x="96" y="15466"/>
                    <a:pt x="96" y="15478"/>
                  </a:cubicBezTo>
                  <a:cubicBezTo>
                    <a:pt x="108" y="15502"/>
                    <a:pt x="120" y="15514"/>
                    <a:pt x="120" y="15526"/>
                  </a:cubicBezTo>
                  <a:cubicBezTo>
                    <a:pt x="168" y="15597"/>
                    <a:pt x="144" y="15573"/>
                    <a:pt x="180" y="15633"/>
                  </a:cubicBezTo>
                  <a:cubicBezTo>
                    <a:pt x="191" y="15645"/>
                    <a:pt x="203" y="15669"/>
                    <a:pt x="215" y="15681"/>
                  </a:cubicBezTo>
                  <a:lnTo>
                    <a:pt x="251" y="15728"/>
                  </a:lnTo>
                  <a:lnTo>
                    <a:pt x="299" y="15776"/>
                  </a:lnTo>
                  <a:lnTo>
                    <a:pt x="346" y="15823"/>
                  </a:lnTo>
                  <a:lnTo>
                    <a:pt x="394" y="15871"/>
                  </a:lnTo>
                  <a:cubicBezTo>
                    <a:pt x="418" y="15895"/>
                    <a:pt x="442" y="15907"/>
                    <a:pt x="453" y="15931"/>
                  </a:cubicBezTo>
                  <a:lnTo>
                    <a:pt x="525" y="15978"/>
                  </a:lnTo>
                  <a:cubicBezTo>
                    <a:pt x="584" y="16014"/>
                    <a:pt x="644" y="16050"/>
                    <a:pt x="715" y="16073"/>
                  </a:cubicBezTo>
                  <a:cubicBezTo>
                    <a:pt x="751" y="16097"/>
                    <a:pt x="799" y="16109"/>
                    <a:pt x="846" y="16121"/>
                  </a:cubicBezTo>
                  <a:cubicBezTo>
                    <a:pt x="953" y="16157"/>
                    <a:pt x="1073" y="16181"/>
                    <a:pt x="1192" y="16181"/>
                  </a:cubicBezTo>
                  <a:lnTo>
                    <a:pt x="1204" y="16181"/>
                  </a:lnTo>
                  <a:cubicBezTo>
                    <a:pt x="1311" y="16181"/>
                    <a:pt x="1418" y="16169"/>
                    <a:pt x="1525" y="16133"/>
                  </a:cubicBezTo>
                  <a:cubicBezTo>
                    <a:pt x="1573" y="16121"/>
                    <a:pt x="1620" y="16109"/>
                    <a:pt x="1668" y="16085"/>
                  </a:cubicBezTo>
                  <a:cubicBezTo>
                    <a:pt x="1704" y="16073"/>
                    <a:pt x="1739" y="16062"/>
                    <a:pt x="1763" y="16038"/>
                  </a:cubicBezTo>
                  <a:lnTo>
                    <a:pt x="1846" y="15990"/>
                  </a:lnTo>
                  <a:lnTo>
                    <a:pt x="1918" y="15942"/>
                  </a:lnTo>
                  <a:cubicBezTo>
                    <a:pt x="1942" y="15931"/>
                    <a:pt x="1966" y="15919"/>
                    <a:pt x="1989" y="15907"/>
                  </a:cubicBezTo>
                  <a:lnTo>
                    <a:pt x="2037" y="15859"/>
                  </a:lnTo>
                  <a:cubicBezTo>
                    <a:pt x="2049" y="15835"/>
                    <a:pt x="2073" y="15823"/>
                    <a:pt x="2085" y="15812"/>
                  </a:cubicBezTo>
                  <a:lnTo>
                    <a:pt x="2132" y="15752"/>
                  </a:lnTo>
                  <a:cubicBezTo>
                    <a:pt x="2144" y="15740"/>
                    <a:pt x="2156" y="15728"/>
                    <a:pt x="2168" y="15704"/>
                  </a:cubicBezTo>
                  <a:cubicBezTo>
                    <a:pt x="2180" y="15692"/>
                    <a:pt x="2192" y="15681"/>
                    <a:pt x="2204" y="15657"/>
                  </a:cubicBezTo>
                  <a:cubicBezTo>
                    <a:pt x="2216" y="15645"/>
                    <a:pt x="2227" y="15633"/>
                    <a:pt x="2239" y="15609"/>
                  </a:cubicBezTo>
                  <a:lnTo>
                    <a:pt x="2263" y="15561"/>
                  </a:lnTo>
                  <a:lnTo>
                    <a:pt x="2287" y="15514"/>
                  </a:lnTo>
                  <a:cubicBezTo>
                    <a:pt x="2299" y="15502"/>
                    <a:pt x="2311" y="15478"/>
                    <a:pt x="2311" y="15466"/>
                  </a:cubicBezTo>
                  <a:cubicBezTo>
                    <a:pt x="2323" y="15454"/>
                    <a:pt x="2335" y="15431"/>
                    <a:pt x="2335" y="15419"/>
                  </a:cubicBezTo>
                  <a:cubicBezTo>
                    <a:pt x="2347" y="15407"/>
                    <a:pt x="2347" y="15383"/>
                    <a:pt x="2358" y="15371"/>
                  </a:cubicBezTo>
                  <a:cubicBezTo>
                    <a:pt x="2358" y="15359"/>
                    <a:pt x="2370" y="15335"/>
                    <a:pt x="2370" y="15323"/>
                  </a:cubicBezTo>
                  <a:cubicBezTo>
                    <a:pt x="2382" y="15311"/>
                    <a:pt x="2382" y="15288"/>
                    <a:pt x="2382" y="15276"/>
                  </a:cubicBezTo>
                  <a:lnTo>
                    <a:pt x="2394" y="15228"/>
                  </a:lnTo>
                  <a:lnTo>
                    <a:pt x="2406" y="15180"/>
                  </a:lnTo>
                  <a:cubicBezTo>
                    <a:pt x="2406" y="15157"/>
                    <a:pt x="2418" y="15145"/>
                    <a:pt x="2418" y="15133"/>
                  </a:cubicBezTo>
                  <a:lnTo>
                    <a:pt x="2418" y="15085"/>
                  </a:lnTo>
                  <a:lnTo>
                    <a:pt x="2418" y="15026"/>
                  </a:lnTo>
                  <a:lnTo>
                    <a:pt x="2418" y="14978"/>
                  </a:lnTo>
                  <a:lnTo>
                    <a:pt x="2418" y="14954"/>
                  </a:lnTo>
                  <a:lnTo>
                    <a:pt x="2418" y="1214"/>
                  </a:lnTo>
                  <a:lnTo>
                    <a:pt x="2406" y="1214"/>
                  </a:lnTo>
                  <a:lnTo>
                    <a:pt x="2406" y="1167"/>
                  </a:lnTo>
                  <a:lnTo>
                    <a:pt x="2406" y="1119"/>
                  </a:lnTo>
                  <a:lnTo>
                    <a:pt x="2406" y="1072"/>
                  </a:lnTo>
                  <a:cubicBezTo>
                    <a:pt x="2406" y="1060"/>
                    <a:pt x="2406" y="1036"/>
                    <a:pt x="2406" y="1024"/>
                  </a:cubicBezTo>
                  <a:lnTo>
                    <a:pt x="2406" y="976"/>
                  </a:lnTo>
                  <a:cubicBezTo>
                    <a:pt x="2406" y="964"/>
                    <a:pt x="2394" y="941"/>
                    <a:pt x="2394" y="929"/>
                  </a:cubicBezTo>
                  <a:cubicBezTo>
                    <a:pt x="2382" y="917"/>
                    <a:pt x="2382" y="893"/>
                    <a:pt x="2370" y="881"/>
                  </a:cubicBezTo>
                  <a:cubicBezTo>
                    <a:pt x="2370" y="869"/>
                    <a:pt x="2370" y="845"/>
                    <a:pt x="2358" y="833"/>
                  </a:cubicBezTo>
                  <a:lnTo>
                    <a:pt x="2347" y="786"/>
                  </a:lnTo>
                  <a:lnTo>
                    <a:pt x="2323" y="738"/>
                  </a:lnTo>
                  <a:cubicBezTo>
                    <a:pt x="2323" y="714"/>
                    <a:pt x="2311" y="703"/>
                    <a:pt x="2299" y="691"/>
                  </a:cubicBezTo>
                  <a:cubicBezTo>
                    <a:pt x="2299" y="667"/>
                    <a:pt x="2287" y="655"/>
                    <a:pt x="2275" y="643"/>
                  </a:cubicBezTo>
                  <a:lnTo>
                    <a:pt x="2251" y="595"/>
                  </a:lnTo>
                  <a:lnTo>
                    <a:pt x="2216" y="548"/>
                  </a:lnTo>
                  <a:cubicBezTo>
                    <a:pt x="2204" y="524"/>
                    <a:pt x="2192" y="512"/>
                    <a:pt x="2180" y="500"/>
                  </a:cubicBezTo>
                  <a:cubicBezTo>
                    <a:pt x="2168" y="476"/>
                    <a:pt x="2156" y="464"/>
                    <a:pt x="2144" y="452"/>
                  </a:cubicBezTo>
                  <a:lnTo>
                    <a:pt x="2108" y="393"/>
                  </a:lnTo>
                  <a:lnTo>
                    <a:pt x="2061" y="345"/>
                  </a:lnTo>
                  <a:lnTo>
                    <a:pt x="2001" y="298"/>
                  </a:lnTo>
                  <a:cubicBezTo>
                    <a:pt x="1989" y="286"/>
                    <a:pt x="1966" y="274"/>
                    <a:pt x="1942" y="250"/>
                  </a:cubicBezTo>
                  <a:lnTo>
                    <a:pt x="1882" y="202"/>
                  </a:lnTo>
                  <a:lnTo>
                    <a:pt x="1799" y="155"/>
                  </a:lnTo>
                  <a:cubicBezTo>
                    <a:pt x="1763" y="143"/>
                    <a:pt x="1739" y="119"/>
                    <a:pt x="1704" y="107"/>
                  </a:cubicBezTo>
                  <a:cubicBezTo>
                    <a:pt x="1668" y="95"/>
                    <a:pt x="1620" y="71"/>
                    <a:pt x="1573" y="60"/>
                  </a:cubicBezTo>
                  <a:cubicBezTo>
                    <a:pt x="1501" y="36"/>
                    <a:pt x="1418" y="12"/>
                    <a:pt x="1334" y="12"/>
                  </a:cubicBezTo>
                  <a:cubicBezTo>
                    <a:pt x="1287" y="0"/>
                    <a:pt x="1251" y="0"/>
                    <a:pt x="12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1" name="Google Shape;1481;p15"/>
            <p:cNvSpPr/>
            <p:nvPr/>
          </p:nvSpPr>
          <p:spPr>
            <a:xfrm>
              <a:off x="4059511" y="-169612"/>
              <a:ext cx="142572" cy="125041"/>
            </a:xfrm>
            <a:custGeom>
              <a:avLst/>
              <a:gdLst/>
              <a:ahLst/>
              <a:cxnLst/>
              <a:rect l="l" t="t" r="r" b="b"/>
              <a:pathLst>
                <a:path w="4359" h="3823" extrusionOk="0">
                  <a:moveTo>
                    <a:pt x="1131" y="0"/>
                  </a:moveTo>
                  <a:cubicBezTo>
                    <a:pt x="512" y="0"/>
                    <a:pt x="0" y="512"/>
                    <a:pt x="0" y="1131"/>
                  </a:cubicBezTo>
                  <a:lnTo>
                    <a:pt x="0" y="2679"/>
                  </a:lnTo>
                  <a:cubicBezTo>
                    <a:pt x="0" y="3310"/>
                    <a:pt x="512" y="3810"/>
                    <a:pt x="1131" y="3822"/>
                  </a:cubicBezTo>
                  <a:lnTo>
                    <a:pt x="3215" y="3822"/>
                  </a:lnTo>
                  <a:cubicBezTo>
                    <a:pt x="3846" y="3810"/>
                    <a:pt x="4358" y="3310"/>
                    <a:pt x="4358" y="2679"/>
                  </a:cubicBezTo>
                  <a:lnTo>
                    <a:pt x="4358" y="1131"/>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2" name="Google Shape;1482;p15"/>
            <p:cNvSpPr/>
            <p:nvPr/>
          </p:nvSpPr>
          <p:spPr>
            <a:xfrm>
              <a:off x="4059511" y="277825"/>
              <a:ext cx="142572" cy="124648"/>
            </a:xfrm>
            <a:custGeom>
              <a:avLst/>
              <a:gdLst/>
              <a:ahLst/>
              <a:cxnLst/>
              <a:rect l="l" t="t" r="r" b="b"/>
              <a:pathLst>
                <a:path w="4359" h="3811" extrusionOk="0">
                  <a:moveTo>
                    <a:pt x="1131" y="0"/>
                  </a:moveTo>
                  <a:cubicBezTo>
                    <a:pt x="512" y="0"/>
                    <a:pt x="0" y="512"/>
                    <a:pt x="0" y="1132"/>
                  </a:cubicBezTo>
                  <a:lnTo>
                    <a:pt x="0" y="2679"/>
                  </a:lnTo>
                  <a:cubicBezTo>
                    <a:pt x="0" y="3310"/>
                    <a:pt x="512" y="3810"/>
                    <a:pt x="1131" y="3810"/>
                  </a:cubicBezTo>
                  <a:lnTo>
                    <a:pt x="3215" y="3810"/>
                  </a:lnTo>
                  <a:cubicBezTo>
                    <a:pt x="3846" y="3810"/>
                    <a:pt x="4358" y="3310"/>
                    <a:pt x="4358" y="2679"/>
                  </a:cubicBezTo>
                  <a:lnTo>
                    <a:pt x="4358" y="1132"/>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3" name="Google Shape;1483;p15"/>
            <p:cNvSpPr/>
            <p:nvPr/>
          </p:nvSpPr>
          <p:spPr>
            <a:xfrm>
              <a:off x="4082079" y="-148189"/>
              <a:ext cx="80264" cy="529240"/>
            </a:xfrm>
            <a:custGeom>
              <a:avLst/>
              <a:gdLst/>
              <a:ahLst/>
              <a:cxnLst/>
              <a:rect l="l" t="t" r="r" b="b"/>
              <a:pathLst>
                <a:path w="2454" h="16181" extrusionOk="0">
                  <a:moveTo>
                    <a:pt x="1227" y="0"/>
                  </a:moveTo>
                  <a:cubicBezTo>
                    <a:pt x="930" y="0"/>
                    <a:pt x="632" y="119"/>
                    <a:pt x="418" y="310"/>
                  </a:cubicBezTo>
                  <a:lnTo>
                    <a:pt x="394" y="333"/>
                  </a:lnTo>
                  <a:cubicBezTo>
                    <a:pt x="358" y="369"/>
                    <a:pt x="334" y="393"/>
                    <a:pt x="299" y="429"/>
                  </a:cubicBezTo>
                  <a:cubicBezTo>
                    <a:pt x="275" y="452"/>
                    <a:pt x="263" y="476"/>
                    <a:pt x="251" y="500"/>
                  </a:cubicBezTo>
                  <a:cubicBezTo>
                    <a:pt x="227" y="524"/>
                    <a:pt x="203" y="560"/>
                    <a:pt x="180" y="595"/>
                  </a:cubicBezTo>
                  <a:cubicBezTo>
                    <a:pt x="156" y="631"/>
                    <a:pt x="144" y="655"/>
                    <a:pt x="132" y="691"/>
                  </a:cubicBezTo>
                  <a:cubicBezTo>
                    <a:pt x="108" y="726"/>
                    <a:pt x="96" y="750"/>
                    <a:pt x="84" y="786"/>
                  </a:cubicBezTo>
                  <a:cubicBezTo>
                    <a:pt x="72" y="833"/>
                    <a:pt x="60" y="869"/>
                    <a:pt x="49" y="917"/>
                  </a:cubicBezTo>
                  <a:cubicBezTo>
                    <a:pt x="49" y="941"/>
                    <a:pt x="37" y="964"/>
                    <a:pt x="25" y="1000"/>
                  </a:cubicBezTo>
                  <a:cubicBezTo>
                    <a:pt x="13" y="1072"/>
                    <a:pt x="1" y="1143"/>
                    <a:pt x="1" y="1226"/>
                  </a:cubicBezTo>
                  <a:lnTo>
                    <a:pt x="1" y="14954"/>
                  </a:lnTo>
                  <a:cubicBezTo>
                    <a:pt x="1" y="15633"/>
                    <a:pt x="549" y="16181"/>
                    <a:pt x="1227" y="16181"/>
                  </a:cubicBezTo>
                  <a:cubicBezTo>
                    <a:pt x="1311" y="16181"/>
                    <a:pt x="1394" y="16169"/>
                    <a:pt x="1477" y="16157"/>
                  </a:cubicBezTo>
                  <a:lnTo>
                    <a:pt x="1525" y="16145"/>
                  </a:lnTo>
                  <a:cubicBezTo>
                    <a:pt x="1584" y="16121"/>
                    <a:pt x="1656" y="16097"/>
                    <a:pt x="1727" y="16073"/>
                  </a:cubicBezTo>
                  <a:lnTo>
                    <a:pt x="1739" y="16073"/>
                  </a:lnTo>
                  <a:cubicBezTo>
                    <a:pt x="1882" y="16002"/>
                    <a:pt x="2013" y="15907"/>
                    <a:pt x="2120" y="15788"/>
                  </a:cubicBezTo>
                  <a:cubicBezTo>
                    <a:pt x="2335" y="15561"/>
                    <a:pt x="2454" y="15276"/>
                    <a:pt x="2454" y="14966"/>
                  </a:cubicBezTo>
                  <a:lnTo>
                    <a:pt x="2454" y="1226"/>
                  </a:lnTo>
                  <a:cubicBezTo>
                    <a:pt x="2454"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4" name="Google Shape;1484;p15"/>
            <p:cNvSpPr/>
            <p:nvPr/>
          </p:nvSpPr>
          <p:spPr>
            <a:xfrm>
              <a:off x="4093003" y="-148189"/>
              <a:ext cx="79872" cy="529240"/>
            </a:xfrm>
            <a:custGeom>
              <a:avLst/>
              <a:gdLst/>
              <a:ahLst/>
              <a:cxnLst/>
              <a:rect l="l" t="t" r="r" b="b"/>
              <a:pathLst>
                <a:path w="2442" h="16181" extrusionOk="0">
                  <a:moveTo>
                    <a:pt x="1143" y="0"/>
                  </a:moveTo>
                  <a:cubicBezTo>
                    <a:pt x="1048" y="0"/>
                    <a:pt x="965" y="24"/>
                    <a:pt x="881" y="48"/>
                  </a:cubicBezTo>
                  <a:cubicBezTo>
                    <a:pt x="834" y="60"/>
                    <a:pt x="798" y="71"/>
                    <a:pt x="750" y="83"/>
                  </a:cubicBezTo>
                  <a:cubicBezTo>
                    <a:pt x="715" y="107"/>
                    <a:pt x="679" y="119"/>
                    <a:pt x="655" y="131"/>
                  </a:cubicBezTo>
                  <a:cubicBezTo>
                    <a:pt x="619" y="155"/>
                    <a:pt x="596" y="167"/>
                    <a:pt x="572" y="179"/>
                  </a:cubicBezTo>
                  <a:cubicBezTo>
                    <a:pt x="548" y="202"/>
                    <a:pt x="524" y="214"/>
                    <a:pt x="500" y="226"/>
                  </a:cubicBezTo>
                  <a:lnTo>
                    <a:pt x="441" y="274"/>
                  </a:lnTo>
                  <a:lnTo>
                    <a:pt x="393" y="322"/>
                  </a:lnTo>
                  <a:cubicBezTo>
                    <a:pt x="369" y="333"/>
                    <a:pt x="358" y="357"/>
                    <a:pt x="346" y="369"/>
                  </a:cubicBezTo>
                  <a:cubicBezTo>
                    <a:pt x="322" y="381"/>
                    <a:pt x="310" y="393"/>
                    <a:pt x="298" y="417"/>
                  </a:cubicBezTo>
                  <a:cubicBezTo>
                    <a:pt x="286" y="429"/>
                    <a:pt x="274" y="441"/>
                    <a:pt x="262" y="464"/>
                  </a:cubicBezTo>
                  <a:cubicBezTo>
                    <a:pt x="250" y="476"/>
                    <a:pt x="238" y="488"/>
                    <a:pt x="227" y="512"/>
                  </a:cubicBezTo>
                  <a:lnTo>
                    <a:pt x="191" y="560"/>
                  </a:lnTo>
                  <a:lnTo>
                    <a:pt x="167" y="607"/>
                  </a:lnTo>
                  <a:lnTo>
                    <a:pt x="131" y="655"/>
                  </a:lnTo>
                  <a:lnTo>
                    <a:pt x="107" y="703"/>
                  </a:lnTo>
                  <a:cubicBezTo>
                    <a:pt x="107" y="714"/>
                    <a:pt x="96" y="726"/>
                    <a:pt x="96" y="750"/>
                  </a:cubicBezTo>
                  <a:cubicBezTo>
                    <a:pt x="84" y="762"/>
                    <a:pt x="84" y="774"/>
                    <a:pt x="72" y="786"/>
                  </a:cubicBezTo>
                  <a:lnTo>
                    <a:pt x="60" y="833"/>
                  </a:lnTo>
                  <a:lnTo>
                    <a:pt x="36" y="881"/>
                  </a:lnTo>
                  <a:cubicBezTo>
                    <a:pt x="36" y="905"/>
                    <a:pt x="36" y="917"/>
                    <a:pt x="24" y="929"/>
                  </a:cubicBezTo>
                  <a:cubicBezTo>
                    <a:pt x="24" y="953"/>
                    <a:pt x="24" y="964"/>
                    <a:pt x="12" y="976"/>
                  </a:cubicBezTo>
                  <a:cubicBezTo>
                    <a:pt x="12" y="1000"/>
                    <a:pt x="12" y="1012"/>
                    <a:pt x="12" y="1024"/>
                  </a:cubicBezTo>
                  <a:cubicBezTo>
                    <a:pt x="0" y="1048"/>
                    <a:pt x="12" y="1060"/>
                    <a:pt x="12" y="1072"/>
                  </a:cubicBezTo>
                  <a:lnTo>
                    <a:pt x="12" y="1119"/>
                  </a:lnTo>
                  <a:lnTo>
                    <a:pt x="12" y="1167"/>
                  </a:lnTo>
                  <a:lnTo>
                    <a:pt x="12" y="1214"/>
                  </a:lnTo>
                  <a:lnTo>
                    <a:pt x="12" y="14954"/>
                  </a:lnTo>
                  <a:cubicBezTo>
                    <a:pt x="12" y="14966"/>
                    <a:pt x="12" y="14978"/>
                    <a:pt x="12" y="14990"/>
                  </a:cubicBezTo>
                  <a:lnTo>
                    <a:pt x="12" y="15050"/>
                  </a:lnTo>
                  <a:cubicBezTo>
                    <a:pt x="12" y="15061"/>
                    <a:pt x="12" y="15073"/>
                    <a:pt x="12" y="15097"/>
                  </a:cubicBezTo>
                  <a:cubicBezTo>
                    <a:pt x="12" y="15109"/>
                    <a:pt x="12" y="15121"/>
                    <a:pt x="12" y="15145"/>
                  </a:cubicBezTo>
                  <a:cubicBezTo>
                    <a:pt x="12" y="15157"/>
                    <a:pt x="12" y="15169"/>
                    <a:pt x="12" y="15192"/>
                  </a:cubicBezTo>
                  <a:cubicBezTo>
                    <a:pt x="12" y="15204"/>
                    <a:pt x="12" y="15216"/>
                    <a:pt x="24" y="15240"/>
                  </a:cubicBezTo>
                  <a:cubicBezTo>
                    <a:pt x="36" y="15252"/>
                    <a:pt x="36" y="15276"/>
                    <a:pt x="36" y="15288"/>
                  </a:cubicBezTo>
                  <a:cubicBezTo>
                    <a:pt x="48" y="15300"/>
                    <a:pt x="48" y="15323"/>
                    <a:pt x="60" y="15335"/>
                  </a:cubicBezTo>
                  <a:lnTo>
                    <a:pt x="72" y="15383"/>
                  </a:lnTo>
                  <a:cubicBezTo>
                    <a:pt x="72" y="15407"/>
                    <a:pt x="84" y="15419"/>
                    <a:pt x="96" y="15431"/>
                  </a:cubicBezTo>
                  <a:cubicBezTo>
                    <a:pt x="96" y="15454"/>
                    <a:pt x="107" y="15466"/>
                    <a:pt x="119" y="15478"/>
                  </a:cubicBezTo>
                  <a:cubicBezTo>
                    <a:pt x="119" y="15502"/>
                    <a:pt x="131" y="15514"/>
                    <a:pt x="143" y="15526"/>
                  </a:cubicBezTo>
                  <a:cubicBezTo>
                    <a:pt x="143" y="15550"/>
                    <a:pt x="155" y="15561"/>
                    <a:pt x="167" y="15585"/>
                  </a:cubicBezTo>
                  <a:cubicBezTo>
                    <a:pt x="179" y="15597"/>
                    <a:pt x="191" y="15609"/>
                    <a:pt x="191" y="15633"/>
                  </a:cubicBezTo>
                  <a:lnTo>
                    <a:pt x="227" y="15681"/>
                  </a:lnTo>
                  <a:lnTo>
                    <a:pt x="262" y="15728"/>
                  </a:lnTo>
                  <a:lnTo>
                    <a:pt x="310" y="15776"/>
                  </a:lnTo>
                  <a:lnTo>
                    <a:pt x="358" y="15823"/>
                  </a:lnTo>
                  <a:lnTo>
                    <a:pt x="417" y="15871"/>
                  </a:lnTo>
                  <a:cubicBezTo>
                    <a:pt x="429" y="15895"/>
                    <a:pt x="453" y="15907"/>
                    <a:pt x="477" y="15931"/>
                  </a:cubicBezTo>
                  <a:cubicBezTo>
                    <a:pt x="500" y="15942"/>
                    <a:pt x="512" y="15954"/>
                    <a:pt x="536" y="15978"/>
                  </a:cubicBezTo>
                  <a:cubicBezTo>
                    <a:pt x="596" y="16014"/>
                    <a:pt x="655" y="16050"/>
                    <a:pt x="727" y="16073"/>
                  </a:cubicBezTo>
                  <a:cubicBezTo>
                    <a:pt x="762" y="16097"/>
                    <a:pt x="810" y="16109"/>
                    <a:pt x="858" y="16121"/>
                  </a:cubicBezTo>
                  <a:cubicBezTo>
                    <a:pt x="965" y="16157"/>
                    <a:pt x="1084" y="16181"/>
                    <a:pt x="1215" y="16181"/>
                  </a:cubicBezTo>
                  <a:lnTo>
                    <a:pt x="1227" y="16181"/>
                  </a:lnTo>
                  <a:cubicBezTo>
                    <a:pt x="1334" y="16181"/>
                    <a:pt x="1441" y="16169"/>
                    <a:pt x="1536" y="16133"/>
                  </a:cubicBezTo>
                  <a:cubicBezTo>
                    <a:pt x="1584" y="16121"/>
                    <a:pt x="1631" y="16109"/>
                    <a:pt x="1679" y="16085"/>
                  </a:cubicBezTo>
                  <a:cubicBezTo>
                    <a:pt x="1715" y="16073"/>
                    <a:pt x="1751" y="16062"/>
                    <a:pt x="1786" y="16038"/>
                  </a:cubicBezTo>
                  <a:cubicBezTo>
                    <a:pt x="1810" y="16026"/>
                    <a:pt x="1834" y="16014"/>
                    <a:pt x="1858" y="15990"/>
                  </a:cubicBezTo>
                  <a:lnTo>
                    <a:pt x="1929" y="15942"/>
                  </a:lnTo>
                  <a:cubicBezTo>
                    <a:pt x="1953" y="15931"/>
                    <a:pt x="1977" y="15919"/>
                    <a:pt x="2001" y="15907"/>
                  </a:cubicBezTo>
                  <a:cubicBezTo>
                    <a:pt x="2012" y="15883"/>
                    <a:pt x="2036" y="15871"/>
                    <a:pt x="2048" y="15859"/>
                  </a:cubicBezTo>
                  <a:lnTo>
                    <a:pt x="2096" y="15812"/>
                  </a:lnTo>
                  <a:lnTo>
                    <a:pt x="2143" y="15752"/>
                  </a:lnTo>
                  <a:cubicBezTo>
                    <a:pt x="2155" y="15740"/>
                    <a:pt x="2167" y="15728"/>
                    <a:pt x="2179" y="15704"/>
                  </a:cubicBezTo>
                  <a:lnTo>
                    <a:pt x="2215" y="15657"/>
                  </a:lnTo>
                  <a:lnTo>
                    <a:pt x="2251" y="15609"/>
                  </a:lnTo>
                  <a:lnTo>
                    <a:pt x="2274" y="15561"/>
                  </a:lnTo>
                  <a:cubicBezTo>
                    <a:pt x="2286" y="15550"/>
                    <a:pt x="2298" y="15538"/>
                    <a:pt x="2310" y="15514"/>
                  </a:cubicBezTo>
                  <a:cubicBezTo>
                    <a:pt x="2310" y="15502"/>
                    <a:pt x="2322" y="15478"/>
                    <a:pt x="2334" y="15466"/>
                  </a:cubicBezTo>
                  <a:cubicBezTo>
                    <a:pt x="2334" y="15454"/>
                    <a:pt x="2346" y="15431"/>
                    <a:pt x="2346" y="15419"/>
                  </a:cubicBezTo>
                  <a:cubicBezTo>
                    <a:pt x="2358" y="15407"/>
                    <a:pt x="2358" y="15383"/>
                    <a:pt x="2370" y="15371"/>
                  </a:cubicBezTo>
                  <a:cubicBezTo>
                    <a:pt x="2370" y="15359"/>
                    <a:pt x="2382" y="15335"/>
                    <a:pt x="2382" y="15323"/>
                  </a:cubicBezTo>
                  <a:cubicBezTo>
                    <a:pt x="2393" y="15311"/>
                    <a:pt x="2393" y="15288"/>
                    <a:pt x="2393" y="15276"/>
                  </a:cubicBezTo>
                  <a:cubicBezTo>
                    <a:pt x="2405" y="15264"/>
                    <a:pt x="2405" y="15240"/>
                    <a:pt x="2405" y="15228"/>
                  </a:cubicBezTo>
                  <a:cubicBezTo>
                    <a:pt x="2417" y="15204"/>
                    <a:pt x="2417" y="15192"/>
                    <a:pt x="2417" y="15180"/>
                  </a:cubicBezTo>
                  <a:cubicBezTo>
                    <a:pt x="2429" y="15157"/>
                    <a:pt x="2417" y="15145"/>
                    <a:pt x="2417" y="15133"/>
                  </a:cubicBezTo>
                  <a:lnTo>
                    <a:pt x="2417" y="15085"/>
                  </a:lnTo>
                  <a:lnTo>
                    <a:pt x="2417" y="15026"/>
                  </a:lnTo>
                  <a:lnTo>
                    <a:pt x="2417" y="14978"/>
                  </a:lnTo>
                  <a:lnTo>
                    <a:pt x="2417" y="1214"/>
                  </a:lnTo>
                  <a:lnTo>
                    <a:pt x="2441" y="1214"/>
                  </a:lnTo>
                  <a:lnTo>
                    <a:pt x="2441" y="1167"/>
                  </a:lnTo>
                  <a:lnTo>
                    <a:pt x="2441" y="1119"/>
                  </a:lnTo>
                  <a:cubicBezTo>
                    <a:pt x="2441" y="1107"/>
                    <a:pt x="2441" y="1084"/>
                    <a:pt x="2441" y="1072"/>
                  </a:cubicBezTo>
                  <a:cubicBezTo>
                    <a:pt x="2441" y="1060"/>
                    <a:pt x="2441" y="1036"/>
                    <a:pt x="2441" y="1024"/>
                  </a:cubicBezTo>
                  <a:cubicBezTo>
                    <a:pt x="2441" y="1012"/>
                    <a:pt x="2441" y="988"/>
                    <a:pt x="2441" y="976"/>
                  </a:cubicBezTo>
                  <a:cubicBezTo>
                    <a:pt x="2441" y="964"/>
                    <a:pt x="2429" y="941"/>
                    <a:pt x="2429" y="929"/>
                  </a:cubicBezTo>
                  <a:cubicBezTo>
                    <a:pt x="2429" y="905"/>
                    <a:pt x="2429" y="893"/>
                    <a:pt x="2417" y="881"/>
                  </a:cubicBezTo>
                  <a:cubicBezTo>
                    <a:pt x="2417" y="869"/>
                    <a:pt x="2405" y="845"/>
                    <a:pt x="2405" y="833"/>
                  </a:cubicBezTo>
                  <a:cubicBezTo>
                    <a:pt x="2405" y="810"/>
                    <a:pt x="2393" y="798"/>
                    <a:pt x="2382" y="786"/>
                  </a:cubicBezTo>
                  <a:cubicBezTo>
                    <a:pt x="2382" y="762"/>
                    <a:pt x="2370" y="750"/>
                    <a:pt x="2370" y="738"/>
                  </a:cubicBezTo>
                  <a:cubicBezTo>
                    <a:pt x="2358" y="714"/>
                    <a:pt x="2346" y="703"/>
                    <a:pt x="2346" y="691"/>
                  </a:cubicBezTo>
                  <a:lnTo>
                    <a:pt x="2298" y="643"/>
                  </a:lnTo>
                  <a:cubicBezTo>
                    <a:pt x="2286" y="619"/>
                    <a:pt x="2274" y="607"/>
                    <a:pt x="2263" y="595"/>
                  </a:cubicBezTo>
                  <a:cubicBezTo>
                    <a:pt x="2251" y="572"/>
                    <a:pt x="2251" y="560"/>
                    <a:pt x="2239" y="548"/>
                  </a:cubicBezTo>
                  <a:lnTo>
                    <a:pt x="2203" y="500"/>
                  </a:lnTo>
                  <a:lnTo>
                    <a:pt x="2167" y="452"/>
                  </a:lnTo>
                  <a:lnTo>
                    <a:pt x="2120" y="393"/>
                  </a:lnTo>
                  <a:lnTo>
                    <a:pt x="2072" y="345"/>
                  </a:lnTo>
                  <a:lnTo>
                    <a:pt x="2024" y="298"/>
                  </a:lnTo>
                  <a:cubicBezTo>
                    <a:pt x="2001" y="286"/>
                    <a:pt x="1977" y="274"/>
                    <a:pt x="1965" y="250"/>
                  </a:cubicBezTo>
                  <a:lnTo>
                    <a:pt x="1893" y="202"/>
                  </a:lnTo>
                  <a:lnTo>
                    <a:pt x="1810" y="155"/>
                  </a:lnTo>
                  <a:cubicBezTo>
                    <a:pt x="1786" y="143"/>
                    <a:pt x="1751" y="119"/>
                    <a:pt x="1715" y="107"/>
                  </a:cubicBezTo>
                  <a:cubicBezTo>
                    <a:pt x="1679" y="95"/>
                    <a:pt x="1631" y="71"/>
                    <a:pt x="1596" y="60"/>
                  </a:cubicBezTo>
                  <a:cubicBezTo>
                    <a:pt x="1512" y="36"/>
                    <a:pt x="1429" y="12"/>
                    <a:pt x="1346" y="12"/>
                  </a:cubicBezTo>
                  <a:cubicBezTo>
                    <a:pt x="1298" y="0"/>
                    <a:pt x="1262"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5" name="Google Shape;1485;p15"/>
            <p:cNvSpPr/>
            <p:nvPr/>
          </p:nvSpPr>
          <p:spPr>
            <a:xfrm>
              <a:off x="3688772" y="-169612"/>
              <a:ext cx="142572" cy="125041"/>
            </a:xfrm>
            <a:custGeom>
              <a:avLst/>
              <a:gdLst/>
              <a:ahLst/>
              <a:cxnLst/>
              <a:rect l="l" t="t" r="r" b="b"/>
              <a:pathLst>
                <a:path w="4359" h="3823" extrusionOk="0">
                  <a:moveTo>
                    <a:pt x="1144" y="0"/>
                  </a:moveTo>
                  <a:cubicBezTo>
                    <a:pt x="513" y="0"/>
                    <a:pt x="1" y="512"/>
                    <a:pt x="1" y="1131"/>
                  </a:cubicBezTo>
                  <a:lnTo>
                    <a:pt x="1" y="2679"/>
                  </a:lnTo>
                  <a:cubicBezTo>
                    <a:pt x="1" y="3310"/>
                    <a:pt x="513" y="3810"/>
                    <a:pt x="1144" y="3822"/>
                  </a:cubicBezTo>
                  <a:lnTo>
                    <a:pt x="3227" y="3822"/>
                  </a:lnTo>
                  <a:cubicBezTo>
                    <a:pt x="3846" y="3810"/>
                    <a:pt x="4358" y="3310"/>
                    <a:pt x="4358" y="2679"/>
                  </a:cubicBezTo>
                  <a:lnTo>
                    <a:pt x="4358" y="1131"/>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6" name="Google Shape;1486;p15"/>
            <p:cNvSpPr/>
            <p:nvPr/>
          </p:nvSpPr>
          <p:spPr>
            <a:xfrm>
              <a:off x="3688772" y="277825"/>
              <a:ext cx="142572" cy="124648"/>
            </a:xfrm>
            <a:custGeom>
              <a:avLst/>
              <a:gdLst/>
              <a:ahLst/>
              <a:cxnLst/>
              <a:rect l="l" t="t" r="r" b="b"/>
              <a:pathLst>
                <a:path w="4359" h="3811" extrusionOk="0">
                  <a:moveTo>
                    <a:pt x="1144" y="0"/>
                  </a:moveTo>
                  <a:cubicBezTo>
                    <a:pt x="513" y="0"/>
                    <a:pt x="1" y="512"/>
                    <a:pt x="1" y="1132"/>
                  </a:cubicBezTo>
                  <a:lnTo>
                    <a:pt x="1" y="2679"/>
                  </a:lnTo>
                  <a:cubicBezTo>
                    <a:pt x="1" y="3310"/>
                    <a:pt x="513" y="3810"/>
                    <a:pt x="1144" y="3810"/>
                  </a:cubicBezTo>
                  <a:lnTo>
                    <a:pt x="3227" y="3810"/>
                  </a:lnTo>
                  <a:cubicBezTo>
                    <a:pt x="3846" y="3810"/>
                    <a:pt x="4358" y="3310"/>
                    <a:pt x="4358" y="2679"/>
                  </a:cubicBezTo>
                  <a:lnTo>
                    <a:pt x="4358" y="1132"/>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7" name="Google Shape;1487;p15"/>
            <p:cNvSpPr/>
            <p:nvPr/>
          </p:nvSpPr>
          <p:spPr>
            <a:xfrm>
              <a:off x="3711766" y="-148189"/>
              <a:ext cx="80231" cy="529240"/>
            </a:xfrm>
            <a:custGeom>
              <a:avLst/>
              <a:gdLst/>
              <a:ahLst/>
              <a:cxnLst/>
              <a:rect l="l" t="t" r="r" b="b"/>
              <a:pathLst>
                <a:path w="2453" h="16181" extrusionOk="0">
                  <a:moveTo>
                    <a:pt x="1226" y="0"/>
                  </a:moveTo>
                  <a:cubicBezTo>
                    <a:pt x="917" y="0"/>
                    <a:pt x="631" y="107"/>
                    <a:pt x="405" y="310"/>
                  </a:cubicBezTo>
                  <a:lnTo>
                    <a:pt x="381" y="333"/>
                  </a:lnTo>
                  <a:cubicBezTo>
                    <a:pt x="357" y="369"/>
                    <a:pt x="322" y="393"/>
                    <a:pt x="286" y="429"/>
                  </a:cubicBezTo>
                  <a:cubicBezTo>
                    <a:pt x="274" y="452"/>
                    <a:pt x="250" y="476"/>
                    <a:pt x="238" y="500"/>
                  </a:cubicBezTo>
                  <a:cubicBezTo>
                    <a:pt x="214" y="524"/>
                    <a:pt x="191" y="560"/>
                    <a:pt x="179" y="595"/>
                  </a:cubicBezTo>
                  <a:cubicBezTo>
                    <a:pt x="155" y="631"/>
                    <a:pt x="131" y="655"/>
                    <a:pt x="119" y="691"/>
                  </a:cubicBezTo>
                  <a:cubicBezTo>
                    <a:pt x="107" y="726"/>
                    <a:pt x="95" y="750"/>
                    <a:pt x="83" y="786"/>
                  </a:cubicBezTo>
                  <a:cubicBezTo>
                    <a:pt x="60" y="833"/>
                    <a:pt x="48" y="869"/>
                    <a:pt x="36" y="917"/>
                  </a:cubicBezTo>
                  <a:cubicBezTo>
                    <a:pt x="36" y="941"/>
                    <a:pt x="24" y="964"/>
                    <a:pt x="12" y="1000"/>
                  </a:cubicBezTo>
                  <a:cubicBezTo>
                    <a:pt x="0" y="1072"/>
                    <a:pt x="0" y="1143"/>
                    <a:pt x="0" y="1226"/>
                  </a:cubicBezTo>
                  <a:lnTo>
                    <a:pt x="0" y="14954"/>
                  </a:lnTo>
                  <a:cubicBezTo>
                    <a:pt x="0" y="15633"/>
                    <a:pt x="548" y="16181"/>
                    <a:pt x="1215" y="16181"/>
                  </a:cubicBezTo>
                  <a:lnTo>
                    <a:pt x="1226" y="16181"/>
                  </a:lnTo>
                  <a:cubicBezTo>
                    <a:pt x="1310" y="16181"/>
                    <a:pt x="1393" y="16169"/>
                    <a:pt x="1476" y="16157"/>
                  </a:cubicBezTo>
                  <a:lnTo>
                    <a:pt x="1512" y="16145"/>
                  </a:lnTo>
                  <a:cubicBezTo>
                    <a:pt x="1584" y="16121"/>
                    <a:pt x="1655" y="16097"/>
                    <a:pt x="1715" y="16073"/>
                  </a:cubicBezTo>
                  <a:lnTo>
                    <a:pt x="1738" y="16073"/>
                  </a:lnTo>
                  <a:cubicBezTo>
                    <a:pt x="1881" y="16002"/>
                    <a:pt x="2012" y="15907"/>
                    <a:pt x="2119" y="15788"/>
                  </a:cubicBezTo>
                  <a:cubicBezTo>
                    <a:pt x="2334" y="15561"/>
                    <a:pt x="2441" y="15276"/>
                    <a:pt x="2453" y="14966"/>
                  </a:cubicBezTo>
                  <a:lnTo>
                    <a:pt x="2453" y="1226"/>
                  </a:lnTo>
                  <a:cubicBezTo>
                    <a:pt x="2453" y="548"/>
                    <a:pt x="1905" y="0"/>
                    <a:pt x="1226"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8" name="Google Shape;1488;p15"/>
            <p:cNvSpPr/>
            <p:nvPr/>
          </p:nvSpPr>
          <p:spPr>
            <a:xfrm>
              <a:off x="3723442" y="-148189"/>
              <a:ext cx="79087" cy="529240"/>
            </a:xfrm>
            <a:custGeom>
              <a:avLst/>
              <a:gdLst/>
              <a:ahLst/>
              <a:cxnLst/>
              <a:rect l="l" t="t" r="r" b="b"/>
              <a:pathLst>
                <a:path w="2418" h="16181" extrusionOk="0">
                  <a:moveTo>
                    <a:pt x="1131" y="0"/>
                  </a:moveTo>
                  <a:cubicBezTo>
                    <a:pt x="1048" y="0"/>
                    <a:pt x="965" y="24"/>
                    <a:pt x="881" y="48"/>
                  </a:cubicBezTo>
                  <a:cubicBezTo>
                    <a:pt x="834" y="60"/>
                    <a:pt x="786" y="71"/>
                    <a:pt x="738" y="83"/>
                  </a:cubicBezTo>
                  <a:cubicBezTo>
                    <a:pt x="715" y="107"/>
                    <a:pt x="679" y="119"/>
                    <a:pt x="643" y="131"/>
                  </a:cubicBezTo>
                  <a:cubicBezTo>
                    <a:pt x="608" y="155"/>
                    <a:pt x="596" y="167"/>
                    <a:pt x="572" y="179"/>
                  </a:cubicBezTo>
                  <a:cubicBezTo>
                    <a:pt x="536" y="202"/>
                    <a:pt x="524" y="214"/>
                    <a:pt x="500" y="226"/>
                  </a:cubicBezTo>
                  <a:cubicBezTo>
                    <a:pt x="477" y="238"/>
                    <a:pt x="453" y="262"/>
                    <a:pt x="429" y="274"/>
                  </a:cubicBezTo>
                  <a:lnTo>
                    <a:pt x="381" y="322"/>
                  </a:lnTo>
                  <a:lnTo>
                    <a:pt x="334" y="369"/>
                  </a:lnTo>
                  <a:cubicBezTo>
                    <a:pt x="322" y="381"/>
                    <a:pt x="298" y="393"/>
                    <a:pt x="286" y="417"/>
                  </a:cubicBezTo>
                  <a:lnTo>
                    <a:pt x="250" y="464"/>
                  </a:lnTo>
                  <a:lnTo>
                    <a:pt x="215" y="512"/>
                  </a:lnTo>
                  <a:lnTo>
                    <a:pt x="179" y="560"/>
                  </a:lnTo>
                  <a:cubicBezTo>
                    <a:pt x="179" y="572"/>
                    <a:pt x="167" y="583"/>
                    <a:pt x="155" y="607"/>
                  </a:cubicBezTo>
                  <a:cubicBezTo>
                    <a:pt x="143" y="619"/>
                    <a:pt x="131" y="631"/>
                    <a:pt x="131" y="655"/>
                  </a:cubicBezTo>
                  <a:cubicBezTo>
                    <a:pt x="119" y="667"/>
                    <a:pt x="119" y="679"/>
                    <a:pt x="107" y="703"/>
                  </a:cubicBezTo>
                  <a:lnTo>
                    <a:pt x="84" y="750"/>
                  </a:lnTo>
                  <a:cubicBezTo>
                    <a:pt x="84" y="762"/>
                    <a:pt x="72" y="774"/>
                    <a:pt x="72" y="786"/>
                  </a:cubicBezTo>
                  <a:lnTo>
                    <a:pt x="48" y="833"/>
                  </a:lnTo>
                  <a:lnTo>
                    <a:pt x="36" y="881"/>
                  </a:lnTo>
                  <a:lnTo>
                    <a:pt x="24" y="929"/>
                  </a:lnTo>
                  <a:cubicBezTo>
                    <a:pt x="24" y="953"/>
                    <a:pt x="12" y="964"/>
                    <a:pt x="12" y="976"/>
                  </a:cubicBezTo>
                  <a:cubicBezTo>
                    <a:pt x="12" y="1000"/>
                    <a:pt x="12" y="1012"/>
                    <a:pt x="12" y="1024"/>
                  </a:cubicBezTo>
                  <a:cubicBezTo>
                    <a:pt x="12" y="1048"/>
                    <a:pt x="12" y="1060"/>
                    <a:pt x="0" y="1072"/>
                  </a:cubicBezTo>
                  <a:lnTo>
                    <a:pt x="0" y="1119"/>
                  </a:lnTo>
                  <a:lnTo>
                    <a:pt x="0" y="1167"/>
                  </a:lnTo>
                  <a:lnTo>
                    <a:pt x="0" y="1214"/>
                  </a:lnTo>
                  <a:lnTo>
                    <a:pt x="0" y="14954"/>
                  </a:lnTo>
                  <a:lnTo>
                    <a:pt x="0" y="14990"/>
                  </a:lnTo>
                  <a:lnTo>
                    <a:pt x="0" y="15050"/>
                  </a:lnTo>
                  <a:lnTo>
                    <a:pt x="0" y="15097"/>
                  </a:lnTo>
                  <a:cubicBezTo>
                    <a:pt x="0" y="15109"/>
                    <a:pt x="0" y="15121"/>
                    <a:pt x="12" y="15145"/>
                  </a:cubicBezTo>
                  <a:cubicBezTo>
                    <a:pt x="12" y="15157"/>
                    <a:pt x="12" y="15169"/>
                    <a:pt x="12" y="15192"/>
                  </a:cubicBezTo>
                  <a:cubicBezTo>
                    <a:pt x="12" y="15204"/>
                    <a:pt x="12" y="15216"/>
                    <a:pt x="24" y="15240"/>
                  </a:cubicBezTo>
                  <a:cubicBezTo>
                    <a:pt x="36" y="15252"/>
                    <a:pt x="24" y="15276"/>
                    <a:pt x="36" y="15288"/>
                  </a:cubicBezTo>
                  <a:cubicBezTo>
                    <a:pt x="48" y="15300"/>
                    <a:pt x="48" y="15323"/>
                    <a:pt x="48" y="15335"/>
                  </a:cubicBezTo>
                  <a:cubicBezTo>
                    <a:pt x="60" y="15347"/>
                    <a:pt x="60" y="15371"/>
                    <a:pt x="72" y="15383"/>
                  </a:cubicBezTo>
                  <a:cubicBezTo>
                    <a:pt x="72" y="15407"/>
                    <a:pt x="84" y="15419"/>
                    <a:pt x="84" y="15431"/>
                  </a:cubicBezTo>
                  <a:cubicBezTo>
                    <a:pt x="96" y="15454"/>
                    <a:pt x="96" y="15466"/>
                    <a:pt x="107" y="15478"/>
                  </a:cubicBezTo>
                  <a:lnTo>
                    <a:pt x="131" y="15526"/>
                  </a:lnTo>
                  <a:lnTo>
                    <a:pt x="167" y="15585"/>
                  </a:lnTo>
                  <a:cubicBezTo>
                    <a:pt x="167" y="15597"/>
                    <a:pt x="179" y="15609"/>
                    <a:pt x="191" y="15633"/>
                  </a:cubicBezTo>
                  <a:cubicBezTo>
                    <a:pt x="203" y="15645"/>
                    <a:pt x="215" y="15669"/>
                    <a:pt x="227" y="15681"/>
                  </a:cubicBezTo>
                  <a:lnTo>
                    <a:pt x="262" y="15728"/>
                  </a:lnTo>
                  <a:lnTo>
                    <a:pt x="310" y="15776"/>
                  </a:lnTo>
                  <a:lnTo>
                    <a:pt x="357" y="15823"/>
                  </a:lnTo>
                  <a:lnTo>
                    <a:pt x="405" y="15871"/>
                  </a:lnTo>
                  <a:cubicBezTo>
                    <a:pt x="429" y="15895"/>
                    <a:pt x="453" y="15907"/>
                    <a:pt x="465" y="15931"/>
                  </a:cubicBezTo>
                  <a:lnTo>
                    <a:pt x="536" y="15978"/>
                  </a:lnTo>
                  <a:cubicBezTo>
                    <a:pt x="596" y="16014"/>
                    <a:pt x="655" y="16050"/>
                    <a:pt x="715" y="16073"/>
                  </a:cubicBezTo>
                  <a:cubicBezTo>
                    <a:pt x="762" y="16097"/>
                    <a:pt x="810" y="16109"/>
                    <a:pt x="846" y="16121"/>
                  </a:cubicBezTo>
                  <a:cubicBezTo>
                    <a:pt x="965" y="16157"/>
                    <a:pt x="1084" y="16181"/>
                    <a:pt x="1203" y="16181"/>
                  </a:cubicBezTo>
                  <a:lnTo>
                    <a:pt x="1215" y="16181"/>
                  </a:lnTo>
                  <a:cubicBezTo>
                    <a:pt x="1322" y="16181"/>
                    <a:pt x="1429" y="16169"/>
                    <a:pt x="1536" y="16133"/>
                  </a:cubicBezTo>
                  <a:cubicBezTo>
                    <a:pt x="1584" y="16121"/>
                    <a:pt x="1631" y="16109"/>
                    <a:pt x="1679" y="16085"/>
                  </a:cubicBezTo>
                  <a:cubicBezTo>
                    <a:pt x="1715" y="16073"/>
                    <a:pt x="1739" y="16062"/>
                    <a:pt x="1774" y="16038"/>
                  </a:cubicBezTo>
                  <a:lnTo>
                    <a:pt x="1858" y="15990"/>
                  </a:lnTo>
                  <a:lnTo>
                    <a:pt x="1929" y="15942"/>
                  </a:lnTo>
                  <a:cubicBezTo>
                    <a:pt x="1953" y="15931"/>
                    <a:pt x="1977" y="15919"/>
                    <a:pt x="1989" y="15907"/>
                  </a:cubicBezTo>
                  <a:lnTo>
                    <a:pt x="2048" y="15859"/>
                  </a:lnTo>
                  <a:lnTo>
                    <a:pt x="2096" y="15812"/>
                  </a:lnTo>
                  <a:lnTo>
                    <a:pt x="2143" y="15752"/>
                  </a:lnTo>
                  <a:cubicBezTo>
                    <a:pt x="2155" y="15740"/>
                    <a:pt x="2167" y="15728"/>
                    <a:pt x="2179" y="15704"/>
                  </a:cubicBezTo>
                  <a:cubicBezTo>
                    <a:pt x="2191" y="15692"/>
                    <a:pt x="2203" y="15681"/>
                    <a:pt x="2215" y="15657"/>
                  </a:cubicBezTo>
                  <a:cubicBezTo>
                    <a:pt x="2227" y="15645"/>
                    <a:pt x="2239" y="15633"/>
                    <a:pt x="2251" y="15609"/>
                  </a:cubicBezTo>
                  <a:lnTo>
                    <a:pt x="2274" y="15561"/>
                  </a:lnTo>
                  <a:lnTo>
                    <a:pt x="2298" y="15514"/>
                  </a:lnTo>
                  <a:cubicBezTo>
                    <a:pt x="2310" y="15502"/>
                    <a:pt x="2322" y="15478"/>
                    <a:pt x="2322" y="15466"/>
                  </a:cubicBezTo>
                  <a:cubicBezTo>
                    <a:pt x="2334" y="15454"/>
                    <a:pt x="2334" y="15431"/>
                    <a:pt x="2346" y="15419"/>
                  </a:cubicBezTo>
                  <a:cubicBezTo>
                    <a:pt x="2346" y="15407"/>
                    <a:pt x="2358" y="15383"/>
                    <a:pt x="2358" y="15371"/>
                  </a:cubicBezTo>
                  <a:cubicBezTo>
                    <a:pt x="2358" y="15359"/>
                    <a:pt x="2382" y="15335"/>
                    <a:pt x="2382" y="15323"/>
                  </a:cubicBezTo>
                  <a:cubicBezTo>
                    <a:pt x="2382" y="15311"/>
                    <a:pt x="2393" y="15288"/>
                    <a:pt x="2393" y="15276"/>
                  </a:cubicBezTo>
                  <a:lnTo>
                    <a:pt x="2405" y="15228"/>
                  </a:lnTo>
                  <a:lnTo>
                    <a:pt x="2417" y="15180"/>
                  </a:lnTo>
                  <a:cubicBezTo>
                    <a:pt x="2417" y="15157"/>
                    <a:pt x="2417" y="15145"/>
                    <a:pt x="2417" y="15133"/>
                  </a:cubicBezTo>
                  <a:lnTo>
                    <a:pt x="2417" y="15085"/>
                  </a:lnTo>
                  <a:lnTo>
                    <a:pt x="2417" y="15026"/>
                  </a:lnTo>
                  <a:lnTo>
                    <a:pt x="2417" y="14978"/>
                  </a:lnTo>
                  <a:lnTo>
                    <a:pt x="2417" y="14954"/>
                  </a:lnTo>
                  <a:lnTo>
                    <a:pt x="2417" y="1214"/>
                  </a:lnTo>
                  <a:lnTo>
                    <a:pt x="2417" y="1167"/>
                  </a:lnTo>
                  <a:lnTo>
                    <a:pt x="2417" y="1119"/>
                  </a:lnTo>
                  <a:lnTo>
                    <a:pt x="2417" y="1072"/>
                  </a:lnTo>
                  <a:cubicBezTo>
                    <a:pt x="2417" y="1060"/>
                    <a:pt x="2417" y="1036"/>
                    <a:pt x="2405" y="1024"/>
                  </a:cubicBezTo>
                  <a:lnTo>
                    <a:pt x="2405" y="976"/>
                  </a:lnTo>
                  <a:cubicBezTo>
                    <a:pt x="2405" y="964"/>
                    <a:pt x="2405" y="941"/>
                    <a:pt x="2393" y="929"/>
                  </a:cubicBezTo>
                  <a:cubicBezTo>
                    <a:pt x="2393" y="917"/>
                    <a:pt x="2393" y="893"/>
                    <a:pt x="2382" y="881"/>
                  </a:cubicBezTo>
                  <a:cubicBezTo>
                    <a:pt x="2382" y="869"/>
                    <a:pt x="2370" y="845"/>
                    <a:pt x="2370" y="833"/>
                  </a:cubicBezTo>
                  <a:lnTo>
                    <a:pt x="2346" y="786"/>
                  </a:lnTo>
                  <a:lnTo>
                    <a:pt x="2334" y="738"/>
                  </a:lnTo>
                  <a:cubicBezTo>
                    <a:pt x="2322" y="714"/>
                    <a:pt x="2310" y="703"/>
                    <a:pt x="2310" y="691"/>
                  </a:cubicBezTo>
                  <a:cubicBezTo>
                    <a:pt x="2298" y="667"/>
                    <a:pt x="2298" y="655"/>
                    <a:pt x="2286" y="643"/>
                  </a:cubicBezTo>
                  <a:lnTo>
                    <a:pt x="2251" y="595"/>
                  </a:lnTo>
                  <a:lnTo>
                    <a:pt x="2227" y="548"/>
                  </a:lnTo>
                  <a:cubicBezTo>
                    <a:pt x="2215" y="524"/>
                    <a:pt x="2203" y="512"/>
                    <a:pt x="2191" y="500"/>
                  </a:cubicBezTo>
                  <a:cubicBezTo>
                    <a:pt x="2179" y="476"/>
                    <a:pt x="2167" y="464"/>
                    <a:pt x="2155" y="452"/>
                  </a:cubicBezTo>
                  <a:lnTo>
                    <a:pt x="2108" y="393"/>
                  </a:lnTo>
                  <a:lnTo>
                    <a:pt x="2072" y="345"/>
                  </a:lnTo>
                  <a:lnTo>
                    <a:pt x="2012" y="298"/>
                  </a:lnTo>
                  <a:cubicBezTo>
                    <a:pt x="2001" y="286"/>
                    <a:pt x="1977" y="274"/>
                    <a:pt x="1953" y="250"/>
                  </a:cubicBezTo>
                  <a:lnTo>
                    <a:pt x="1893" y="202"/>
                  </a:lnTo>
                  <a:lnTo>
                    <a:pt x="1810" y="155"/>
                  </a:lnTo>
                  <a:cubicBezTo>
                    <a:pt x="1774" y="143"/>
                    <a:pt x="1739" y="119"/>
                    <a:pt x="1715" y="107"/>
                  </a:cubicBezTo>
                  <a:cubicBezTo>
                    <a:pt x="1667" y="95"/>
                    <a:pt x="1631" y="71"/>
                    <a:pt x="1584" y="60"/>
                  </a:cubicBezTo>
                  <a:cubicBezTo>
                    <a:pt x="1500" y="36"/>
                    <a:pt x="1417" y="12"/>
                    <a:pt x="1346" y="12"/>
                  </a:cubicBezTo>
                  <a:cubicBezTo>
                    <a:pt x="1298" y="0"/>
                    <a:pt x="1250"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9" name="Google Shape;1489;p15"/>
            <p:cNvSpPr/>
            <p:nvPr/>
          </p:nvSpPr>
          <p:spPr>
            <a:xfrm>
              <a:off x="5312662" y="-169612"/>
              <a:ext cx="142572" cy="125041"/>
            </a:xfrm>
            <a:custGeom>
              <a:avLst/>
              <a:gdLst/>
              <a:ahLst/>
              <a:cxnLst/>
              <a:rect l="l" t="t" r="r" b="b"/>
              <a:pathLst>
                <a:path w="4359" h="3823" extrusionOk="0">
                  <a:moveTo>
                    <a:pt x="1132" y="0"/>
                  </a:moveTo>
                  <a:cubicBezTo>
                    <a:pt x="501" y="0"/>
                    <a:pt x="1" y="500"/>
                    <a:pt x="1" y="1131"/>
                  </a:cubicBezTo>
                  <a:lnTo>
                    <a:pt x="1" y="2679"/>
                  </a:lnTo>
                  <a:cubicBezTo>
                    <a:pt x="1" y="3310"/>
                    <a:pt x="501" y="3822"/>
                    <a:pt x="1132" y="3822"/>
                  </a:cubicBezTo>
                  <a:lnTo>
                    <a:pt x="3227" y="3822"/>
                  </a:lnTo>
                  <a:cubicBezTo>
                    <a:pt x="3846" y="3822"/>
                    <a:pt x="4358" y="3310"/>
                    <a:pt x="4358" y="2679"/>
                  </a:cubicBezTo>
                  <a:lnTo>
                    <a:pt x="4358" y="1131"/>
                  </a:lnTo>
                  <a:cubicBezTo>
                    <a:pt x="4358" y="500"/>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0" name="Google Shape;1490;p15"/>
            <p:cNvSpPr/>
            <p:nvPr/>
          </p:nvSpPr>
          <p:spPr>
            <a:xfrm>
              <a:off x="5312662" y="277825"/>
              <a:ext cx="142572" cy="124648"/>
            </a:xfrm>
            <a:custGeom>
              <a:avLst/>
              <a:gdLst/>
              <a:ahLst/>
              <a:cxnLst/>
              <a:rect l="l" t="t" r="r" b="b"/>
              <a:pathLst>
                <a:path w="4359" h="3811" extrusionOk="0">
                  <a:moveTo>
                    <a:pt x="1144" y="0"/>
                  </a:moveTo>
                  <a:cubicBezTo>
                    <a:pt x="513" y="0"/>
                    <a:pt x="1" y="512"/>
                    <a:pt x="1" y="1132"/>
                  </a:cubicBezTo>
                  <a:lnTo>
                    <a:pt x="1" y="2679"/>
                  </a:lnTo>
                  <a:cubicBezTo>
                    <a:pt x="1" y="3310"/>
                    <a:pt x="513" y="3810"/>
                    <a:pt x="1144" y="3810"/>
                  </a:cubicBezTo>
                  <a:lnTo>
                    <a:pt x="3227" y="3810"/>
                  </a:lnTo>
                  <a:cubicBezTo>
                    <a:pt x="3846" y="3810"/>
                    <a:pt x="4358" y="3310"/>
                    <a:pt x="4358" y="2679"/>
                  </a:cubicBezTo>
                  <a:lnTo>
                    <a:pt x="4358" y="1132"/>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1" name="Google Shape;1491;p15"/>
            <p:cNvSpPr/>
            <p:nvPr/>
          </p:nvSpPr>
          <p:spPr>
            <a:xfrm>
              <a:off x="5335655" y="-148189"/>
              <a:ext cx="79839" cy="529240"/>
            </a:xfrm>
            <a:custGeom>
              <a:avLst/>
              <a:gdLst/>
              <a:ahLst/>
              <a:cxnLst/>
              <a:rect l="l" t="t" r="r" b="b"/>
              <a:pathLst>
                <a:path w="2441" h="16181" extrusionOk="0">
                  <a:moveTo>
                    <a:pt x="1215" y="0"/>
                  </a:moveTo>
                  <a:cubicBezTo>
                    <a:pt x="917" y="0"/>
                    <a:pt x="631" y="119"/>
                    <a:pt x="405" y="310"/>
                  </a:cubicBezTo>
                  <a:lnTo>
                    <a:pt x="393" y="333"/>
                  </a:lnTo>
                  <a:cubicBezTo>
                    <a:pt x="357" y="369"/>
                    <a:pt x="322" y="393"/>
                    <a:pt x="298" y="429"/>
                  </a:cubicBezTo>
                  <a:cubicBezTo>
                    <a:pt x="274" y="452"/>
                    <a:pt x="262" y="476"/>
                    <a:pt x="238" y="500"/>
                  </a:cubicBezTo>
                  <a:cubicBezTo>
                    <a:pt x="214" y="524"/>
                    <a:pt x="191" y="560"/>
                    <a:pt x="179" y="595"/>
                  </a:cubicBezTo>
                  <a:cubicBezTo>
                    <a:pt x="155" y="631"/>
                    <a:pt x="143" y="655"/>
                    <a:pt x="119" y="691"/>
                  </a:cubicBezTo>
                  <a:cubicBezTo>
                    <a:pt x="107" y="726"/>
                    <a:pt x="95" y="750"/>
                    <a:pt x="84" y="786"/>
                  </a:cubicBezTo>
                  <a:cubicBezTo>
                    <a:pt x="72" y="833"/>
                    <a:pt x="48" y="869"/>
                    <a:pt x="36" y="917"/>
                  </a:cubicBezTo>
                  <a:cubicBezTo>
                    <a:pt x="36" y="941"/>
                    <a:pt x="24" y="964"/>
                    <a:pt x="24" y="1000"/>
                  </a:cubicBezTo>
                  <a:cubicBezTo>
                    <a:pt x="0" y="1072"/>
                    <a:pt x="0" y="1143"/>
                    <a:pt x="0" y="1226"/>
                  </a:cubicBezTo>
                  <a:lnTo>
                    <a:pt x="0" y="14954"/>
                  </a:lnTo>
                  <a:cubicBezTo>
                    <a:pt x="0" y="15633"/>
                    <a:pt x="548" y="16181"/>
                    <a:pt x="1215" y="16181"/>
                  </a:cubicBezTo>
                  <a:lnTo>
                    <a:pt x="1227" y="16181"/>
                  </a:lnTo>
                  <a:cubicBezTo>
                    <a:pt x="1310" y="16181"/>
                    <a:pt x="1393" y="16169"/>
                    <a:pt x="1477" y="16157"/>
                  </a:cubicBezTo>
                  <a:lnTo>
                    <a:pt x="1512" y="16145"/>
                  </a:lnTo>
                  <a:cubicBezTo>
                    <a:pt x="1584" y="16121"/>
                    <a:pt x="1655" y="16097"/>
                    <a:pt x="1715" y="16073"/>
                  </a:cubicBezTo>
                  <a:lnTo>
                    <a:pt x="1727" y="16073"/>
                  </a:lnTo>
                  <a:cubicBezTo>
                    <a:pt x="1881" y="16002"/>
                    <a:pt x="2012" y="15907"/>
                    <a:pt x="2119" y="15788"/>
                  </a:cubicBezTo>
                  <a:cubicBezTo>
                    <a:pt x="2322" y="15561"/>
                    <a:pt x="2441" y="15276"/>
                    <a:pt x="2441" y="14966"/>
                  </a:cubicBezTo>
                  <a:lnTo>
                    <a:pt x="2441" y="1226"/>
                  </a:lnTo>
                  <a:cubicBezTo>
                    <a:pt x="2441" y="548"/>
                    <a:pt x="1893" y="0"/>
                    <a:pt x="1215"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2" name="Google Shape;1492;p15"/>
            <p:cNvSpPr/>
            <p:nvPr/>
          </p:nvSpPr>
          <p:spPr>
            <a:xfrm>
              <a:off x="5346939" y="-148189"/>
              <a:ext cx="79872" cy="529240"/>
            </a:xfrm>
            <a:custGeom>
              <a:avLst/>
              <a:gdLst/>
              <a:ahLst/>
              <a:cxnLst/>
              <a:rect l="l" t="t" r="r" b="b"/>
              <a:pathLst>
                <a:path w="2442" h="16181" extrusionOk="0">
                  <a:moveTo>
                    <a:pt x="1143" y="0"/>
                  </a:moveTo>
                  <a:cubicBezTo>
                    <a:pt x="1060" y="0"/>
                    <a:pt x="965" y="24"/>
                    <a:pt x="882" y="48"/>
                  </a:cubicBezTo>
                  <a:cubicBezTo>
                    <a:pt x="846" y="60"/>
                    <a:pt x="798" y="71"/>
                    <a:pt x="751" y="83"/>
                  </a:cubicBezTo>
                  <a:cubicBezTo>
                    <a:pt x="715" y="107"/>
                    <a:pt x="691" y="119"/>
                    <a:pt x="655" y="131"/>
                  </a:cubicBezTo>
                  <a:cubicBezTo>
                    <a:pt x="620" y="155"/>
                    <a:pt x="596" y="167"/>
                    <a:pt x="572" y="179"/>
                  </a:cubicBezTo>
                  <a:cubicBezTo>
                    <a:pt x="548" y="202"/>
                    <a:pt x="524" y="214"/>
                    <a:pt x="501" y="226"/>
                  </a:cubicBezTo>
                  <a:lnTo>
                    <a:pt x="441" y="274"/>
                  </a:lnTo>
                  <a:lnTo>
                    <a:pt x="393" y="322"/>
                  </a:lnTo>
                  <a:cubicBezTo>
                    <a:pt x="370" y="333"/>
                    <a:pt x="358" y="357"/>
                    <a:pt x="346" y="369"/>
                  </a:cubicBezTo>
                  <a:cubicBezTo>
                    <a:pt x="334" y="381"/>
                    <a:pt x="310" y="393"/>
                    <a:pt x="298" y="417"/>
                  </a:cubicBezTo>
                  <a:cubicBezTo>
                    <a:pt x="286" y="429"/>
                    <a:pt x="274" y="441"/>
                    <a:pt x="262" y="464"/>
                  </a:cubicBezTo>
                  <a:lnTo>
                    <a:pt x="227" y="512"/>
                  </a:lnTo>
                  <a:lnTo>
                    <a:pt x="191" y="560"/>
                  </a:lnTo>
                  <a:lnTo>
                    <a:pt x="167" y="607"/>
                  </a:lnTo>
                  <a:lnTo>
                    <a:pt x="131" y="655"/>
                  </a:lnTo>
                  <a:lnTo>
                    <a:pt x="120" y="703"/>
                  </a:lnTo>
                  <a:cubicBezTo>
                    <a:pt x="120" y="714"/>
                    <a:pt x="96" y="726"/>
                    <a:pt x="96" y="750"/>
                  </a:cubicBezTo>
                  <a:cubicBezTo>
                    <a:pt x="84" y="762"/>
                    <a:pt x="84" y="774"/>
                    <a:pt x="72" y="786"/>
                  </a:cubicBezTo>
                  <a:lnTo>
                    <a:pt x="60" y="833"/>
                  </a:lnTo>
                  <a:lnTo>
                    <a:pt x="48" y="881"/>
                  </a:lnTo>
                  <a:cubicBezTo>
                    <a:pt x="48" y="905"/>
                    <a:pt x="36" y="917"/>
                    <a:pt x="36" y="929"/>
                  </a:cubicBezTo>
                  <a:cubicBezTo>
                    <a:pt x="24" y="953"/>
                    <a:pt x="24" y="964"/>
                    <a:pt x="24" y="976"/>
                  </a:cubicBezTo>
                  <a:lnTo>
                    <a:pt x="24" y="1024"/>
                  </a:lnTo>
                  <a:cubicBezTo>
                    <a:pt x="24" y="1048"/>
                    <a:pt x="24" y="1060"/>
                    <a:pt x="12" y="1072"/>
                  </a:cubicBezTo>
                  <a:cubicBezTo>
                    <a:pt x="0" y="1095"/>
                    <a:pt x="12" y="1107"/>
                    <a:pt x="12" y="1119"/>
                  </a:cubicBezTo>
                  <a:lnTo>
                    <a:pt x="12" y="1167"/>
                  </a:lnTo>
                  <a:lnTo>
                    <a:pt x="12" y="1214"/>
                  </a:lnTo>
                  <a:lnTo>
                    <a:pt x="12" y="14954"/>
                  </a:lnTo>
                  <a:cubicBezTo>
                    <a:pt x="12" y="14966"/>
                    <a:pt x="12" y="14978"/>
                    <a:pt x="12" y="14990"/>
                  </a:cubicBezTo>
                  <a:lnTo>
                    <a:pt x="12" y="15050"/>
                  </a:lnTo>
                  <a:cubicBezTo>
                    <a:pt x="12" y="15061"/>
                    <a:pt x="12" y="15073"/>
                    <a:pt x="12" y="15097"/>
                  </a:cubicBezTo>
                  <a:cubicBezTo>
                    <a:pt x="12" y="15109"/>
                    <a:pt x="12" y="15121"/>
                    <a:pt x="24" y="15145"/>
                  </a:cubicBezTo>
                  <a:cubicBezTo>
                    <a:pt x="24" y="15157"/>
                    <a:pt x="24" y="15169"/>
                    <a:pt x="24" y="15192"/>
                  </a:cubicBezTo>
                  <a:cubicBezTo>
                    <a:pt x="24" y="15204"/>
                    <a:pt x="24" y="15216"/>
                    <a:pt x="36" y="15240"/>
                  </a:cubicBezTo>
                  <a:cubicBezTo>
                    <a:pt x="36" y="15252"/>
                    <a:pt x="36" y="15276"/>
                    <a:pt x="48" y="15288"/>
                  </a:cubicBezTo>
                  <a:cubicBezTo>
                    <a:pt x="60" y="15300"/>
                    <a:pt x="48" y="15323"/>
                    <a:pt x="60" y="15335"/>
                  </a:cubicBezTo>
                  <a:lnTo>
                    <a:pt x="72" y="15383"/>
                  </a:lnTo>
                  <a:lnTo>
                    <a:pt x="96" y="15431"/>
                  </a:lnTo>
                  <a:cubicBezTo>
                    <a:pt x="96" y="15454"/>
                    <a:pt x="108" y="15466"/>
                    <a:pt x="120" y="15478"/>
                  </a:cubicBezTo>
                  <a:cubicBezTo>
                    <a:pt x="120" y="15502"/>
                    <a:pt x="131" y="15514"/>
                    <a:pt x="143" y="15526"/>
                  </a:cubicBezTo>
                  <a:cubicBezTo>
                    <a:pt x="143" y="15550"/>
                    <a:pt x="155" y="15561"/>
                    <a:pt x="167" y="15585"/>
                  </a:cubicBezTo>
                  <a:cubicBezTo>
                    <a:pt x="179" y="15597"/>
                    <a:pt x="191" y="15609"/>
                    <a:pt x="203" y="15633"/>
                  </a:cubicBezTo>
                  <a:cubicBezTo>
                    <a:pt x="203" y="15645"/>
                    <a:pt x="227" y="15657"/>
                    <a:pt x="239" y="15681"/>
                  </a:cubicBezTo>
                  <a:cubicBezTo>
                    <a:pt x="250" y="15692"/>
                    <a:pt x="262" y="15716"/>
                    <a:pt x="274" y="15728"/>
                  </a:cubicBezTo>
                  <a:cubicBezTo>
                    <a:pt x="286" y="15740"/>
                    <a:pt x="298" y="15764"/>
                    <a:pt x="310" y="15776"/>
                  </a:cubicBezTo>
                  <a:lnTo>
                    <a:pt x="358" y="15823"/>
                  </a:lnTo>
                  <a:lnTo>
                    <a:pt x="417" y="15871"/>
                  </a:lnTo>
                  <a:cubicBezTo>
                    <a:pt x="429" y="15895"/>
                    <a:pt x="453" y="15907"/>
                    <a:pt x="477" y="15931"/>
                  </a:cubicBezTo>
                  <a:lnTo>
                    <a:pt x="536" y="15978"/>
                  </a:lnTo>
                  <a:cubicBezTo>
                    <a:pt x="572" y="15990"/>
                    <a:pt x="596" y="16014"/>
                    <a:pt x="620" y="16026"/>
                  </a:cubicBezTo>
                  <a:cubicBezTo>
                    <a:pt x="655" y="16050"/>
                    <a:pt x="691" y="16062"/>
                    <a:pt x="727" y="16073"/>
                  </a:cubicBezTo>
                  <a:cubicBezTo>
                    <a:pt x="774" y="16097"/>
                    <a:pt x="810" y="16109"/>
                    <a:pt x="858" y="16121"/>
                  </a:cubicBezTo>
                  <a:cubicBezTo>
                    <a:pt x="977" y="16157"/>
                    <a:pt x="1096" y="16181"/>
                    <a:pt x="1215" y="16181"/>
                  </a:cubicBezTo>
                  <a:lnTo>
                    <a:pt x="1227" y="16181"/>
                  </a:lnTo>
                  <a:cubicBezTo>
                    <a:pt x="1334" y="16181"/>
                    <a:pt x="1441" y="16169"/>
                    <a:pt x="1548" y="16133"/>
                  </a:cubicBezTo>
                  <a:cubicBezTo>
                    <a:pt x="1584" y="16121"/>
                    <a:pt x="1632" y="16109"/>
                    <a:pt x="1679" y="16085"/>
                  </a:cubicBezTo>
                  <a:cubicBezTo>
                    <a:pt x="1715" y="16073"/>
                    <a:pt x="1751" y="16062"/>
                    <a:pt x="1786" y="16038"/>
                  </a:cubicBezTo>
                  <a:cubicBezTo>
                    <a:pt x="1822" y="16026"/>
                    <a:pt x="1834" y="16014"/>
                    <a:pt x="1870" y="15990"/>
                  </a:cubicBezTo>
                  <a:lnTo>
                    <a:pt x="1941" y="15942"/>
                  </a:lnTo>
                  <a:cubicBezTo>
                    <a:pt x="1953" y="15931"/>
                    <a:pt x="1977" y="15919"/>
                    <a:pt x="2001" y="15907"/>
                  </a:cubicBezTo>
                  <a:cubicBezTo>
                    <a:pt x="2025" y="15883"/>
                    <a:pt x="2036" y="15871"/>
                    <a:pt x="2048" y="15859"/>
                  </a:cubicBezTo>
                  <a:lnTo>
                    <a:pt x="2108" y="15812"/>
                  </a:lnTo>
                  <a:lnTo>
                    <a:pt x="2144" y="15752"/>
                  </a:lnTo>
                  <a:cubicBezTo>
                    <a:pt x="2155" y="15740"/>
                    <a:pt x="2167" y="15728"/>
                    <a:pt x="2179" y="15704"/>
                  </a:cubicBezTo>
                  <a:lnTo>
                    <a:pt x="2215" y="15657"/>
                  </a:lnTo>
                  <a:lnTo>
                    <a:pt x="2251" y="15609"/>
                  </a:lnTo>
                  <a:cubicBezTo>
                    <a:pt x="2263" y="15597"/>
                    <a:pt x="2275" y="15585"/>
                    <a:pt x="2286" y="15561"/>
                  </a:cubicBezTo>
                  <a:cubicBezTo>
                    <a:pt x="2286" y="15550"/>
                    <a:pt x="2298" y="15538"/>
                    <a:pt x="2310" y="15514"/>
                  </a:cubicBezTo>
                  <a:cubicBezTo>
                    <a:pt x="2310" y="15502"/>
                    <a:pt x="2322" y="15478"/>
                    <a:pt x="2334" y="15466"/>
                  </a:cubicBezTo>
                  <a:lnTo>
                    <a:pt x="2358" y="15419"/>
                  </a:lnTo>
                  <a:cubicBezTo>
                    <a:pt x="2358" y="15407"/>
                    <a:pt x="2370" y="15383"/>
                    <a:pt x="2370" y="15371"/>
                  </a:cubicBezTo>
                  <a:cubicBezTo>
                    <a:pt x="2370" y="15359"/>
                    <a:pt x="2382" y="15335"/>
                    <a:pt x="2394" y="15323"/>
                  </a:cubicBezTo>
                  <a:cubicBezTo>
                    <a:pt x="2394" y="15311"/>
                    <a:pt x="2394" y="15288"/>
                    <a:pt x="2406" y="15276"/>
                  </a:cubicBezTo>
                  <a:cubicBezTo>
                    <a:pt x="2406" y="15264"/>
                    <a:pt x="2406" y="15240"/>
                    <a:pt x="2417" y="15228"/>
                  </a:cubicBezTo>
                  <a:cubicBezTo>
                    <a:pt x="2417" y="15204"/>
                    <a:pt x="2417" y="15192"/>
                    <a:pt x="2417" y="15180"/>
                  </a:cubicBezTo>
                  <a:cubicBezTo>
                    <a:pt x="2429" y="15157"/>
                    <a:pt x="2417" y="15145"/>
                    <a:pt x="2429" y="15133"/>
                  </a:cubicBezTo>
                  <a:cubicBezTo>
                    <a:pt x="2441" y="15109"/>
                    <a:pt x="2429" y="15097"/>
                    <a:pt x="2429" y="15085"/>
                  </a:cubicBezTo>
                  <a:lnTo>
                    <a:pt x="2429" y="15026"/>
                  </a:lnTo>
                  <a:lnTo>
                    <a:pt x="2429" y="14978"/>
                  </a:lnTo>
                  <a:lnTo>
                    <a:pt x="2429" y="1214"/>
                  </a:lnTo>
                  <a:lnTo>
                    <a:pt x="2429" y="1167"/>
                  </a:lnTo>
                  <a:lnTo>
                    <a:pt x="2429" y="1119"/>
                  </a:lnTo>
                  <a:cubicBezTo>
                    <a:pt x="2429" y="1107"/>
                    <a:pt x="2429" y="1084"/>
                    <a:pt x="2429" y="1072"/>
                  </a:cubicBezTo>
                  <a:cubicBezTo>
                    <a:pt x="2417" y="1060"/>
                    <a:pt x="2417" y="1036"/>
                    <a:pt x="2417" y="1024"/>
                  </a:cubicBezTo>
                  <a:cubicBezTo>
                    <a:pt x="2417" y="1012"/>
                    <a:pt x="2417" y="988"/>
                    <a:pt x="2417" y="976"/>
                  </a:cubicBezTo>
                  <a:cubicBezTo>
                    <a:pt x="2417" y="964"/>
                    <a:pt x="2406" y="941"/>
                    <a:pt x="2406" y="929"/>
                  </a:cubicBezTo>
                  <a:cubicBezTo>
                    <a:pt x="2406" y="905"/>
                    <a:pt x="2406" y="893"/>
                    <a:pt x="2394" y="881"/>
                  </a:cubicBezTo>
                  <a:cubicBezTo>
                    <a:pt x="2394" y="869"/>
                    <a:pt x="2382" y="845"/>
                    <a:pt x="2382" y="833"/>
                  </a:cubicBezTo>
                  <a:cubicBezTo>
                    <a:pt x="2382" y="810"/>
                    <a:pt x="2370" y="798"/>
                    <a:pt x="2358" y="786"/>
                  </a:cubicBezTo>
                  <a:cubicBezTo>
                    <a:pt x="2358" y="762"/>
                    <a:pt x="2346" y="750"/>
                    <a:pt x="2346" y="738"/>
                  </a:cubicBezTo>
                  <a:cubicBezTo>
                    <a:pt x="2346" y="714"/>
                    <a:pt x="2322" y="703"/>
                    <a:pt x="2322" y="691"/>
                  </a:cubicBezTo>
                  <a:lnTo>
                    <a:pt x="2298" y="643"/>
                  </a:lnTo>
                  <a:cubicBezTo>
                    <a:pt x="2286" y="619"/>
                    <a:pt x="2275" y="607"/>
                    <a:pt x="2263" y="595"/>
                  </a:cubicBezTo>
                  <a:cubicBezTo>
                    <a:pt x="2263" y="572"/>
                    <a:pt x="2251" y="560"/>
                    <a:pt x="2239" y="548"/>
                  </a:cubicBezTo>
                  <a:lnTo>
                    <a:pt x="2203" y="500"/>
                  </a:lnTo>
                  <a:lnTo>
                    <a:pt x="2167" y="452"/>
                  </a:lnTo>
                  <a:lnTo>
                    <a:pt x="2120" y="393"/>
                  </a:lnTo>
                  <a:cubicBezTo>
                    <a:pt x="2108" y="381"/>
                    <a:pt x="2096" y="369"/>
                    <a:pt x="2072" y="345"/>
                  </a:cubicBezTo>
                  <a:lnTo>
                    <a:pt x="2025" y="298"/>
                  </a:lnTo>
                  <a:cubicBezTo>
                    <a:pt x="2001" y="286"/>
                    <a:pt x="1989" y="274"/>
                    <a:pt x="1965" y="250"/>
                  </a:cubicBezTo>
                  <a:lnTo>
                    <a:pt x="1894" y="202"/>
                  </a:lnTo>
                  <a:lnTo>
                    <a:pt x="1822" y="155"/>
                  </a:lnTo>
                  <a:cubicBezTo>
                    <a:pt x="1786" y="143"/>
                    <a:pt x="1751" y="119"/>
                    <a:pt x="1715" y="107"/>
                  </a:cubicBezTo>
                  <a:cubicBezTo>
                    <a:pt x="1679" y="95"/>
                    <a:pt x="1632" y="71"/>
                    <a:pt x="1596" y="60"/>
                  </a:cubicBezTo>
                  <a:cubicBezTo>
                    <a:pt x="1513" y="36"/>
                    <a:pt x="1429" y="12"/>
                    <a:pt x="1346" y="12"/>
                  </a:cubicBezTo>
                  <a:cubicBezTo>
                    <a:pt x="1310" y="0"/>
                    <a:pt x="1263"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3" name="Google Shape;1493;p15"/>
            <p:cNvSpPr/>
            <p:nvPr/>
          </p:nvSpPr>
          <p:spPr>
            <a:xfrm>
              <a:off x="4941924" y="-169612"/>
              <a:ext cx="142964" cy="125041"/>
            </a:xfrm>
            <a:custGeom>
              <a:avLst/>
              <a:gdLst/>
              <a:ahLst/>
              <a:cxnLst/>
              <a:rect l="l" t="t" r="r" b="b"/>
              <a:pathLst>
                <a:path w="4371" h="3823" extrusionOk="0">
                  <a:moveTo>
                    <a:pt x="1144" y="0"/>
                  </a:moveTo>
                  <a:cubicBezTo>
                    <a:pt x="513" y="0"/>
                    <a:pt x="1" y="512"/>
                    <a:pt x="1" y="1131"/>
                  </a:cubicBezTo>
                  <a:lnTo>
                    <a:pt x="1" y="2679"/>
                  </a:lnTo>
                  <a:cubicBezTo>
                    <a:pt x="1" y="3310"/>
                    <a:pt x="513" y="3822"/>
                    <a:pt x="1144" y="3822"/>
                  </a:cubicBezTo>
                  <a:lnTo>
                    <a:pt x="3228" y="3822"/>
                  </a:lnTo>
                  <a:cubicBezTo>
                    <a:pt x="3859" y="3810"/>
                    <a:pt x="4371" y="3310"/>
                    <a:pt x="4371" y="2679"/>
                  </a:cubicBezTo>
                  <a:lnTo>
                    <a:pt x="4359" y="1131"/>
                  </a:lnTo>
                  <a:cubicBezTo>
                    <a:pt x="4359" y="512"/>
                    <a:pt x="3847" y="0"/>
                    <a:pt x="3228"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4" name="Google Shape;1494;p15"/>
            <p:cNvSpPr/>
            <p:nvPr/>
          </p:nvSpPr>
          <p:spPr>
            <a:xfrm>
              <a:off x="4942316" y="277825"/>
              <a:ext cx="142572" cy="124648"/>
            </a:xfrm>
            <a:custGeom>
              <a:avLst/>
              <a:gdLst/>
              <a:ahLst/>
              <a:cxnLst/>
              <a:rect l="l" t="t" r="r" b="b"/>
              <a:pathLst>
                <a:path w="4359" h="3811" extrusionOk="0">
                  <a:moveTo>
                    <a:pt x="1132" y="0"/>
                  </a:moveTo>
                  <a:cubicBezTo>
                    <a:pt x="513" y="0"/>
                    <a:pt x="1" y="512"/>
                    <a:pt x="1" y="1132"/>
                  </a:cubicBezTo>
                  <a:lnTo>
                    <a:pt x="1" y="2679"/>
                  </a:lnTo>
                  <a:cubicBezTo>
                    <a:pt x="1" y="3310"/>
                    <a:pt x="513" y="3810"/>
                    <a:pt x="1132" y="3810"/>
                  </a:cubicBezTo>
                  <a:lnTo>
                    <a:pt x="3216" y="3810"/>
                  </a:lnTo>
                  <a:cubicBezTo>
                    <a:pt x="3847" y="3810"/>
                    <a:pt x="4359" y="3310"/>
                    <a:pt x="4359" y="2679"/>
                  </a:cubicBezTo>
                  <a:lnTo>
                    <a:pt x="4359" y="1132"/>
                  </a:lnTo>
                  <a:cubicBezTo>
                    <a:pt x="4359" y="512"/>
                    <a:pt x="3847" y="0"/>
                    <a:pt x="3216"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5" name="Google Shape;1495;p15"/>
            <p:cNvSpPr/>
            <p:nvPr/>
          </p:nvSpPr>
          <p:spPr>
            <a:xfrm>
              <a:off x="4965309" y="-148189"/>
              <a:ext cx="79872" cy="529240"/>
            </a:xfrm>
            <a:custGeom>
              <a:avLst/>
              <a:gdLst/>
              <a:ahLst/>
              <a:cxnLst/>
              <a:rect l="l" t="t" r="r" b="b"/>
              <a:pathLst>
                <a:path w="2442" h="16181" extrusionOk="0">
                  <a:moveTo>
                    <a:pt x="1227" y="0"/>
                  </a:moveTo>
                  <a:cubicBezTo>
                    <a:pt x="917" y="0"/>
                    <a:pt x="631" y="119"/>
                    <a:pt x="405" y="310"/>
                  </a:cubicBezTo>
                  <a:lnTo>
                    <a:pt x="393" y="333"/>
                  </a:lnTo>
                  <a:cubicBezTo>
                    <a:pt x="358" y="369"/>
                    <a:pt x="322" y="393"/>
                    <a:pt x="298" y="429"/>
                  </a:cubicBezTo>
                  <a:cubicBezTo>
                    <a:pt x="274" y="452"/>
                    <a:pt x="262" y="476"/>
                    <a:pt x="238" y="500"/>
                  </a:cubicBezTo>
                  <a:cubicBezTo>
                    <a:pt x="215" y="524"/>
                    <a:pt x="191" y="560"/>
                    <a:pt x="179" y="595"/>
                  </a:cubicBezTo>
                  <a:cubicBezTo>
                    <a:pt x="155" y="631"/>
                    <a:pt x="143" y="655"/>
                    <a:pt x="119" y="691"/>
                  </a:cubicBezTo>
                  <a:cubicBezTo>
                    <a:pt x="107" y="726"/>
                    <a:pt x="96" y="750"/>
                    <a:pt x="84" y="786"/>
                  </a:cubicBezTo>
                  <a:cubicBezTo>
                    <a:pt x="72" y="833"/>
                    <a:pt x="48" y="869"/>
                    <a:pt x="36" y="917"/>
                  </a:cubicBezTo>
                  <a:cubicBezTo>
                    <a:pt x="36" y="941"/>
                    <a:pt x="24" y="964"/>
                    <a:pt x="24" y="1000"/>
                  </a:cubicBezTo>
                  <a:cubicBezTo>
                    <a:pt x="0" y="1072"/>
                    <a:pt x="0" y="1143"/>
                    <a:pt x="0" y="1226"/>
                  </a:cubicBezTo>
                  <a:lnTo>
                    <a:pt x="0" y="14954"/>
                  </a:lnTo>
                  <a:cubicBezTo>
                    <a:pt x="0" y="15633"/>
                    <a:pt x="548" y="16181"/>
                    <a:pt x="1227" y="16181"/>
                  </a:cubicBezTo>
                  <a:cubicBezTo>
                    <a:pt x="1310" y="16181"/>
                    <a:pt x="1393" y="16169"/>
                    <a:pt x="1477" y="16157"/>
                  </a:cubicBezTo>
                  <a:lnTo>
                    <a:pt x="1512" y="16145"/>
                  </a:lnTo>
                  <a:cubicBezTo>
                    <a:pt x="1584" y="16121"/>
                    <a:pt x="1643" y="16097"/>
                    <a:pt x="1715" y="16073"/>
                  </a:cubicBezTo>
                  <a:lnTo>
                    <a:pt x="1727" y="16073"/>
                  </a:lnTo>
                  <a:cubicBezTo>
                    <a:pt x="1882" y="16002"/>
                    <a:pt x="2012" y="15907"/>
                    <a:pt x="2120" y="15788"/>
                  </a:cubicBezTo>
                  <a:cubicBezTo>
                    <a:pt x="2322" y="15561"/>
                    <a:pt x="2441" y="15276"/>
                    <a:pt x="2441" y="14966"/>
                  </a:cubicBezTo>
                  <a:lnTo>
                    <a:pt x="2441" y="1226"/>
                  </a:lnTo>
                  <a:cubicBezTo>
                    <a:pt x="2441" y="548"/>
                    <a:pt x="1893"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6" name="Google Shape;1496;p15"/>
            <p:cNvSpPr/>
            <p:nvPr/>
          </p:nvSpPr>
          <p:spPr>
            <a:xfrm>
              <a:off x="4977378" y="-148189"/>
              <a:ext cx="78694" cy="529240"/>
            </a:xfrm>
            <a:custGeom>
              <a:avLst/>
              <a:gdLst/>
              <a:ahLst/>
              <a:cxnLst/>
              <a:rect l="l" t="t" r="r" b="b"/>
              <a:pathLst>
                <a:path w="2406" h="16181" extrusionOk="0">
                  <a:moveTo>
                    <a:pt x="1132" y="0"/>
                  </a:moveTo>
                  <a:cubicBezTo>
                    <a:pt x="1036" y="0"/>
                    <a:pt x="953" y="24"/>
                    <a:pt x="870" y="48"/>
                  </a:cubicBezTo>
                  <a:cubicBezTo>
                    <a:pt x="822" y="60"/>
                    <a:pt x="774" y="71"/>
                    <a:pt x="739" y="83"/>
                  </a:cubicBezTo>
                  <a:cubicBezTo>
                    <a:pt x="703" y="107"/>
                    <a:pt x="667" y="119"/>
                    <a:pt x="631" y="131"/>
                  </a:cubicBezTo>
                  <a:cubicBezTo>
                    <a:pt x="608" y="155"/>
                    <a:pt x="584" y="167"/>
                    <a:pt x="560" y="179"/>
                  </a:cubicBezTo>
                  <a:cubicBezTo>
                    <a:pt x="536" y="202"/>
                    <a:pt x="512" y="214"/>
                    <a:pt x="489" y="226"/>
                  </a:cubicBezTo>
                  <a:cubicBezTo>
                    <a:pt x="465" y="238"/>
                    <a:pt x="441" y="262"/>
                    <a:pt x="429" y="274"/>
                  </a:cubicBezTo>
                  <a:lnTo>
                    <a:pt x="370" y="322"/>
                  </a:lnTo>
                  <a:lnTo>
                    <a:pt x="322" y="369"/>
                  </a:lnTo>
                  <a:cubicBezTo>
                    <a:pt x="310" y="381"/>
                    <a:pt x="298" y="393"/>
                    <a:pt x="286" y="417"/>
                  </a:cubicBezTo>
                  <a:lnTo>
                    <a:pt x="239" y="464"/>
                  </a:lnTo>
                  <a:lnTo>
                    <a:pt x="203" y="512"/>
                  </a:lnTo>
                  <a:lnTo>
                    <a:pt x="179" y="560"/>
                  </a:lnTo>
                  <a:cubicBezTo>
                    <a:pt x="167" y="572"/>
                    <a:pt x="155" y="583"/>
                    <a:pt x="143" y="607"/>
                  </a:cubicBezTo>
                  <a:cubicBezTo>
                    <a:pt x="131" y="619"/>
                    <a:pt x="131" y="631"/>
                    <a:pt x="119" y="655"/>
                  </a:cubicBezTo>
                  <a:cubicBezTo>
                    <a:pt x="108" y="667"/>
                    <a:pt x="108" y="679"/>
                    <a:pt x="96" y="703"/>
                  </a:cubicBezTo>
                  <a:lnTo>
                    <a:pt x="72" y="750"/>
                  </a:lnTo>
                  <a:cubicBezTo>
                    <a:pt x="72" y="762"/>
                    <a:pt x="60" y="774"/>
                    <a:pt x="60" y="786"/>
                  </a:cubicBezTo>
                  <a:lnTo>
                    <a:pt x="36" y="833"/>
                  </a:lnTo>
                  <a:lnTo>
                    <a:pt x="24" y="881"/>
                  </a:lnTo>
                  <a:cubicBezTo>
                    <a:pt x="24" y="905"/>
                    <a:pt x="12" y="917"/>
                    <a:pt x="12" y="929"/>
                  </a:cubicBezTo>
                  <a:cubicBezTo>
                    <a:pt x="12" y="953"/>
                    <a:pt x="0" y="964"/>
                    <a:pt x="0" y="976"/>
                  </a:cubicBezTo>
                  <a:lnTo>
                    <a:pt x="0" y="1024"/>
                  </a:lnTo>
                  <a:lnTo>
                    <a:pt x="0" y="1072"/>
                  </a:lnTo>
                  <a:lnTo>
                    <a:pt x="0" y="1119"/>
                  </a:lnTo>
                  <a:lnTo>
                    <a:pt x="0" y="1167"/>
                  </a:lnTo>
                  <a:lnTo>
                    <a:pt x="0" y="1214"/>
                  </a:lnTo>
                  <a:lnTo>
                    <a:pt x="0" y="14954"/>
                  </a:lnTo>
                  <a:lnTo>
                    <a:pt x="0" y="14990"/>
                  </a:lnTo>
                  <a:lnTo>
                    <a:pt x="0" y="15050"/>
                  </a:lnTo>
                  <a:lnTo>
                    <a:pt x="0" y="15097"/>
                  </a:lnTo>
                  <a:lnTo>
                    <a:pt x="0" y="15145"/>
                  </a:lnTo>
                  <a:lnTo>
                    <a:pt x="0" y="15192"/>
                  </a:lnTo>
                  <a:cubicBezTo>
                    <a:pt x="0" y="15204"/>
                    <a:pt x="12" y="15216"/>
                    <a:pt x="12" y="15240"/>
                  </a:cubicBezTo>
                  <a:cubicBezTo>
                    <a:pt x="24" y="15252"/>
                    <a:pt x="12" y="15276"/>
                    <a:pt x="24" y="15288"/>
                  </a:cubicBezTo>
                  <a:cubicBezTo>
                    <a:pt x="36" y="15300"/>
                    <a:pt x="36" y="15323"/>
                    <a:pt x="36" y="15335"/>
                  </a:cubicBezTo>
                  <a:cubicBezTo>
                    <a:pt x="48" y="15347"/>
                    <a:pt x="48" y="15371"/>
                    <a:pt x="60" y="15383"/>
                  </a:cubicBezTo>
                  <a:cubicBezTo>
                    <a:pt x="60" y="15407"/>
                    <a:pt x="72" y="15419"/>
                    <a:pt x="72" y="15431"/>
                  </a:cubicBezTo>
                  <a:cubicBezTo>
                    <a:pt x="84" y="15454"/>
                    <a:pt x="96" y="15466"/>
                    <a:pt x="96" y="15478"/>
                  </a:cubicBezTo>
                  <a:cubicBezTo>
                    <a:pt x="108" y="15502"/>
                    <a:pt x="119" y="15514"/>
                    <a:pt x="119" y="15526"/>
                  </a:cubicBezTo>
                  <a:cubicBezTo>
                    <a:pt x="131" y="15550"/>
                    <a:pt x="143" y="15561"/>
                    <a:pt x="155" y="15585"/>
                  </a:cubicBezTo>
                  <a:cubicBezTo>
                    <a:pt x="167" y="15597"/>
                    <a:pt x="167" y="15609"/>
                    <a:pt x="179" y="15633"/>
                  </a:cubicBezTo>
                  <a:cubicBezTo>
                    <a:pt x="191" y="15645"/>
                    <a:pt x="203" y="15669"/>
                    <a:pt x="215" y="15681"/>
                  </a:cubicBezTo>
                  <a:lnTo>
                    <a:pt x="250" y="15728"/>
                  </a:lnTo>
                  <a:lnTo>
                    <a:pt x="298" y="15776"/>
                  </a:lnTo>
                  <a:lnTo>
                    <a:pt x="346" y="15823"/>
                  </a:lnTo>
                  <a:lnTo>
                    <a:pt x="393" y="15871"/>
                  </a:lnTo>
                  <a:cubicBezTo>
                    <a:pt x="417" y="15895"/>
                    <a:pt x="441" y="15907"/>
                    <a:pt x="453" y="15931"/>
                  </a:cubicBezTo>
                  <a:lnTo>
                    <a:pt x="524" y="15978"/>
                  </a:lnTo>
                  <a:cubicBezTo>
                    <a:pt x="584" y="16014"/>
                    <a:pt x="643" y="16050"/>
                    <a:pt x="715" y="16073"/>
                  </a:cubicBezTo>
                  <a:cubicBezTo>
                    <a:pt x="751" y="16097"/>
                    <a:pt x="798" y="16109"/>
                    <a:pt x="846" y="16121"/>
                  </a:cubicBezTo>
                  <a:cubicBezTo>
                    <a:pt x="953" y="16157"/>
                    <a:pt x="1072" y="16181"/>
                    <a:pt x="1191" y="16181"/>
                  </a:cubicBezTo>
                  <a:lnTo>
                    <a:pt x="1203" y="16181"/>
                  </a:lnTo>
                  <a:cubicBezTo>
                    <a:pt x="1310" y="16181"/>
                    <a:pt x="1417" y="16169"/>
                    <a:pt x="1524" y="16133"/>
                  </a:cubicBezTo>
                  <a:cubicBezTo>
                    <a:pt x="1572" y="16121"/>
                    <a:pt x="1620" y="16109"/>
                    <a:pt x="1667" y="16085"/>
                  </a:cubicBezTo>
                  <a:cubicBezTo>
                    <a:pt x="1703" y="16073"/>
                    <a:pt x="1739" y="16062"/>
                    <a:pt x="1763" y="16038"/>
                  </a:cubicBezTo>
                  <a:lnTo>
                    <a:pt x="1846" y="15990"/>
                  </a:lnTo>
                  <a:lnTo>
                    <a:pt x="1917" y="15942"/>
                  </a:lnTo>
                  <a:cubicBezTo>
                    <a:pt x="1941" y="15931"/>
                    <a:pt x="1965" y="15919"/>
                    <a:pt x="1989" y="15907"/>
                  </a:cubicBezTo>
                  <a:lnTo>
                    <a:pt x="2036" y="15859"/>
                  </a:lnTo>
                  <a:lnTo>
                    <a:pt x="2084" y="15812"/>
                  </a:lnTo>
                  <a:lnTo>
                    <a:pt x="2132" y="15752"/>
                  </a:lnTo>
                  <a:cubicBezTo>
                    <a:pt x="2144" y="15740"/>
                    <a:pt x="2155" y="15728"/>
                    <a:pt x="2167" y="15704"/>
                  </a:cubicBezTo>
                  <a:cubicBezTo>
                    <a:pt x="2179" y="15692"/>
                    <a:pt x="2191" y="15681"/>
                    <a:pt x="2203" y="15657"/>
                  </a:cubicBezTo>
                  <a:lnTo>
                    <a:pt x="2239" y="15609"/>
                  </a:lnTo>
                  <a:lnTo>
                    <a:pt x="2263" y="15561"/>
                  </a:lnTo>
                  <a:cubicBezTo>
                    <a:pt x="2275" y="15550"/>
                    <a:pt x="2286" y="15538"/>
                    <a:pt x="2286" y="15514"/>
                  </a:cubicBezTo>
                  <a:cubicBezTo>
                    <a:pt x="2298" y="15502"/>
                    <a:pt x="2310" y="15478"/>
                    <a:pt x="2310" y="15466"/>
                  </a:cubicBezTo>
                  <a:cubicBezTo>
                    <a:pt x="2310" y="15454"/>
                    <a:pt x="2334" y="15431"/>
                    <a:pt x="2334" y="15419"/>
                  </a:cubicBezTo>
                  <a:cubicBezTo>
                    <a:pt x="2346" y="15407"/>
                    <a:pt x="2346" y="15383"/>
                    <a:pt x="2358" y="15371"/>
                  </a:cubicBezTo>
                  <a:cubicBezTo>
                    <a:pt x="2358" y="15359"/>
                    <a:pt x="2370" y="15335"/>
                    <a:pt x="2370" y="15323"/>
                  </a:cubicBezTo>
                  <a:lnTo>
                    <a:pt x="2382" y="15276"/>
                  </a:lnTo>
                  <a:cubicBezTo>
                    <a:pt x="2382" y="15264"/>
                    <a:pt x="2394" y="15240"/>
                    <a:pt x="2394" y="15228"/>
                  </a:cubicBezTo>
                  <a:lnTo>
                    <a:pt x="2405" y="15180"/>
                  </a:lnTo>
                  <a:cubicBezTo>
                    <a:pt x="2405" y="15157"/>
                    <a:pt x="2405" y="15145"/>
                    <a:pt x="2405" y="15133"/>
                  </a:cubicBezTo>
                  <a:lnTo>
                    <a:pt x="2405" y="15085"/>
                  </a:lnTo>
                  <a:lnTo>
                    <a:pt x="2405" y="15026"/>
                  </a:lnTo>
                  <a:lnTo>
                    <a:pt x="2405" y="14978"/>
                  </a:lnTo>
                  <a:lnTo>
                    <a:pt x="2405" y="14954"/>
                  </a:lnTo>
                  <a:lnTo>
                    <a:pt x="2405" y="1214"/>
                  </a:lnTo>
                  <a:lnTo>
                    <a:pt x="2405" y="1167"/>
                  </a:lnTo>
                  <a:lnTo>
                    <a:pt x="2405" y="1119"/>
                  </a:lnTo>
                  <a:lnTo>
                    <a:pt x="2405" y="1072"/>
                  </a:lnTo>
                  <a:cubicBezTo>
                    <a:pt x="2405" y="1060"/>
                    <a:pt x="2405" y="1036"/>
                    <a:pt x="2405" y="1024"/>
                  </a:cubicBezTo>
                  <a:lnTo>
                    <a:pt x="2405" y="976"/>
                  </a:lnTo>
                  <a:cubicBezTo>
                    <a:pt x="2405" y="964"/>
                    <a:pt x="2394" y="941"/>
                    <a:pt x="2394" y="929"/>
                  </a:cubicBezTo>
                  <a:cubicBezTo>
                    <a:pt x="2382" y="917"/>
                    <a:pt x="2382" y="893"/>
                    <a:pt x="2370" y="881"/>
                  </a:cubicBezTo>
                  <a:cubicBezTo>
                    <a:pt x="2370" y="869"/>
                    <a:pt x="2370" y="845"/>
                    <a:pt x="2358" y="833"/>
                  </a:cubicBezTo>
                  <a:lnTo>
                    <a:pt x="2346" y="786"/>
                  </a:lnTo>
                  <a:lnTo>
                    <a:pt x="2322" y="738"/>
                  </a:lnTo>
                  <a:cubicBezTo>
                    <a:pt x="2322" y="714"/>
                    <a:pt x="2310" y="703"/>
                    <a:pt x="2298" y="691"/>
                  </a:cubicBezTo>
                  <a:lnTo>
                    <a:pt x="2275" y="643"/>
                  </a:lnTo>
                  <a:lnTo>
                    <a:pt x="2251" y="595"/>
                  </a:lnTo>
                  <a:lnTo>
                    <a:pt x="2215" y="548"/>
                  </a:lnTo>
                  <a:cubicBezTo>
                    <a:pt x="2203" y="524"/>
                    <a:pt x="2191" y="512"/>
                    <a:pt x="2179" y="500"/>
                  </a:cubicBezTo>
                  <a:cubicBezTo>
                    <a:pt x="2167" y="476"/>
                    <a:pt x="2155" y="464"/>
                    <a:pt x="2144" y="452"/>
                  </a:cubicBezTo>
                  <a:lnTo>
                    <a:pt x="2108" y="393"/>
                  </a:lnTo>
                  <a:lnTo>
                    <a:pt x="2060" y="345"/>
                  </a:lnTo>
                  <a:lnTo>
                    <a:pt x="2001" y="298"/>
                  </a:lnTo>
                  <a:cubicBezTo>
                    <a:pt x="1989" y="286"/>
                    <a:pt x="1965" y="274"/>
                    <a:pt x="1941" y="250"/>
                  </a:cubicBezTo>
                  <a:lnTo>
                    <a:pt x="1882" y="202"/>
                  </a:lnTo>
                  <a:lnTo>
                    <a:pt x="1798" y="155"/>
                  </a:lnTo>
                  <a:cubicBezTo>
                    <a:pt x="1763" y="143"/>
                    <a:pt x="1739" y="119"/>
                    <a:pt x="1703" y="107"/>
                  </a:cubicBezTo>
                  <a:cubicBezTo>
                    <a:pt x="1655" y="95"/>
                    <a:pt x="1620" y="71"/>
                    <a:pt x="1572" y="60"/>
                  </a:cubicBezTo>
                  <a:cubicBezTo>
                    <a:pt x="1489" y="36"/>
                    <a:pt x="1417" y="12"/>
                    <a:pt x="1334" y="12"/>
                  </a:cubicBezTo>
                  <a:cubicBezTo>
                    <a:pt x="1286" y="0"/>
                    <a:pt x="1251" y="0"/>
                    <a:pt x="12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7" name="Google Shape;1497;p15"/>
            <p:cNvSpPr/>
            <p:nvPr/>
          </p:nvSpPr>
          <p:spPr>
            <a:xfrm>
              <a:off x="6566206" y="-169612"/>
              <a:ext cx="142572" cy="125041"/>
            </a:xfrm>
            <a:custGeom>
              <a:avLst/>
              <a:gdLst/>
              <a:ahLst/>
              <a:cxnLst/>
              <a:rect l="l" t="t" r="r" b="b"/>
              <a:pathLst>
                <a:path w="4359" h="3823" extrusionOk="0">
                  <a:moveTo>
                    <a:pt x="1132" y="0"/>
                  </a:moveTo>
                  <a:cubicBezTo>
                    <a:pt x="501" y="0"/>
                    <a:pt x="1" y="512"/>
                    <a:pt x="1" y="1131"/>
                  </a:cubicBezTo>
                  <a:lnTo>
                    <a:pt x="1" y="2679"/>
                  </a:lnTo>
                  <a:cubicBezTo>
                    <a:pt x="1" y="3310"/>
                    <a:pt x="501" y="3810"/>
                    <a:pt x="1132" y="3822"/>
                  </a:cubicBezTo>
                  <a:lnTo>
                    <a:pt x="3216" y="3822"/>
                  </a:lnTo>
                  <a:cubicBezTo>
                    <a:pt x="3847" y="3810"/>
                    <a:pt x="4359" y="3310"/>
                    <a:pt x="4359" y="2679"/>
                  </a:cubicBezTo>
                  <a:lnTo>
                    <a:pt x="4359" y="1131"/>
                  </a:lnTo>
                  <a:cubicBezTo>
                    <a:pt x="4359" y="512"/>
                    <a:pt x="3847" y="0"/>
                    <a:pt x="3216"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8" name="Google Shape;1498;p15"/>
            <p:cNvSpPr/>
            <p:nvPr/>
          </p:nvSpPr>
          <p:spPr>
            <a:xfrm>
              <a:off x="6566206" y="277825"/>
              <a:ext cx="142572" cy="124648"/>
            </a:xfrm>
            <a:custGeom>
              <a:avLst/>
              <a:gdLst/>
              <a:ahLst/>
              <a:cxnLst/>
              <a:rect l="l" t="t" r="r" b="b"/>
              <a:pathLst>
                <a:path w="4359" h="3811" extrusionOk="0">
                  <a:moveTo>
                    <a:pt x="1132" y="0"/>
                  </a:moveTo>
                  <a:cubicBezTo>
                    <a:pt x="501" y="0"/>
                    <a:pt x="1" y="512"/>
                    <a:pt x="1" y="1132"/>
                  </a:cubicBezTo>
                  <a:lnTo>
                    <a:pt x="1" y="2679"/>
                  </a:lnTo>
                  <a:cubicBezTo>
                    <a:pt x="1" y="3310"/>
                    <a:pt x="501" y="3810"/>
                    <a:pt x="1132" y="3810"/>
                  </a:cubicBezTo>
                  <a:lnTo>
                    <a:pt x="3216" y="3810"/>
                  </a:lnTo>
                  <a:cubicBezTo>
                    <a:pt x="3847" y="3810"/>
                    <a:pt x="4359" y="3310"/>
                    <a:pt x="4359" y="2679"/>
                  </a:cubicBezTo>
                  <a:lnTo>
                    <a:pt x="4359" y="1132"/>
                  </a:lnTo>
                  <a:cubicBezTo>
                    <a:pt x="4359" y="512"/>
                    <a:pt x="3847" y="0"/>
                    <a:pt x="3216"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9" name="Google Shape;1499;p15"/>
            <p:cNvSpPr/>
            <p:nvPr/>
          </p:nvSpPr>
          <p:spPr>
            <a:xfrm>
              <a:off x="6588806" y="-148189"/>
              <a:ext cx="80264" cy="529240"/>
            </a:xfrm>
            <a:custGeom>
              <a:avLst/>
              <a:gdLst/>
              <a:ahLst/>
              <a:cxnLst/>
              <a:rect l="l" t="t" r="r" b="b"/>
              <a:pathLst>
                <a:path w="2454" h="16181" extrusionOk="0">
                  <a:moveTo>
                    <a:pt x="1227" y="0"/>
                  </a:moveTo>
                  <a:cubicBezTo>
                    <a:pt x="929" y="0"/>
                    <a:pt x="643" y="119"/>
                    <a:pt x="417" y="310"/>
                  </a:cubicBezTo>
                  <a:lnTo>
                    <a:pt x="393" y="333"/>
                  </a:lnTo>
                  <a:cubicBezTo>
                    <a:pt x="370" y="369"/>
                    <a:pt x="334" y="393"/>
                    <a:pt x="298" y="429"/>
                  </a:cubicBezTo>
                  <a:cubicBezTo>
                    <a:pt x="286" y="452"/>
                    <a:pt x="262" y="476"/>
                    <a:pt x="251" y="500"/>
                  </a:cubicBezTo>
                  <a:cubicBezTo>
                    <a:pt x="227" y="524"/>
                    <a:pt x="203" y="560"/>
                    <a:pt x="179" y="595"/>
                  </a:cubicBezTo>
                  <a:cubicBezTo>
                    <a:pt x="167" y="631"/>
                    <a:pt x="143" y="655"/>
                    <a:pt x="131" y="691"/>
                  </a:cubicBezTo>
                  <a:cubicBezTo>
                    <a:pt x="120" y="726"/>
                    <a:pt x="108" y="750"/>
                    <a:pt x="96" y="786"/>
                  </a:cubicBezTo>
                  <a:cubicBezTo>
                    <a:pt x="72" y="833"/>
                    <a:pt x="60" y="869"/>
                    <a:pt x="48" y="917"/>
                  </a:cubicBezTo>
                  <a:cubicBezTo>
                    <a:pt x="36" y="941"/>
                    <a:pt x="36" y="964"/>
                    <a:pt x="24" y="1000"/>
                  </a:cubicBezTo>
                  <a:cubicBezTo>
                    <a:pt x="12" y="1072"/>
                    <a:pt x="0" y="1143"/>
                    <a:pt x="0" y="1226"/>
                  </a:cubicBezTo>
                  <a:lnTo>
                    <a:pt x="0" y="14954"/>
                  </a:lnTo>
                  <a:cubicBezTo>
                    <a:pt x="0" y="15633"/>
                    <a:pt x="548" y="16181"/>
                    <a:pt x="1227" y="16181"/>
                  </a:cubicBezTo>
                  <a:cubicBezTo>
                    <a:pt x="1322" y="16181"/>
                    <a:pt x="1405" y="16169"/>
                    <a:pt x="1489" y="16157"/>
                  </a:cubicBezTo>
                  <a:lnTo>
                    <a:pt x="1524" y="16145"/>
                  </a:lnTo>
                  <a:cubicBezTo>
                    <a:pt x="1596" y="16121"/>
                    <a:pt x="1655" y="16097"/>
                    <a:pt x="1727" y="16073"/>
                  </a:cubicBezTo>
                  <a:lnTo>
                    <a:pt x="1739" y="16073"/>
                  </a:lnTo>
                  <a:cubicBezTo>
                    <a:pt x="1882" y="16002"/>
                    <a:pt x="2013" y="15907"/>
                    <a:pt x="2132" y="15788"/>
                  </a:cubicBezTo>
                  <a:cubicBezTo>
                    <a:pt x="2334" y="15561"/>
                    <a:pt x="2453" y="15276"/>
                    <a:pt x="2453" y="14966"/>
                  </a:cubicBezTo>
                  <a:lnTo>
                    <a:pt x="2453" y="1226"/>
                  </a:lnTo>
                  <a:cubicBezTo>
                    <a:pt x="2453" y="548"/>
                    <a:pt x="1905"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0" name="Google Shape;1500;p15"/>
            <p:cNvSpPr/>
            <p:nvPr/>
          </p:nvSpPr>
          <p:spPr>
            <a:xfrm>
              <a:off x="6600483" y="-148189"/>
              <a:ext cx="79872" cy="529240"/>
            </a:xfrm>
            <a:custGeom>
              <a:avLst/>
              <a:gdLst/>
              <a:ahLst/>
              <a:cxnLst/>
              <a:rect l="l" t="t" r="r" b="b"/>
              <a:pathLst>
                <a:path w="2442" h="16181" extrusionOk="0">
                  <a:moveTo>
                    <a:pt x="1144" y="0"/>
                  </a:moveTo>
                  <a:cubicBezTo>
                    <a:pt x="1060" y="0"/>
                    <a:pt x="965" y="24"/>
                    <a:pt x="882" y="48"/>
                  </a:cubicBezTo>
                  <a:cubicBezTo>
                    <a:pt x="834" y="60"/>
                    <a:pt x="798" y="71"/>
                    <a:pt x="751" y="83"/>
                  </a:cubicBezTo>
                  <a:cubicBezTo>
                    <a:pt x="715" y="107"/>
                    <a:pt x="691" y="119"/>
                    <a:pt x="656" y="131"/>
                  </a:cubicBezTo>
                  <a:cubicBezTo>
                    <a:pt x="620" y="155"/>
                    <a:pt x="596" y="167"/>
                    <a:pt x="572" y="179"/>
                  </a:cubicBezTo>
                  <a:cubicBezTo>
                    <a:pt x="548" y="202"/>
                    <a:pt x="525" y="214"/>
                    <a:pt x="501" y="226"/>
                  </a:cubicBezTo>
                  <a:lnTo>
                    <a:pt x="441" y="274"/>
                  </a:lnTo>
                  <a:lnTo>
                    <a:pt x="394" y="322"/>
                  </a:lnTo>
                  <a:cubicBezTo>
                    <a:pt x="370" y="333"/>
                    <a:pt x="358" y="357"/>
                    <a:pt x="346" y="369"/>
                  </a:cubicBezTo>
                  <a:cubicBezTo>
                    <a:pt x="322" y="381"/>
                    <a:pt x="310" y="393"/>
                    <a:pt x="298" y="417"/>
                  </a:cubicBezTo>
                  <a:cubicBezTo>
                    <a:pt x="286" y="429"/>
                    <a:pt x="275" y="441"/>
                    <a:pt x="263" y="464"/>
                  </a:cubicBezTo>
                  <a:lnTo>
                    <a:pt x="227" y="512"/>
                  </a:lnTo>
                  <a:lnTo>
                    <a:pt x="191" y="560"/>
                  </a:lnTo>
                  <a:lnTo>
                    <a:pt x="167" y="607"/>
                  </a:lnTo>
                  <a:lnTo>
                    <a:pt x="132" y="655"/>
                  </a:lnTo>
                  <a:lnTo>
                    <a:pt x="108" y="703"/>
                  </a:lnTo>
                  <a:cubicBezTo>
                    <a:pt x="108" y="714"/>
                    <a:pt x="96" y="726"/>
                    <a:pt x="96" y="750"/>
                  </a:cubicBezTo>
                  <a:cubicBezTo>
                    <a:pt x="84" y="762"/>
                    <a:pt x="84" y="774"/>
                    <a:pt x="72" y="786"/>
                  </a:cubicBezTo>
                  <a:lnTo>
                    <a:pt x="60" y="833"/>
                  </a:lnTo>
                  <a:lnTo>
                    <a:pt x="48" y="881"/>
                  </a:lnTo>
                  <a:cubicBezTo>
                    <a:pt x="48" y="905"/>
                    <a:pt x="36" y="917"/>
                    <a:pt x="36" y="929"/>
                  </a:cubicBezTo>
                  <a:cubicBezTo>
                    <a:pt x="24" y="953"/>
                    <a:pt x="24" y="964"/>
                    <a:pt x="24" y="976"/>
                  </a:cubicBezTo>
                  <a:lnTo>
                    <a:pt x="24" y="1024"/>
                  </a:lnTo>
                  <a:cubicBezTo>
                    <a:pt x="24" y="1048"/>
                    <a:pt x="24" y="1060"/>
                    <a:pt x="13" y="1072"/>
                  </a:cubicBezTo>
                  <a:cubicBezTo>
                    <a:pt x="1" y="1095"/>
                    <a:pt x="13" y="1107"/>
                    <a:pt x="13" y="1119"/>
                  </a:cubicBezTo>
                  <a:lnTo>
                    <a:pt x="13" y="1167"/>
                  </a:lnTo>
                  <a:lnTo>
                    <a:pt x="13" y="1214"/>
                  </a:lnTo>
                  <a:lnTo>
                    <a:pt x="13" y="14954"/>
                  </a:lnTo>
                  <a:cubicBezTo>
                    <a:pt x="13" y="14966"/>
                    <a:pt x="13" y="14978"/>
                    <a:pt x="13" y="14990"/>
                  </a:cubicBezTo>
                  <a:lnTo>
                    <a:pt x="13" y="15050"/>
                  </a:lnTo>
                  <a:cubicBezTo>
                    <a:pt x="13" y="15061"/>
                    <a:pt x="13" y="15073"/>
                    <a:pt x="13" y="15097"/>
                  </a:cubicBezTo>
                  <a:cubicBezTo>
                    <a:pt x="13" y="15109"/>
                    <a:pt x="13" y="15121"/>
                    <a:pt x="24" y="15145"/>
                  </a:cubicBezTo>
                  <a:lnTo>
                    <a:pt x="24" y="15192"/>
                  </a:lnTo>
                  <a:cubicBezTo>
                    <a:pt x="24" y="15204"/>
                    <a:pt x="24" y="15216"/>
                    <a:pt x="24" y="15240"/>
                  </a:cubicBezTo>
                  <a:cubicBezTo>
                    <a:pt x="36" y="15252"/>
                    <a:pt x="24" y="15276"/>
                    <a:pt x="36" y="15288"/>
                  </a:cubicBezTo>
                  <a:cubicBezTo>
                    <a:pt x="48" y="15300"/>
                    <a:pt x="48" y="15323"/>
                    <a:pt x="60" y="15335"/>
                  </a:cubicBezTo>
                  <a:lnTo>
                    <a:pt x="72" y="15383"/>
                  </a:lnTo>
                  <a:lnTo>
                    <a:pt x="96" y="15431"/>
                  </a:lnTo>
                  <a:cubicBezTo>
                    <a:pt x="96" y="15454"/>
                    <a:pt x="108" y="15466"/>
                    <a:pt x="120" y="15478"/>
                  </a:cubicBezTo>
                  <a:cubicBezTo>
                    <a:pt x="120" y="15502"/>
                    <a:pt x="132" y="15514"/>
                    <a:pt x="144" y="15526"/>
                  </a:cubicBezTo>
                  <a:cubicBezTo>
                    <a:pt x="144" y="15550"/>
                    <a:pt x="155" y="15561"/>
                    <a:pt x="167" y="15585"/>
                  </a:cubicBezTo>
                  <a:cubicBezTo>
                    <a:pt x="179" y="15597"/>
                    <a:pt x="191" y="15609"/>
                    <a:pt x="203" y="15633"/>
                  </a:cubicBezTo>
                  <a:cubicBezTo>
                    <a:pt x="203" y="15645"/>
                    <a:pt x="227" y="15657"/>
                    <a:pt x="239" y="15681"/>
                  </a:cubicBezTo>
                  <a:cubicBezTo>
                    <a:pt x="239" y="15692"/>
                    <a:pt x="263" y="15716"/>
                    <a:pt x="275" y="15728"/>
                  </a:cubicBezTo>
                  <a:cubicBezTo>
                    <a:pt x="286" y="15740"/>
                    <a:pt x="298" y="15764"/>
                    <a:pt x="310" y="15776"/>
                  </a:cubicBezTo>
                  <a:lnTo>
                    <a:pt x="358" y="15823"/>
                  </a:lnTo>
                  <a:lnTo>
                    <a:pt x="417" y="15871"/>
                  </a:lnTo>
                  <a:cubicBezTo>
                    <a:pt x="429" y="15895"/>
                    <a:pt x="453" y="15907"/>
                    <a:pt x="477" y="15931"/>
                  </a:cubicBezTo>
                  <a:lnTo>
                    <a:pt x="536" y="15978"/>
                  </a:lnTo>
                  <a:cubicBezTo>
                    <a:pt x="572" y="15990"/>
                    <a:pt x="596" y="16014"/>
                    <a:pt x="620" y="16026"/>
                  </a:cubicBezTo>
                  <a:cubicBezTo>
                    <a:pt x="656" y="16050"/>
                    <a:pt x="691" y="16062"/>
                    <a:pt x="727" y="16073"/>
                  </a:cubicBezTo>
                  <a:cubicBezTo>
                    <a:pt x="763" y="16097"/>
                    <a:pt x="810" y="16109"/>
                    <a:pt x="858" y="16121"/>
                  </a:cubicBezTo>
                  <a:cubicBezTo>
                    <a:pt x="977" y="16157"/>
                    <a:pt x="1096" y="16181"/>
                    <a:pt x="1215" y="16181"/>
                  </a:cubicBezTo>
                  <a:lnTo>
                    <a:pt x="1227" y="16181"/>
                  </a:lnTo>
                  <a:cubicBezTo>
                    <a:pt x="1334" y="16181"/>
                    <a:pt x="1441" y="16169"/>
                    <a:pt x="1537" y="16133"/>
                  </a:cubicBezTo>
                  <a:cubicBezTo>
                    <a:pt x="1584" y="16121"/>
                    <a:pt x="1632" y="16109"/>
                    <a:pt x="1679" y="16085"/>
                  </a:cubicBezTo>
                  <a:lnTo>
                    <a:pt x="1787" y="16038"/>
                  </a:lnTo>
                  <a:cubicBezTo>
                    <a:pt x="1810" y="16026"/>
                    <a:pt x="1834" y="16014"/>
                    <a:pt x="1870" y="15990"/>
                  </a:cubicBezTo>
                  <a:lnTo>
                    <a:pt x="1941" y="15942"/>
                  </a:lnTo>
                  <a:cubicBezTo>
                    <a:pt x="1953" y="15931"/>
                    <a:pt x="1977" y="15919"/>
                    <a:pt x="2001" y="15907"/>
                  </a:cubicBezTo>
                  <a:cubicBezTo>
                    <a:pt x="2013" y="15883"/>
                    <a:pt x="2037" y="15871"/>
                    <a:pt x="2049" y="15859"/>
                  </a:cubicBezTo>
                  <a:lnTo>
                    <a:pt x="2096" y="15812"/>
                  </a:lnTo>
                  <a:lnTo>
                    <a:pt x="2144" y="15752"/>
                  </a:lnTo>
                  <a:lnTo>
                    <a:pt x="2180" y="15704"/>
                  </a:lnTo>
                  <a:lnTo>
                    <a:pt x="2215" y="15657"/>
                  </a:lnTo>
                  <a:lnTo>
                    <a:pt x="2251" y="15609"/>
                  </a:lnTo>
                  <a:cubicBezTo>
                    <a:pt x="2263" y="15597"/>
                    <a:pt x="2275" y="15585"/>
                    <a:pt x="2287" y="15561"/>
                  </a:cubicBezTo>
                  <a:cubicBezTo>
                    <a:pt x="2287" y="15550"/>
                    <a:pt x="2299" y="15538"/>
                    <a:pt x="2310" y="15514"/>
                  </a:cubicBezTo>
                  <a:cubicBezTo>
                    <a:pt x="2310" y="15502"/>
                    <a:pt x="2322" y="15478"/>
                    <a:pt x="2334" y="15466"/>
                  </a:cubicBezTo>
                  <a:lnTo>
                    <a:pt x="2358" y="15419"/>
                  </a:lnTo>
                  <a:cubicBezTo>
                    <a:pt x="2358" y="15407"/>
                    <a:pt x="2358" y="15383"/>
                    <a:pt x="2370" y="15371"/>
                  </a:cubicBezTo>
                  <a:cubicBezTo>
                    <a:pt x="2370" y="15359"/>
                    <a:pt x="2382" y="15335"/>
                    <a:pt x="2382" y="15323"/>
                  </a:cubicBezTo>
                  <a:cubicBezTo>
                    <a:pt x="2394" y="15311"/>
                    <a:pt x="2394" y="15288"/>
                    <a:pt x="2406" y="15276"/>
                  </a:cubicBezTo>
                  <a:cubicBezTo>
                    <a:pt x="2406" y="15264"/>
                    <a:pt x="2406" y="15240"/>
                    <a:pt x="2406" y="15228"/>
                  </a:cubicBezTo>
                  <a:cubicBezTo>
                    <a:pt x="2418" y="15204"/>
                    <a:pt x="2406" y="15192"/>
                    <a:pt x="2418" y="15180"/>
                  </a:cubicBezTo>
                  <a:cubicBezTo>
                    <a:pt x="2430" y="15157"/>
                    <a:pt x="2418" y="15145"/>
                    <a:pt x="2430" y="15133"/>
                  </a:cubicBezTo>
                  <a:cubicBezTo>
                    <a:pt x="2441" y="15109"/>
                    <a:pt x="2430" y="15097"/>
                    <a:pt x="2430" y="15085"/>
                  </a:cubicBezTo>
                  <a:lnTo>
                    <a:pt x="2430" y="15026"/>
                  </a:lnTo>
                  <a:lnTo>
                    <a:pt x="2430" y="14978"/>
                  </a:lnTo>
                  <a:lnTo>
                    <a:pt x="2430" y="1214"/>
                  </a:lnTo>
                  <a:lnTo>
                    <a:pt x="2430" y="1167"/>
                  </a:lnTo>
                  <a:lnTo>
                    <a:pt x="2430" y="1119"/>
                  </a:lnTo>
                  <a:cubicBezTo>
                    <a:pt x="2430" y="1107"/>
                    <a:pt x="2430" y="1084"/>
                    <a:pt x="2430" y="1072"/>
                  </a:cubicBezTo>
                  <a:cubicBezTo>
                    <a:pt x="2418" y="1060"/>
                    <a:pt x="2418" y="1036"/>
                    <a:pt x="2418" y="1024"/>
                  </a:cubicBezTo>
                  <a:cubicBezTo>
                    <a:pt x="2418" y="1012"/>
                    <a:pt x="2418" y="988"/>
                    <a:pt x="2418" y="976"/>
                  </a:cubicBezTo>
                  <a:cubicBezTo>
                    <a:pt x="2418" y="964"/>
                    <a:pt x="2406" y="941"/>
                    <a:pt x="2406" y="929"/>
                  </a:cubicBezTo>
                  <a:cubicBezTo>
                    <a:pt x="2406" y="905"/>
                    <a:pt x="2406" y="893"/>
                    <a:pt x="2394" y="881"/>
                  </a:cubicBezTo>
                  <a:cubicBezTo>
                    <a:pt x="2382" y="869"/>
                    <a:pt x="2382" y="845"/>
                    <a:pt x="2382" y="833"/>
                  </a:cubicBezTo>
                  <a:cubicBezTo>
                    <a:pt x="2382" y="810"/>
                    <a:pt x="2370" y="798"/>
                    <a:pt x="2358" y="786"/>
                  </a:cubicBezTo>
                  <a:cubicBezTo>
                    <a:pt x="2358" y="762"/>
                    <a:pt x="2346" y="750"/>
                    <a:pt x="2346" y="738"/>
                  </a:cubicBezTo>
                  <a:cubicBezTo>
                    <a:pt x="2346" y="714"/>
                    <a:pt x="2322" y="703"/>
                    <a:pt x="2322" y="691"/>
                  </a:cubicBezTo>
                  <a:lnTo>
                    <a:pt x="2299" y="643"/>
                  </a:lnTo>
                  <a:cubicBezTo>
                    <a:pt x="2287" y="619"/>
                    <a:pt x="2275" y="607"/>
                    <a:pt x="2263" y="595"/>
                  </a:cubicBezTo>
                  <a:cubicBezTo>
                    <a:pt x="2251" y="572"/>
                    <a:pt x="2251" y="560"/>
                    <a:pt x="2239" y="548"/>
                  </a:cubicBezTo>
                  <a:lnTo>
                    <a:pt x="2203" y="500"/>
                  </a:lnTo>
                  <a:lnTo>
                    <a:pt x="2168" y="452"/>
                  </a:lnTo>
                  <a:lnTo>
                    <a:pt x="2120" y="393"/>
                  </a:lnTo>
                  <a:cubicBezTo>
                    <a:pt x="2108" y="381"/>
                    <a:pt x="2096" y="369"/>
                    <a:pt x="2072" y="345"/>
                  </a:cubicBezTo>
                  <a:lnTo>
                    <a:pt x="2025" y="298"/>
                  </a:lnTo>
                  <a:cubicBezTo>
                    <a:pt x="2001" y="286"/>
                    <a:pt x="1989" y="274"/>
                    <a:pt x="1965" y="250"/>
                  </a:cubicBezTo>
                  <a:lnTo>
                    <a:pt x="1894" y="202"/>
                  </a:lnTo>
                  <a:lnTo>
                    <a:pt x="1822" y="155"/>
                  </a:lnTo>
                  <a:cubicBezTo>
                    <a:pt x="1787" y="143"/>
                    <a:pt x="1751" y="119"/>
                    <a:pt x="1715" y="107"/>
                  </a:cubicBezTo>
                  <a:cubicBezTo>
                    <a:pt x="1679" y="95"/>
                    <a:pt x="1632" y="71"/>
                    <a:pt x="1596" y="60"/>
                  </a:cubicBezTo>
                  <a:cubicBezTo>
                    <a:pt x="1513" y="36"/>
                    <a:pt x="1429" y="12"/>
                    <a:pt x="1346" y="12"/>
                  </a:cubicBezTo>
                  <a:cubicBezTo>
                    <a:pt x="1310" y="0"/>
                    <a:pt x="1263"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1" name="Google Shape;1501;p15"/>
            <p:cNvSpPr/>
            <p:nvPr/>
          </p:nvSpPr>
          <p:spPr>
            <a:xfrm>
              <a:off x="6195500" y="-169612"/>
              <a:ext cx="142932" cy="125041"/>
            </a:xfrm>
            <a:custGeom>
              <a:avLst/>
              <a:gdLst/>
              <a:ahLst/>
              <a:cxnLst/>
              <a:rect l="l" t="t" r="r" b="b"/>
              <a:pathLst>
                <a:path w="4370" h="3823" extrusionOk="0">
                  <a:moveTo>
                    <a:pt x="1143" y="0"/>
                  </a:moveTo>
                  <a:cubicBezTo>
                    <a:pt x="512" y="0"/>
                    <a:pt x="12" y="512"/>
                    <a:pt x="0" y="1131"/>
                  </a:cubicBezTo>
                  <a:lnTo>
                    <a:pt x="0" y="2679"/>
                  </a:lnTo>
                  <a:cubicBezTo>
                    <a:pt x="12" y="3310"/>
                    <a:pt x="512" y="3810"/>
                    <a:pt x="1143" y="3822"/>
                  </a:cubicBezTo>
                  <a:lnTo>
                    <a:pt x="3227" y="3822"/>
                  </a:lnTo>
                  <a:cubicBezTo>
                    <a:pt x="3858" y="3810"/>
                    <a:pt x="4358" y="3310"/>
                    <a:pt x="4370" y="2679"/>
                  </a:cubicBezTo>
                  <a:lnTo>
                    <a:pt x="4370" y="1131"/>
                  </a:lnTo>
                  <a:cubicBezTo>
                    <a:pt x="4358" y="512"/>
                    <a:pt x="3858"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2" name="Google Shape;1502;p15"/>
            <p:cNvSpPr/>
            <p:nvPr/>
          </p:nvSpPr>
          <p:spPr>
            <a:xfrm>
              <a:off x="6195500" y="277825"/>
              <a:ext cx="142932" cy="124648"/>
            </a:xfrm>
            <a:custGeom>
              <a:avLst/>
              <a:gdLst/>
              <a:ahLst/>
              <a:cxnLst/>
              <a:rect l="l" t="t" r="r" b="b"/>
              <a:pathLst>
                <a:path w="4370" h="3811" extrusionOk="0">
                  <a:moveTo>
                    <a:pt x="1143" y="0"/>
                  </a:moveTo>
                  <a:cubicBezTo>
                    <a:pt x="512" y="0"/>
                    <a:pt x="12" y="512"/>
                    <a:pt x="0" y="1132"/>
                  </a:cubicBezTo>
                  <a:lnTo>
                    <a:pt x="0" y="2679"/>
                  </a:lnTo>
                  <a:cubicBezTo>
                    <a:pt x="12" y="3310"/>
                    <a:pt x="512" y="3810"/>
                    <a:pt x="1143" y="3810"/>
                  </a:cubicBezTo>
                  <a:lnTo>
                    <a:pt x="3227" y="3810"/>
                  </a:lnTo>
                  <a:cubicBezTo>
                    <a:pt x="3858" y="3810"/>
                    <a:pt x="4358" y="3310"/>
                    <a:pt x="4370" y="2679"/>
                  </a:cubicBezTo>
                  <a:lnTo>
                    <a:pt x="4370" y="1132"/>
                  </a:lnTo>
                  <a:cubicBezTo>
                    <a:pt x="4358" y="512"/>
                    <a:pt x="3858"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3" name="Google Shape;1503;p15"/>
            <p:cNvSpPr/>
            <p:nvPr/>
          </p:nvSpPr>
          <p:spPr>
            <a:xfrm>
              <a:off x="6218461" y="-148189"/>
              <a:ext cx="80264" cy="529240"/>
            </a:xfrm>
            <a:custGeom>
              <a:avLst/>
              <a:gdLst/>
              <a:ahLst/>
              <a:cxnLst/>
              <a:rect l="l" t="t" r="r" b="b"/>
              <a:pathLst>
                <a:path w="2454" h="16181" extrusionOk="0">
                  <a:moveTo>
                    <a:pt x="1227" y="0"/>
                  </a:moveTo>
                  <a:cubicBezTo>
                    <a:pt x="929" y="0"/>
                    <a:pt x="632" y="119"/>
                    <a:pt x="417" y="310"/>
                  </a:cubicBezTo>
                  <a:lnTo>
                    <a:pt x="394" y="333"/>
                  </a:lnTo>
                  <a:cubicBezTo>
                    <a:pt x="358" y="369"/>
                    <a:pt x="334" y="393"/>
                    <a:pt x="298" y="429"/>
                  </a:cubicBezTo>
                  <a:cubicBezTo>
                    <a:pt x="286" y="452"/>
                    <a:pt x="263" y="476"/>
                    <a:pt x="251" y="500"/>
                  </a:cubicBezTo>
                  <a:cubicBezTo>
                    <a:pt x="227" y="524"/>
                    <a:pt x="203" y="560"/>
                    <a:pt x="179" y="595"/>
                  </a:cubicBezTo>
                  <a:cubicBezTo>
                    <a:pt x="167" y="631"/>
                    <a:pt x="144" y="655"/>
                    <a:pt x="132" y="691"/>
                  </a:cubicBezTo>
                  <a:cubicBezTo>
                    <a:pt x="120" y="726"/>
                    <a:pt x="96" y="750"/>
                    <a:pt x="84" y="786"/>
                  </a:cubicBezTo>
                  <a:cubicBezTo>
                    <a:pt x="72" y="833"/>
                    <a:pt x="60" y="869"/>
                    <a:pt x="48" y="917"/>
                  </a:cubicBezTo>
                  <a:cubicBezTo>
                    <a:pt x="48" y="941"/>
                    <a:pt x="36" y="964"/>
                    <a:pt x="24" y="1000"/>
                  </a:cubicBezTo>
                  <a:cubicBezTo>
                    <a:pt x="13" y="1072"/>
                    <a:pt x="1" y="1143"/>
                    <a:pt x="1" y="1226"/>
                  </a:cubicBezTo>
                  <a:lnTo>
                    <a:pt x="1" y="14954"/>
                  </a:lnTo>
                  <a:cubicBezTo>
                    <a:pt x="1" y="15633"/>
                    <a:pt x="548" y="16181"/>
                    <a:pt x="1227" y="16181"/>
                  </a:cubicBezTo>
                  <a:cubicBezTo>
                    <a:pt x="1310" y="16181"/>
                    <a:pt x="1406" y="16169"/>
                    <a:pt x="1489" y="16157"/>
                  </a:cubicBezTo>
                  <a:lnTo>
                    <a:pt x="1525" y="16145"/>
                  </a:lnTo>
                  <a:cubicBezTo>
                    <a:pt x="1596" y="16121"/>
                    <a:pt x="1656" y="16097"/>
                    <a:pt x="1727" y="16073"/>
                  </a:cubicBezTo>
                  <a:lnTo>
                    <a:pt x="1739" y="16073"/>
                  </a:lnTo>
                  <a:cubicBezTo>
                    <a:pt x="1882" y="16002"/>
                    <a:pt x="2013" y="15907"/>
                    <a:pt x="2120" y="15788"/>
                  </a:cubicBezTo>
                  <a:cubicBezTo>
                    <a:pt x="2334" y="15561"/>
                    <a:pt x="2453" y="15276"/>
                    <a:pt x="2453" y="14966"/>
                  </a:cubicBezTo>
                  <a:lnTo>
                    <a:pt x="2453" y="1226"/>
                  </a:lnTo>
                  <a:cubicBezTo>
                    <a:pt x="2453"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4" name="Google Shape;1504;p15"/>
            <p:cNvSpPr/>
            <p:nvPr/>
          </p:nvSpPr>
          <p:spPr>
            <a:xfrm>
              <a:off x="6230922" y="-148189"/>
              <a:ext cx="78694" cy="529240"/>
            </a:xfrm>
            <a:custGeom>
              <a:avLst/>
              <a:gdLst/>
              <a:ahLst/>
              <a:cxnLst/>
              <a:rect l="l" t="t" r="r" b="b"/>
              <a:pathLst>
                <a:path w="2406" h="16181" extrusionOk="0">
                  <a:moveTo>
                    <a:pt x="1120" y="0"/>
                  </a:moveTo>
                  <a:cubicBezTo>
                    <a:pt x="1036" y="0"/>
                    <a:pt x="941" y="24"/>
                    <a:pt x="858" y="48"/>
                  </a:cubicBezTo>
                  <a:cubicBezTo>
                    <a:pt x="822" y="60"/>
                    <a:pt x="775" y="71"/>
                    <a:pt x="727" y="83"/>
                  </a:cubicBezTo>
                  <a:cubicBezTo>
                    <a:pt x="703" y="107"/>
                    <a:pt x="667" y="119"/>
                    <a:pt x="632" y="131"/>
                  </a:cubicBezTo>
                  <a:cubicBezTo>
                    <a:pt x="596" y="155"/>
                    <a:pt x="584" y="167"/>
                    <a:pt x="548" y="179"/>
                  </a:cubicBezTo>
                  <a:cubicBezTo>
                    <a:pt x="525" y="202"/>
                    <a:pt x="501" y="214"/>
                    <a:pt x="489" y="226"/>
                  </a:cubicBezTo>
                  <a:lnTo>
                    <a:pt x="417" y="274"/>
                  </a:lnTo>
                  <a:lnTo>
                    <a:pt x="370" y="322"/>
                  </a:lnTo>
                  <a:lnTo>
                    <a:pt x="322" y="369"/>
                  </a:lnTo>
                  <a:cubicBezTo>
                    <a:pt x="310" y="381"/>
                    <a:pt x="286" y="393"/>
                    <a:pt x="274" y="417"/>
                  </a:cubicBezTo>
                  <a:lnTo>
                    <a:pt x="239" y="464"/>
                  </a:lnTo>
                  <a:lnTo>
                    <a:pt x="203" y="512"/>
                  </a:lnTo>
                  <a:lnTo>
                    <a:pt x="167" y="560"/>
                  </a:lnTo>
                  <a:cubicBezTo>
                    <a:pt x="155" y="572"/>
                    <a:pt x="155" y="583"/>
                    <a:pt x="144" y="607"/>
                  </a:cubicBezTo>
                  <a:lnTo>
                    <a:pt x="120" y="655"/>
                  </a:lnTo>
                  <a:cubicBezTo>
                    <a:pt x="108" y="667"/>
                    <a:pt x="96" y="679"/>
                    <a:pt x="96" y="703"/>
                  </a:cubicBezTo>
                  <a:cubicBezTo>
                    <a:pt x="84" y="714"/>
                    <a:pt x="72" y="726"/>
                    <a:pt x="72" y="750"/>
                  </a:cubicBezTo>
                  <a:cubicBezTo>
                    <a:pt x="60" y="762"/>
                    <a:pt x="60" y="774"/>
                    <a:pt x="48" y="786"/>
                  </a:cubicBezTo>
                  <a:lnTo>
                    <a:pt x="36" y="833"/>
                  </a:lnTo>
                  <a:lnTo>
                    <a:pt x="24" y="881"/>
                  </a:lnTo>
                  <a:cubicBezTo>
                    <a:pt x="24" y="905"/>
                    <a:pt x="13" y="917"/>
                    <a:pt x="13" y="929"/>
                  </a:cubicBezTo>
                  <a:cubicBezTo>
                    <a:pt x="1" y="953"/>
                    <a:pt x="1" y="964"/>
                    <a:pt x="1" y="976"/>
                  </a:cubicBezTo>
                  <a:lnTo>
                    <a:pt x="1" y="1024"/>
                  </a:lnTo>
                  <a:lnTo>
                    <a:pt x="1" y="1072"/>
                  </a:lnTo>
                  <a:lnTo>
                    <a:pt x="1" y="1119"/>
                  </a:lnTo>
                  <a:lnTo>
                    <a:pt x="1" y="1167"/>
                  </a:lnTo>
                  <a:lnTo>
                    <a:pt x="1" y="1214"/>
                  </a:lnTo>
                  <a:lnTo>
                    <a:pt x="1" y="14954"/>
                  </a:lnTo>
                  <a:lnTo>
                    <a:pt x="1" y="14990"/>
                  </a:lnTo>
                  <a:lnTo>
                    <a:pt x="1" y="15050"/>
                  </a:lnTo>
                  <a:lnTo>
                    <a:pt x="1" y="15097"/>
                  </a:lnTo>
                  <a:lnTo>
                    <a:pt x="1" y="15145"/>
                  </a:lnTo>
                  <a:lnTo>
                    <a:pt x="1" y="15192"/>
                  </a:lnTo>
                  <a:cubicBezTo>
                    <a:pt x="1" y="15204"/>
                    <a:pt x="1" y="15216"/>
                    <a:pt x="13" y="15240"/>
                  </a:cubicBezTo>
                  <a:cubicBezTo>
                    <a:pt x="13" y="15252"/>
                    <a:pt x="13" y="15276"/>
                    <a:pt x="24" y="15288"/>
                  </a:cubicBezTo>
                  <a:cubicBezTo>
                    <a:pt x="36" y="15300"/>
                    <a:pt x="36" y="15323"/>
                    <a:pt x="36" y="15335"/>
                  </a:cubicBezTo>
                  <a:cubicBezTo>
                    <a:pt x="36" y="15347"/>
                    <a:pt x="48" y="15371"/>
                    <a:pt x="60" y="15383"/>
                  </a:cubicBezTo>
                  <a:cubicBezTo>
                    <a:pt x="60" y="15407"/>
                    <a:pt x="60" y="15419"/>
                    <a:pt x="72" y="15431"/>
                  </a:cubicBezTo>
                  <a:cubicBezTo>
                    <a:pt x="84" y="15454"/>
                    <a:pt x="84" y="15466"/>
                    <a:pt x="96" y="15478"/>
                  </a:cubicBezTo>
                  <a:cubicBezTo>
                    <a:pt x="108" y="15502"/>
                    <a:pt x="108" y="15514"/>
                    <a:pt x="120" y="15526"/>
                  </a:cubicBezTo>
                  <a:cubicBezTo>
                    <a:pt x="132" y="15550"/>
                    <a:pt x="144" y="15561"/>
                    <a:pt x="144" y="15585"/>
                  </a:cubicBezTo>
                  <a:cubicBezTo>
                    <a:pt x="155" y="15597"/>
                    <a:pt x="167" y="15609"/>
                    <a:pt x="179" y="15633"/>
                  </a:cubicBezTo>
                  <a:cubicBezTo>
                    <a:pt x="191" y="15645"/>
                    <a:pt x="203" y="15669"/>
                    <a:pt x="215" y="15681"/>
                  </a:cubicBezTo>
                  <a:lnTo>
                    <a:pt x="251" y="15728"/>
                  </a:lnTo>
                  <a:lnTo>
                    <a:pt x="298" y="15776"/>
                  </a:lnTo>
                  <a:lnTo>
                    <a:pt x="334" y="15823"/>
                  </a:lnTo>
                  <a:lnTo>
                    <a:pt x="394" y="15871"/>
                  </a:lnTo>
                  <a:cubicBezTo>
                    <a:pt x="417" y="15895"/>
                    <a:pt x="429" y="15907"/>
                    <a:pt x="453" y="15931"/>
                  </a:cubicBezTo>
                  <a:cubicBezTo>
                    <a:pt x="477" y="15942"/>
                    <a:pt x="501" y="15966"/>
                    <a:pt x="525" y="15978"/>
                  </a:cubicBezTo>
                  <a:cubicBezTo>
                    <a:pt x="584" y="16014"/>
                    <a:pt x="644" y="16050"/>
                    <a:pt x="703" y="16073"/>
                  </a:cubicBezTo>
                  <a:cubicBezTo>
                    <a:pt x="751" y="16097"/>
                    <a:pt x="798" y="16109"/>
                    <a:pt x="834" y="16121"/>
                  </a:cubicBezTo>
                  <a:cubicBezTo>
                    <a:pt x="953" y="16157"/>
                    <a:pt x="1072" y="16181"/>
                    <a:pt x="1191" y="16181"/>
                  </a:cubicBezTo>
                  <a:lnTo>
                    <a:pt x="1203" y="16181"/>
                  </a:lnTo>
                  <a:cubicBezTo>
                    <a:pt x="1310" y="16181"/>
                    <a:pt x="1417" y="16169"/>
                    <a:pt x="1525" y="16133"/>
                  </a:cubicBezTo>
                  <a:cubicBezTo>
                    <a:pt x="1572" y="16121"/>
                    <a:pt x="1620" y="16109"/>
                    <a:pt x="1656" y="16085"/>
                  </a:cubicBezTo>
                  <a:cubicBezTo>
                    <a:pt x="1691" y="16073"/>
                    <a:pt x="1727" y="16062"/>
                    <a:pt x="1763" y="16038"/>
                  </a:cubicBezTo>
                  <a:lnTo>
                    <a:pt x="1846" y="15990"/>
                  </a:lnTo>
                  <a:lnTo>
                    <a:pt x="1918" y="15942"/>
                  </a:lnTo>
                  <a:cubicBezTo>
                    <a:pt x="1941" y="15931"/>
                    <a:pt x="1953" y="15919"/>
                    <a:pt x="1977" y="15907"/>
                  </a:cubicBezTo>
                  <a:lnTo>
                    <a:pt x="2037" y="15859"/>
                  </a:lnTo>
                  <a:lnTo>
                    <a:pt x="2084" y="15812"/>
                  </a:lnTo>
                  <a:lnTo>
                    <a:pt x="2120" y="15752"/>
                  </a:lnTo>
                  <a:cubicBezTo>
                    <a:pt x="2144" y="15740"/>
                    <a:pt x="2156" y="15728"/>
                    <a:pt x="2168" y="15704"/>
                  </a:cubicBezTo>
                  <a:cubicBezTo>
                    <a:pt x="2179" y="15692"/>
                    <a:pt x="2191" y="15681"/>
                    <a:pt x="2203" y="15657"/>
                  </a:cubicBezTo>
                  <a:lnTo>
                    <a:pt x="2227" y="15609"/>
                  </a:lnTo>
                  <a:lnTo>
                    <a:pt x="2263" y="15561"/>
                  </a:lnTo>
                  <a:cubicBezTo>
                    <a:pt x="2275" y="15550"/>
                    <a:pt x="2275" y="15538"/>
                    <a:pt x="2287" y="15514"/>
                  </a:cubicBezTo>
                  <a:cubicBezTo>
                    <a:pt x="2299" y="15502"/>
                    <a:pt x="2299" y="15478"/>
                    <a:pt x="2310" y="15466"/>
                  </a:cubicBezTo>
                  <a:cubicBezTo>
                    <a:pt x="2310" y="15454"/>
                    <a:pt x="2322" y="15431"/>
                    <a:pt x="2334" y="15419"/>
                  </a:cubicBezTo>
                  <a:cubicBezTo>
                    <a:pt x="2334" y="15407"/>
                    <a:pt x="2346" y="15383"/>
                    <a:pt x="2346" y="15371"/>
                  </a:cubicBezTo>
                  <a:cubicBezTo>
                    <a:pt x="2346" y="15359"/>
                    <a:pt x="2358" y="15335"/>
                    <a:pt x="2370" y="15323"/>
                  </a:cubicBezTo>
                  <a:lnTo>
                    <a:pt x="2382" y="15276"/>
                  </a:lnTo>
                  <a:cubicBezTo>
                    <a:pt x="2382" y="15264"/>
                    <a:pt x="2394" y="15240"/>
                    <a:pt x="2394" y="15228"/>
                  </a:cubicBezTo>
                  <a:lnTo>
                    <a:pt x="2406" y="15180"/>
                  </a:lnTo>
                  <a:cubicBezTo>
                    <a:pt x="2406" y="15157"/>
                    <a:pt x="2406" y="15145"/>
                    <a:pt x="2406" y="15133"/>
                  </a:cubicBezTo>
                  <a:lnTo>
                    <a:pt x="2406" y="15085"/>
                  </a:lnTo>
                  <a:lnTo>
                    <a:pt x="2406" y="15026"/>
                  </a:lnTo>
                  <a:lnTo>
                    <a:pt x="2406" y="14978"/>
                  </a:lnTo>
                  <a:cubicBezTo>
                    <a:pt x="2406" y="14978"/>
                    <a:pt x="2406" y="14966"/>
                    <a:pt x="2406" y="14954"/>
                  </a:cubicBezTo>
                  <a:lnTo>
                    <a:pt x="2406" y="1214"/>
                  </a:lnTo>
                  <a:lnTo>
                    <a:pt x="2394" y="1214"/>
                  </a:lnTo>
                  <a:lnTo>
                    <a:pt x="2394" y="1167"/>
                  </a:lnTo>
                  <a:lnTo>
                    <a:pt x="2394" y="1119"/>
                  </a:lnTo>
                  <a:lnTo>
                    <a:pt x="2394" y="1072"/>
                  </a:lnTo>
                  <a:cubicBezTo>
                    <a:pt x="2394" y="1060"/>
                    <a:pt x="2394" y="1036"/>
                    <a:pt x="2394" y="1024"/>
                  </a:cubicBezTo>
                  <a:lnTo>
                    <a:pt x="2394" y="976"/>
                  </a:lnTo>
                  <a:cubicBezTo>
                    <a:pt x="2394" y="964"/>
                    <a:pt x="2382" y="941"/>
                    <a:pt x="2382" y="929"/>
                  </a:cubicBezTo>
                  <a:cubicBezTo>
                    <a:pt x="2382" y="917"/>
                    <a:pt x="2382" y="893"/>
                    <a:pt x="2370" y="881"/>
                  </a:cubicBezTo>
                  <a:cubicBezTo>
                    <a:pt x="2370" y="869"/>
                    <a:pt x="2358" y="845"/>
                    <a:pt x="2358" y="833"/>
                  </a:cubicBezTo>
                  <a:lnTo>
                    <a:pt x="2334" y="786"/>
                  </a:lnTo>
                  <a:lnTo>
                    <a:pt x="2322" y="738"/>
                  </a:lnTo>
                  <a:cubicBezTo>
                    <a:pt x="2322" y="714"/>
                    <a:pt x="2299" y="703"/>
                    <a:pt x="2299" y="691"/>
                  </a:cubicBezTo>
                  <a:lnTo>
                    <a:pt x="2275" y="643"/>
                  </a:lnTo>
                  <a:cubicBezTo>
                    <a:pt x="2263" y="619"/>
                    <a:pt x="2251" y="607"/>
                    <a:pt x="2239" y="595"/>
                  </a:cubicBezTo>
                  <a:lnTo>
                    <a:pt x="2215" y="548"/>
                  </a:lnTo>
                  <a:cubicBezTo>
                    <a:pt x="2203" y="524"/>
                    <a:pt x="2191" y="512"/>
                    <a:pt x="2179" y="500"/>
                  </a:cubicBezTo>
                  <a:cubicBezTo>
                    <a:pt x="2168" y="476"/>
                    <a:pt x="2156" y="464"/>
                    <a:pt x="2144" y="452"/>
                  </a:cubicBezTo>
                  <a:lnTo>
                    <a:pt x="2096" y="393"/>
                  </a:lnTo>
                  <a:lnTo>
                    <a:pt x="2060" y="345"/>
                  </a:lnTo>
                  <a:lnTo>
                    <a:pt x="2001" y="298"/>
                  </a:lnTo>
                  <a:cubicBezTo>
                    <a:pt x="1977" y="286"/>
                    <a:pt x="1965" y="274"/>
                    <a:pt x="1941" y="250"/>
                  </a:cubicBezTo>
                  <a:lnTo>
                    <a:pt x="1882" y="202"/>
                  </a:lnTo>
                  <a:lnTo>
                    <a:pt x="1798" y="155"/>
                  </a:lnTo>
                  <a:cubicBezTo>
                    <a:pt x="1763" y="143"/>
                    <a:pt x="1727" y="119"/>
                    <a:pt x="1703" y="107"/>
                  </a:cubicBezTo>
                  <a:cubicBezTo>
                    <a:pt x="1656" y="95"/>
                    <a:pt x="1608" y="71"/>
                    <a:pt x="1572" y="60"/>
                  </a:cubicBezTo>
                  <a:cubicBezTo>
                    <a:pt x="1489" y="36"/>
                    <a:pt x="1406" y="12"/>
                    <a:pt x="1322" y="12"/>
                  </a:cubicBezTo>
                  <a:cubicBezTo>
                    <a:pt x="1287" y="0"/>
                    <a:pt x="1239" y="0"/>
                    <a:pt x="12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5" name="Google Shape;1505;p15"/>
            <p:cNvSpPr/>
            <p:nvPr/>
          </p:nvSpPr>
          <p:spPr>
            <a:xfrm>
              <a:off x="7819390" y="-169612"/>
              <a:ext cx="142539" cy="125041"/>
            </a:xfrm>
            <a:custGeom>
              <a:avLst/>
              <a:gdLst/>
              <a:ahLst/>
              <a:cxnLst/>
              <a:rect l="l" t="t" r="r" b="b"/>
              <a:pathLst>
                <a:path w="4358" h="3823" extrusionOk="0">
                  <a:moveTo>
                    <a:pt x="1143" y="0"/>
                  </a:moveTo>
                  <a:cubicBezTo>
                    <a:pt x="512" y="0"/>
                    <a:pt x="0" y="512"/>
                    <a:pt x="0" y="1131"/>
                  </a:cubicBezTo>
                  <a:lnTo>
                    <a:pt x="0" y="2679"/>
                  </a:lnTo>
                  <a:cubicBezTo>
                    <a:pt x="0" y="3310"/>
                    <a:pt x="512" y="3810"/>
                    <a:pt x="1143" y="3822"/>
                  </a:cubicBezTo>
                  <a:lnTo>
                    <a:pt x="3227" y="3822"/>
                  </a:lnTo>
                  <a:cubicBezTo>
                    <a:pt x="3858" y="3810"/>
                    <a:pt x="4358" y="3310"/>
                    <a:pt x="4358" y="2679"/>
                  </a:cubicBezTo>
                  <a:lnTo>
                    <a:pt x="4358" y="1131"/>
                  </a:lnTo>
                  <a:cubicBezTo>
                    <a:pt x="4358" y="512"/>
                    <a:pt x="3858"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6" name="Google Shape;1506;p15"/>
            <p:cNvSpPr/>
            <p:nvPr/>
          </p:nvSpPr>
          <p:spPr>
            <a:xfrm>
              <a:off x="7819390" y="277825"/>
              <a:ext cx="142539" cy="124648"/>
            </a:xfrm>
            <a:custGeom>
              <a:avLst/>
              <a:gdLst/>
              <a:ahLst/>
              <a:cxnLst/>
              <a:rect l="l" t="t" r="r" b="b"/>
              <a:pathLst>
                <a:path w="4358" h="3811" extrusionOk="0">
                  <a:moveTo>
                    <a:pt x="1143" y="0"/>
                  </a:moveTo>
                  <a:cubicBezTo>
                    <a:pt x="512" y="0"/>
                    <a:pt x="0" y="512"/>
                    <a:pt x="0" y="1132"/>
                  </a:cubicBezTo>
                  <a:lnTo>
                    <a:pt x="0" y="2679"/>
                  </a:lnTo>
                  <a:cubicBezTo>
                    <a:pt x="0" y="3298"/>
                    <a:pt x="512" y="3810"/>
                    <a:pt x="1143" y="3810"/>
                  </a:cubicBezTo>
                  <a:lnTo>
                    <a:pt x="3227" y="3810"/>
                  </a:lnTo>
                  <a:cubicBezTo>
                    <a:pt x="3846" y="3810"/>
                    <a:pt x="4358" y="3298"/>
                    <a:pt x="4358" y="2679"/>
                  </a:cubicBezTo>
                  <a:lnTo>
                    <a:pt x="4358" y="1132"/>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7" name="Google Shape;1507;p15"/>
            <p:cNvSpPr/>
            <p:nvPr/>
          </p:nvSpPr>
          <p:spPr>
            <a:xfrm>
              <a:off x="7842350" y="-148189"/>
              <a:ext cx="80264" cy="529240"/>
            </a:xfrm>
            <a:custGeom>
              <a:avLst/>
              <a:gdLst/>
              <a:ahLst/>
              <a:cxnLst/>
              <a:rect l="l" t="t" r="r" b="b"/>
              <a:pathLst>
                <a:path w="2454" h="16181" extrusionOk="0">
                  <a:moveTo>
                    <a:pt x="1227" y="0"/>
                  </a:moveTo>
                  <a:cubicBezTo>
                    <a:pt x="929" y="0"/>
                    <a:pt x="632" y="119"/>
                    <a:pt x="417" y="310"/>
                  </a:cubicBezTo>
                  <a:lnTo>
                    <a:pt x="394" y="333"/>
                  </a:lnTo>
                  <a:cubicBezTo>
                    <a:pt x="358" y="369"/>
                    <a:pt x="322" y="393"/>
                    <a:pt x="298" y="429"/>
                  </a:cubicBezTo>
                  <a:cubicBezTo>
                    <a:pt x="275" y="452"/>
                    <a:pt x="263" y="476"/>
                    <a:pt x="239" y="500"/>
                  </a:cubicBezTo>
                  <a:cubicBezTo>
                    <a:pt x="227" y="524"/>
                    <a:pt x="203" y="560"/>
                    <a:pt x="179" y="595"/>
                  </a:cubicBezTo>
                  <a:cubicBezTo>
                    <a:pt x="155" y="631"/>
                    <a:pt x="144" y="655"/>
                    <a:pt x="132" y="691"/>
                  </a:cubicBezTo>
                  <a:cubicBezTo>
                    <a:pt x="108" y="726"/>
                    <a:pt x="96" y="750"/>
                    <a:pt x="84" y="786"/>
                  </a:cubicBezTo>
                  <a:cubicBezTo>
                    <a:pt x="72" y="833"/>
                    <a:pt x="60" y="869"/>
                    <a:pt x="48" y="917"/>
                  </a:cubicBezTo>
                  <a:cubicBezTo>
                    <a:pt x="36" y="941"/>
                    <a:pt x="25" y="964"/>
                    <a:pt x="25" y="1000"/>
                  </a:cubicBezTo>
                  <a:cubicBezTo>
                    <a:pt x="13" y="1072"/>
                    <a:pt x="1" y="1143"/>
                    <a:pt x="1" y="1226"/>
                  </a:cubicBezTo>
                  <a:lnTo>
                    <a:pt x="1" y="14954"/>
                  </a:lnTo>
                  <a:cubicBezTo>
                    <a:pt x="1" y="15633"/>
                    <a:pt x="548" y="16181"/>
                    <a:pt x="1227" y="16181"/>
                  </a:cubicBezTo>
                  <a:cubicBezTo>
                    <a:pt x="1310" y="16181"/>
                    <a:pt x="1394" y="16169"/>
                    <a:pt x="1477" y="16157"/>
                  </a:cubicBezTo>
                  <a:lnTo>
                    <a:pt x="1525" y="16145"/>
                  </a:lnTo>
                  <a:cubicBezTo>
                    <a:pt x="1584" y="16121"/>
                    <a:pt x="1656" y="16097"/>
                    <a:pt x="1727" y="16073"/>
                  </a:cubicBezTo>
                  <a:lnTo>
                    <a:pt x="1739" y="16073"/>
                  </a:lnTo>
                  <a:cubicBezTo>
                    <a:pt x="1882" y="16002"/>
                    <a:pt x="2013" y="15907"/>
                    <a:pt x="2120" y="15788"/>
                  </a:cubicBezTo>
                  <a:cubicBezTo>
                    <a:pt x="2334" y="15561"/>
                    <a:pt x="2453" y="15276"/>
                    <a:pt x="2453" y="14966"/>
                  </a:cubicBezTo>
                  <a:lnTo>
                    <a:pt x="2453" y="1226"/>
                  </a:lnTo>
                  <a:cubicBezTo>
                    <a:pt x="2453"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8" name="Google Shape;1508;p15"/>
            <p:cNvSpPr/>
            <p:nvPr/>
          </p:nvSpPr>
          <p:spPr>
            <a:xfrm>
              <a:off x="7854027" y="-148189"/>
              <a:ext cx="79087" cy="529240"/>
            </a:xfrm>
            <a:custGeom>
              <a:avLst/>
              <a:gdLst/>
              <a:ahLst/>
              <a:cxnLst/>
              <a:rect l="l" t="t" r="r" b="b"/>
              <a:pathLst>
                <a:path w="2418" h="16181" extrusionOk="0">
                  <a:moveTo>
                    <a:pt x="1132" y="0"/>
                  </a:moveTo>
                  <a:cubicBezTo>
                    <a:pt x="1049" y="0"/>
                    <a:pt x="965" y="24"/>
                    <a:pt x="882" y="48"/>
                  </a:cubicBezTo>
                  <a:cubicBezTo>
                    <a:pt x="834" y="60"/>
                    <a:pt x="787" y="71"/>
                    <a:pt x="739" y="83"/>
                  </a:cubicBezTo>
                  <a:cubicBezTo>
                    <a:pt x="715" y="107"/>
                    <a:pt x="680" y="119"/>
                    <a:pt x="644" y="131"/>
                  </a:cubicBezTo>
                  <a:cubicBezTo>
                    <a:pt x="620" y="155"/>
                    <a:pt x="596" y="167"/>
                    <a:pt x="572" y="179"/>
                  </a:cubicBezTo>
                  <a:cubicBezTo>
                    <a:pt x="537" y="202"/>
                    <a:pt x="525" y="214"/>
                    <a:pt x="501" y="226"/>
                  </a:cubicBezTo>
                  <a:lnTo>
                    <a:pt x="430" y="274"/>
                  </a:lnTo>
                  <a:lnTo>
                    <a:pt x="382" y="322"/>
                  </a:lnTo>
                  <a:cubicBezTo>
                    <a:pt x="370" y="333"/>
                    <a:pt x="346" y="357"/>
                    <a:pt x="334" y="369"/>
                  </a:cubicBezTo>
                  <a:lnTo>
                    <a:pt x="287" y="417"/>
                  </a:lnTo>
                  <a:cubicBezTo>
                    <a:pt x="275" y="429"/>
                    <a:pt x="263" y="441"/>
                    <a:pt x="251" y="464"/>
                  </a:cubicBezTo>
                  <a:lnTo>
                    <a:pt x="215" y="512"/>
                  </a:lnTo>
                  <a:lnTo>
                    <a:pt x="179" y="560"/>
                  </a:lnTo>
                  <a:lnTo>
                    <a:pt x="156" y="607"/>
                  </a:lnTo>
                  <a:lnTo>
                    <a:pt x="132" y="655"/>
                  </a:lnTo>
                  <a:lnTo>
                    <a:pt x="108" y="703"/>
                  </a:lnTo>
                  <a:cubicBezTo>
                    <a:pt x="108" y="714"/>
                    <a:pt x="96" y="726"/>
                    <a:pt x="84" y="750"/>
                  </a:cubicBezTo>
                  <a:cubicBezTo>
                    <a:pt x="72" y="762"/>
                    <a:pt x="72" y="774"/>
                    <a:pt x="60" y="786"/>
                  </a:cubicBezTo>
                  <a:lnTo>
                    <a:pt x="49" y="833"/>
                  </a:lnTo>
                  <a:lnTo>
                    <a:pt x="37" y="881"/>
                  </a:lnTo>
                  <a:cubicBezTo>
                    <a:pt x="37" y="905"/>
                    <a:pt x="25" y="917"/>
                    <a:pt x="25" y="929"/>
                  </a:cubicBezTo>
                  <a:cubicBezTo>
                    <a:pt x="13" y="953"/>
                    <a:pt x="13" y="964"/>
                    <a:pt x="13" y="976"/>
                  </a:cubicBezTo>
                  <a:lnTo>
                    <a:pt x="13" y="1024"/>
                  </a:lnTo>
                  <a:cubicBezTo>
                    <a:pt x="13" y="1048"/>
                    <a:pt x="13" y="1060"/>
                    <a:pt x="1" y="1072"/>
                  </a:cubicBezTo>
                  <a:cubicBezTo>
                    <a:pt x="1" y="1095"/>
                    <a:pt x="1" y="1107"/>
                    <a:pt x="1" y="1119"/>
                  </a:cubicBezTo>
                  <a:lnTo>
                    <a:pt x="1" y="1167"/>
                  </a:lnTo>
                  <a:lnTo>
                    <a:pt x="1" y="1214"/>
                  </a:lnTo>
                  <a:lnTo>
                    <a:pt x="1" y="14954"/>
                  </a:lnTo>
                  <a:cubicBezTo>
                    <a:pt x="1" y="14966"/>
                    <a:pt x="1" y="14978"/>
                    <a:pt x="1" y="14990"/>
                  </a:cubicBezTo>
                  <a:lnTo>
                    <a:pt x="1" y="15050"/>
                  </a:lnTo>
                  <a:cubicBezTo>
                    <a:pt x="1" y="15061"/>
                    <a:pt x="1" y="15073"/>
                    <a:pt x="1" y="15097"/>
                  </a:cubicBezTo>
                  <a:cubicBezTo>
                    <a:pt x="1" y="15109"/>
                    <a:pt x="13" y="15121"/>
                    <a:pt x="13" y="15145"/>
                  </a:cubicBezTo>
                  <a:lnTo>
                    <a:pt x="13" y="15192"/>
                  </a:lnTo>
                  <a:cubicBezTo>
                    <a:pt x="13" y="15204"/>
                    <a:pt x="13" y="15216"/>
                    <a:pt x="25" y="15240"/>
                  </a:cubicBezTo>
                  <a:cubicBezTo>
                    <a:pt x="37" y="15252"/>
                    <a:pt x="25" y="15276"/>
                    <a:pt x="37" y="15288"/>
                  </a:cubicBezTo>
                  <a:cubicBezTo>
                    <a:pt x="49" y="15300"/>
                    <a:pt x="49" y="15323"/>
                    <a:pt x="49" y="15335"/>
                  </a:cubicBezTo>
                  <a:lnTo>
                    <a:pt x="60" y="15383"/>
                  </a:lnTo>
                  <a:lnTo>
                    <a:pt x="84" y="15431"/>
                  </a:lnTo>
                  <a:cubicBezTo>
                    <a:pt x="84" y="15454"/>
                    <a:pt x="96" y="15466"/>
                    <a:pt x="108" y="15478"/>
                  </a:cubicBezTo>
                  <a:cubicBezTo>
                    <a:pt x="120" y="15502"/>
                    <a:pt x="120" y="15514"/>
                    <a:pt x="132" y="15526"/>
                  </a:cubicBezTo>
                  <a:cubicBezTo>
                    <a:pt x="144" y="15550"/>
                    <a:pt x="156" y="15561"/>
                    <a:pt x="156" y="15585"/>
                  </a:cubicBezTo>
                  <a:cubicBezTo>
                    <a:pt x="168" y="15597"/>
                    <a:pt x="179" y="15609"/>
                    <a:pt x="191" y="15633"/>
                  </a:cubicBezTo>
                  <a:cubicBezTo>
                    <a:pt x="203" y="15645"/>
                    <a:pt x="215" y="15657"/>
                    <a:pt x="227" y="15681"/>
                  </a:cubicBezTo>
                  <a:cubicBezTo>
                    <a:pt x="239" y="15692"/>
                    <a:pt x="251" y="15716"/>
                    <a:pt x="263" y="15728"/>
                  </a:cubicBezTo>
                  <a:cubicBezTo>
                    <a:pt x="275" y="15740"/>
                    <a:pt x="287" y="15764"/>
                    <a:pt x="310" y="15776"/>
                  </a:cubicBezTo>
                  <a:lnTo>
                    <a:pt x="358" y="15823"/>
                  </a:lnTo>
                  <a:lnTo>
                    <a:pt x="406" y="15871"/>
                  </a:lnTo>
                  <a:cubicBezTo>
                    <a:pt x="430" y="15895"/>
                    <a:pt x="441" y="15907"/>
                    <a:pt x="465" y="15931"/>
                  </a:cubicBezTo>
                  <a:lnTo>
                    <a:pt x="537" y="15978"/>
                  </a:lnTo>
                  <a:cubicBezTo>
                    <a:pt x="560" y="15990"/>
                    <a:pt x="584" y="16014"/>
                    <a:pt x="620" y="16026"/>
                  </a:cubicBezTo>
                  <a:cubicBezTo>
                    <a:pt x="644" y="16050"/>
                    <a:pt x="680" y="16062"/>
                    <a:pt x="715" y="16073"/>
                  </a:cubicBezTo>
                  <a:cubicBezTo>
                    <a:pt x="763" y="16097"/>
                    <a:pt x="811" y="16109"/>
                    <a:pt x="846" y="16121"/>
                  </a:cubicBezTo>
                  <a:cubicBezTo>
                    <a:pt x="965" y="16157"/>
                    <a:pt x="1084" y="16181"/>
                    <a:pt x="1203" y="16181"/>
                  </a:cubicBezTo>
                  <a:lnTo>
                    <a:pt x="1215" y="16181"/>
                  </a:lnTo>
                  <a:cubicBezTo>
                    <a:pt x="1322" y="16181"/>
                    <a:pt x="1430" y="16169"/>
                    <a:pt x="1537" y="16133"/>
                  </a:cubicBezTo>
                  <a:cubicBezTo>
                    <a:pt x="1584" y="16121"/>
                    <a:pt x="1632" y="16109"/>
                    <a:pt x="1680" y="16085"/>
                  </a:cubicBezTo>
                  <a:lnTo>
                    <a:pt x="1751" y="16050"/>
                  </a:lnTo>
                  <a:cubicBezTo>
                    <a:pt x="1775" y="16026"/>
                    <a:pt x="1811" y="16014"/>
                    <a:pt x="1834" y="16002"/>
                  </a:cubicBezTo>
                  <a:lnTo>
                    <a:pt x="1906" y="15954"/>
                  </a:lnTo>
                  <a:cubicBezTo>
                    <a:pt x="1930" y="15931"/>
                    <a:pt x="1954" y="15919"/>
                    <a:pt x="1965" y="15907"/>
                  </a:cubicBezTo>
                  <a:cubicBezTo>
                    <a:pt x="1989" y="15883"/>
                    <a:pt x="2001" y="15871"/>
                    <a:pt x="2025" y="15859"/>
                  </a:cubicBezTo>
                  <a:lnTo>
                    <a:pt x="2073" y="15812"/>
                  </a:lnTo>
                  <a:lnTo>
                    <a:pt x="2108" y="15752"/>
                  </a:lnTo>
                  <a:lnTo>
                    <a:pt x="2156" y="15704"/>
                  </a:lnTo>
                  <a:lnTo>
                    <a:pt x="2192" y="15657"/>
                  </a:lnTo>
                  <a:lnTo>
                    <a:pt x="2215" y="15609"/>
                  </a:lnTo>
                  <a:cubicBezTo>
                    <a:pt x="2227" y="15597"/>
                    <a:pt x="2239" y="15585"/>
                    <a:pt x="2251" y="15561"/>
                  </a:cubicBezTo>
                  <a:cubicBezTo>
                    <a:pt x="2263" y="15550"/>
                    <a:pt x="2263" y="15538"/>
                    <a:pt x="2275" y="15514"/>
                  </a:cubicBezTo>
                  <a:cubicBezTo>
                    <a:pt x="2287" y="15502"/>
                    <a:pt x="2287" y="15478"/>
                    <a:pt x="2299" y="15466"/>
                  </a:cubicBezTo>
                  <a:lnTo>
                    <a:pt x="2323" y="15419"/>
                  </a:lnTo>
                  <a:cubicBezTo>
                    <a:pt x="2323" y="15407"/>
                    <a:pt x="2335" y="15383"/>
                    <a:pt x="2335" y="15371"/>
                  </a:cubicBezTo>
                  <a:cubicBezTo>
                    <a:pt x="2335" y="15359"/>
                    <a:pt x="2346" y="15335"/>
                    <a:pt x="2358" y="15323"/>
                  </a:cubicBezTo>
                  <a:cubicBezTo>
                    <a:pt x="2358" y="15311"/>
                    <a:pt x="2370" y="15288"/>
                    <a:pt x="2370" y="15276"/>
                  </a:cubicBezTo>
                  <a:cubicBezTo>
                    <a:pt x="2370" y="15264"/>
                    <a:pt x="2382" y="15240"/>
                    <a:pt x="2382" y="15228"/>
                  </a:cubicBezTo>
                  <a:cubicBezTo>
                    <a:pt x="2382" y="15204"/>
                    <a:pt x="2382" y="15192"/>
                    <a:pt x="2394" y="15180"/>
                  </a:cubicBezTo>
                  <a:cubicBezTo>
                    <a:pt x="2406" y="15157"/>
                    <a:pt x="2394" y="15145"/>
                    <a:pt x="2394" y="15133"/>
                  </a:cubicBezTo>
                  <a:cubicBezTo>
                    <a:pt x="2406" y="15109"/>
                    <a:pt x="2394" y="15097"/>
                    <a:pt x="2394" y="15085"/>
                  </a:cubicBezTo>
                  <a:lnTo>
                    <a:pt x="2394" y="15026"/>
                  </a:lnTo>
                  <a:lnTo>
                    <a:pt x="2394" y="14978"/>
                  </a:lnTo>
                  <a:lnTo>
                    <a:pt x="2394" y="14954"/>
                  </a:lnTo>
                  <a:lnTo>
                    <a:pt x="2394" y="1226"/>
                  </a:lnTo>
                  <a:cubicBezTo>
                    <a:pt x="2394" y="1226"/>
                    <a:pt x="2418" y="1214"/>
                    <a:pt x="2418" y="1214"/>
                  </a:cubicBezTo>
                  <a:lnTo>
                    <a:pt x="2418" y="1167"/>
                  </a:lnTo>
                  <a:lnTo>
                    <a:pt x="2418" y="1119"/>
                  </a:lnTo>
                  <a:cubicBezTo>
                    <a:pt x="2418" y="1107"/>
                    <a:pt x="2418" y="1084"/>
                    <a:pt x="2418" y="1072"/>
                  </a:cubicBezTo>
                  <a:cubicBezTo>
                    <a:pt x="2418" y="1060"/>
                    <a:pt x="2418" y="1036"/>
                    <a:pt x="2406" y="1024"/>
                  </a:cubicBezTo>
                  <a:cubicBezTo>
                    <a:pt x="2406" y="1012"/>
                    <a:pt x="2406" y="988"/>
                    <a:pt x="2406" y="976"/>
                  </a:cubicBezTo>
                  <a:cubicBezTo>
                    <a:pt x="2406" y="964"/>
                    <a:pt x="2406" y="941"/>
                    <a:pt x="2394" y="929"/>
                  </a:cubicBezTo>
                  <a:cubicBezTo>
                    <a:pt x="2394" y="905"/>
                    <a:pt x="2394" y="893"/>
                    <a:pt x="2382" y="881"/>
                  </a:cubicBezTo>
                  <a:cubicBezTo>
                    <a:pt x="2382" y="869"/>
                    <a:pt x="2370" y="845"/>
                    <a:pt x="2370" y="833"/>
                  </a:cubicBezTo>
                  <a:cubicBezTo>
                    <a:pt x="2370" y="810"/>
                    <a:pt x="2358" y="798"/>
                    <a:pt x="2358" y="786"/>
                  </a:cubicBezTo>
                  <a:cubicBezTo>
                    <a:pt x="2346" y="762"/>
                    <a:pt x="2346" y="750"/>
                    <a:pt x="2335" y="738"/>
                  </a:cubicBezTo>
                  <a:cubicBezTo>
                    <a:pt x="2323" y="714"/>
                    <a:pt x="2323" y="703"/>
                    <a:pt x="2311" y="691"/>
                  </a:cubicBezTo>
                  <a:lnTo>
                    <a:pt x="2287" y="643"/>
                  </a:lnTo>
                  <a:cubicBezTo>
                    <a:pt x="2275" y="619"/>
                    <a:pt x="2263" y="607"/>
                    <a:pt x="2263" y="595"/>
                  </a:cubicBezTo>
                  <a:cubicBezTo>
                    <a:pt x="2251" y="572"/>
                    <a:pt x="2239" y="560"/>
                    <a:pt x="2227" y="548"/>
                  </a:cubicBezTo>
                  <a:lnTo>
                    <a:pt x="2192" y="500"/>
                  </a:lnTo>
                  <a:lnTo>
                    <a:pt x="2156" y="452"/>
                  </a:lnTo>
                  <a:lnTo>
                    <a:pt x="2108" y="393"/>
                  </a:lnTo>
                  <a:cubicBezTo>
                    <a:pt x="2096" y="381"/>
                    <a:pt x="2084" y="369"/>
                    <a:pt x="2073" y="345"/>
                  </a:cubicBezTo>
                  <a:lnTo>
                    <a:pt x="2013" y="298"/>
                  </a:lnTo>
                  <a:cubicBezTo>
                    <a:pt x="2001" y="286"/>
                    <a:pt x="1977" y="274"/>
                    <a:pt x="1954" y="250"/>
                  </a:cubicBezTo>
                  <a:lnTo>
                    <a:pt x="1894" y="202"/>
                  </a:lnTo>
                  <a:lnTo>
                    <a:pt x="1811" y="155"/>
                  </a:lnTo>
                  <a:cubicBezTo>
                    <a:pt x="1775" y="143"/>
                    <a:pt x="1739" y="119"/>
                    <a:pt x="1715" y="107"/>
                  </a:cubicBezTo>
                  <a:cubicBezTo>
                    <a:pt x="1668" y="95"/>
                    <a:pt x="1632" y="71"/>
                    <a:pt x="1584" y="60"/>
                  </a:cubicBezTo>
                  <a:cubicBezTo>
                    <a:pt x="1501" y="36"/>
                    <a:pt x="1418" y="12"/>
                    <a:pt x="1346" y="12"/>
                  </a:cubicBezTo>
                  <a:cubicBezTo>
                    <a:pt x="1299" y="0"/>
                    <a:pt x="1251"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9" name="Google Shape;1509;p15"/>
            <p:cNvSpPr/>
            <p:nvPr/>
          </p:nvSpPr>
          <p:spPr>
            <a:xfrm>
              <a:off x="7449044" y="-169612"/>
              <a:ext cx="142572" cy="125041"/>
            </a:xfrm>
            <a:custGeom>
              <a:avLst/>
              <a:gdLst/>
              <a:ahLst/>
              <a:cxnLst/>
              <a:rect l="l" t="t" r="r" b="b"/>
              <a:pathLst>
                <a:path w="4359" h="3823" extrusionOk="0">
                  <a:moveTo>
                    <a:pt x="1131" y="0"/>
                  </a:moveTo>
                  <a:cubicBezTo>
                    <a:pt x="500" y="0"/>
                    <a:pt x="0" y="512"/>
                    <a:pt x="0" y="1131"/>
                  </a:cubicBezTo>
                  <a:lnTo>
                    <a:pt x="0" y="2679"/>
                  </a:lnTo>
                  <a:cubicBezTo>
                    <a:pt x="0" y="3310"/>
                    <a:pt x="512" y="3822"/>
                    <a:pt x="1143" y="3822"/>
                  </a:cubicBezTo>
                  <a:lnTo>
                    <a:pt x="3227" y="3822"/>
                  </a:lnTo>
                  <a:cubicBezTo>
                    <a:pt x="3846" y="3810"/>
                    <a:pt x="4358" y="3310"/>
                    <a:pt x="4358" y="2679"/>
                  </a:cubicBezTo>
                  <a:lnTo>
                    <a:pt x="4358" y="1131"/>
                  </a:lnTo>
                  <a:cubicBezTo>
                    <a:pt x="4346"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10" name="Google Shape;1510;p15"/>
            <p:cNvSpPr/>
            <p:nvPr/>
          </p:nvSpPr>
          <p:spPr>
            <a:xfrm>
              <a:off x="7448651" y="277825"/>
              <a:ext cx="142964" cy="124648"/>
            </a:xfrm>
            <a:custGeom>
              <a:avLst/>
              <a:gdLst/>
              <a:ahLst/>
              <a:cxnLst/>
              <a:rect l="l" t="t" r="r" b="b"/>
              <a:pathLst>
                <a:path w="4371" h="3811" extrusionOk="0">
                  <a:moveTo>
                    <a:pt x="1143" y="0"/>
                  </a:moveTo>
                  <a:cubicBezTo>
                    <a:pt x="512" y="0"/>
                    <a:pt x="0" y="501"/>
                    <a:pt x="12" y="1132"/>
                  </a:cubicBezTo>
                  <a:lnTo>
                    <a:pt x="12" y="2679"/>
                  </a:lnTo>
                  <a:cubicBezTo>
                    <a:pt x="12" y="3310"/>
                    <a:pt x="524" y="3810"/>
                    <a:pt x="1143" y="3810"/>
                  </a:cubicBezTo>
                  <a:lnTo>
                    <a:pt x="3227" y="3810"/>
                  </a:lnTo>
                  <a:cubicBezTo>
                    <a:pt x="3858" y="3810"/>
                    <a:pt x="4370" y="3298"/>
                    <a:pt x="4370" y="2679"/>
                  </a:cubicBezTo>
                  <a:lnTo>
                    <a:pt x="4370" y="1132"/>
                  </a:lnTo>
                  <a:cubicBezTo>
                    <a:pt x="4370" y="512"/>
                    <a:pt x="3858"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11" name="Google Shape;1511;p15"/>
            <p:cNvSpPr/>
            <p:nvPr/>
          </p:nvSpPr>
          <p:spPr>
            <a:xfrm>
              <a:off x="7472004" y="-148189"/>
              <a:ext cx="80264" cy="529240"/>
            </a:xfrm>
            <a:custGeom>
              <a:avLst/>
              <a:gdLst/>
              <a:ahLst/>
              <a:cxnLst/>
              <a:rect l="l" t="t" r="r" b="b"/>
              <a:pathLst>
                <a:path w="2454" h="16181" extrusionOk="0">
                  <a:moveTo>
                    <a:pt x="1227" y="0"/>
                  </a:moveTo>
                  <a:cubicBezTo>
                    <a:pt x="930" y="0"/>
                    <a:pt x="632" y="119"/>
                    <a:pt x="418" y="310"/>
                  </a:cubicBezTo>
                  <a:lnTo>
                    <a:pt x="394" y="333"/>
                  </a:lnTo>
                  <a:cubicBezTo>
                    <a:pt x="358" y="369"/>
                    <a:pt x="334" y="393"/>
                    <a:pt x="299" y="429"/>
                  </a:cubicBezTo>
                  <a:cubicBezTo>
                    <a:pt x="287" y="452"/>
                    <a:pt x="263" y="476"/>
                    <a:pt x="251" y="500"/>
                  </a:cubicBezTo>
                  <a:cubicBezTo>
                    <a:pt x="227" y="524"/>
                    <a:pt x="203" y="560"/>
                    <a:pt x="179" y="595"/>
                  </a:cubicBezTo>
                  <a:cubicBezTo>
                    <a:pt x="168" y="631"/>
                    <a:pt x="144" y="655"/>
                    <a:pt x="132" y="691"/>
                  </a:cubicBezTo>
                  <a:cubicBezTo>
                    <a:pt x="120" y="726"/>
                    <a:pt x="96" y="750"/>
                    <a:pt x="84" y="786"/>
                  </a:cubicBezTo>
                  <a:cubicBezTo>
                    <a:pt x="72" y="833"/>
                    <a:pt x="60" y="869"/>
                    <a:pt x="48" y="917"/>
                  </a:cubicBezTo>
                  <a:cubicBezTo>
                    <a:pt x="48" y="941"/>
                    <a:pt x="37" y="964"/>
                    <a:pt x="25" y="1000"/>
                  </a:cubicBezTo>
                  <a:cubicBezTo>
                    <a:pt x="13" y="1072"/>
                    <a:pt x="1" y="1143"/>
                    <a:pt x="1" y="1226"/>
                  </a:cubicBezTo>
                  <a:lnTo>
                    <a:pt x="1" y="14954"/>
                  </a:lnTo>
                  <a:cubicBezTo>
                    <a:pt x="1" y="15633"/>
                    <a:pt x="549" y="16181"/>
                    <a:pt x="1227" y="16181"/>
                  </a:cubicBezTo>
                  <a:cubicBezTo>
                    <a:pt x="1311" y="16181"/>
                    <a:pt x="1394" y="16169"/>
                    <a:pt x="1477" y="16157"/>
                  </a:cubicBezTo>
                  <a:lnTo>
                    <a:pt x="1525" y="16145"/>
                  </a:lnTo>
                  <a:cubicBezTo>
                    <a:pt x="1584" y="16121"/>
                    <a:pt x="1656" y="16097"/>
                    <a:pt x="1715" y="16073"/>
                  </a:cubicBezTo>
                  <a:lnTo>
                    <a:pt x="1739" y="16073"/>
                  </a:lnTo>
                  <a:cubicBezTo>
                    <a:pt x="1882" y="16002"/>
                    <a:pt x="2013" y="15907"/>
                    <a:pt x="2120" y="15788"/>
                  </a:cubicBezTo>
                  <a:cubicBezTo>
                    <a:pt x="2334" y="15561"/>
                    <a:pt x="2442" y="15276"/>
                    <a:pt x="2442" y="14966"/>
                  </a:cubicBezTo>
                  <a:lnTo>
                    <a:pt x="2442" y="1226"/>
                  </a:lnTo>
                  <a:cubicBezTo>
                    <a:pt x="2454"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12" name="Google Shape;1512;p15"/>
            <p:cNvSpPr/>
            <p:nvPr/>
          </p:nvSpPr>
          <p:spPr>
            <a:xfrm>
              <a:off x="7484073" y="-148189"/>
              <a:ext cx="78694" cy="529240"/>
            </a:xfrm>
            <a:custGeom>
              <a:avLst/>
              <a:gdLst/>
              <a:ahLst/>
              <a:cxnLst/>
              <a:rect l="l" t="t" r="r" b="b"/>
              <a:pathLst>
                <a:path w="2406" h="16181" extrusionOk="0">
                  <a:moveTo>
                    <a:pt x="1132" y="0"/>
                  </a:moveTo>
                  <a:cubicBezTo>
                    <a:pt x="1037" y="0"/>
                    <a:pt x="953" y="24"/>
                    <a:pt x="870" y="48"/>
                  </a:cubicBezTo>
                  <a:cubicBezTo>
                    <a:pt x="822" y="60"/>
                    <a:pt x="787" y="71"/>
                    <a:pt x="739" y="83"/>
                  </a:cubicBezTo>
                  <a:cubicBezTo>
                    <a:pt x="703" y="107"/>
                    <a:pt x="668" y="119"/>
                    <a:pt x="644" y="131"/>
                  </a:cubicBezTo>
                  <a:cubicBezTo>
                    <a:pt x="608" y="155"/>
                    <a:pt x="584" y="167"/>
                    <a:pt x="561" y="179"/>
                  </a:cubicBezTo>
                  <a:cubicBezTo>
                    <a:pt x="537" y="202"/>
                    <a:pt x="513" y="214"/>
                    <a:pt x="489" y="226"/>
                  </a:cubicBezTo>
                  <a:lnTo>
                    <a:pt x="430" y="274"/>
                  </a:lnTo>
                  <a:lnTo>
                    <a:pt x="382" y="322"/>
                  </a:lnTo>
                  <a:cubicBezTo>
                    <a:pt x="358" y="333"/>
                    <a:pt x="346" y="357"/>
                    <a:pt x="334" y="369"/>
                  </a:cubicBezTo>
                  <a:cubicBezTo>
                    <a:pt x="311" y="381"/>
                    <a:pt x="299" y="393"/>
                    <a:pt x="287" y="417"/>
                  </a:cubicBezTo>
                  <a:lnTo>
                    <a:pt x="251" y="464"/>
                  </a:lnTo>
                  <a:lnTo>
                    <a:pt x="215" y="512"/>
                  </a:lnTo>
                  <a:lnTo>
                    <a:pt x="180" y="560"/>
                  </a:lnTo>
                  <a:cubicBezTo>
                    <a:pt x="168" y="572"/>
                    <a:pt x="156" y="583"/>
                    <a:pt x="156" y="607"/>
                  </a:cubicBezTo>
                  <a:lnTo>
                    <a:pt x="120" y="655"/>
                  </a:lnTo>
                  <a:cubicBezTo>
                    <a:pt x="120" y="667"/>
                    <a:pt x="108" y="679"/>
                    <a:pt x="96" y="703"/>
                  </a:cubicBezTo>
                  <a:cubicBezTo>
                    <a:pt x="96" y="714"/>
                    <a:pt x="84" y="726"/>
                    <a:pt x="72" y="750"/>
                  </a:cubicBezTo>
                  <a:cubicBezTo>
                    <a:pt x="72" y="762"/>
                    <a:pt x="72" y="774"/>
                    <a:pt x="60" y="786"/>
                  </a:cubicBezTo>
                  <a:lnTo>
                    <a:pt x="49" y="833"/>
                  </a:lnTo>
                  <a:lnTo>
                    <a:pt x="25" y="881"/>
                  </a:lnTo>
                  <a:cubicBezTo>
                    <a:pt x="25" y="905"/>
                    <a:pt x="25" y="917"/>
                    <a:pt x="13" y="929"/>
                  </a:cubicBezTo>
                  <a:cubicBezTo>
                    <a:pt x="13" y="953"/>
                    <a:pt x="13" y="964"/>
                    <a:pt x="1" y="976"/>
                  </a:cubicBezTo>
                  <a:lnTo>
                    <a:pt x="1" y="1024"/>
                  </a:lnTo>
                  <a:lnTo>
                    <a:pt x="1" y="1072"/>
                  </a:lnTo>
                  <a:lnTo>
                    <a:pt x="1" y="1119"/>
                  </a:lnTo>
                  <a:lnTo>
                    <a:pt x="1" y="1167"/>
                  </a:lnTo>
                  <a:lnTo>
                    <a:pt x="1" y="1214"/>
                  </a:lnTo>
                  <a:lnTo>
                    <a:pt x="1" y="14954"/>
                  </a:lnTo>
                  <a:lnTo>
                    <a:pt x="1" y="14990"/>
                  </a:lnTo>
                  <a:lnTo>
                    <a:pt x="1" y="15050"/>
                  </a:lnTo>
                  <a:lnTo>
                    <a:pt x="1" y="15097"/>
                  </a:lnTo>
                  <a:lnTo>
                    <a:pt x="1" y="15145"/>
                  </a:lnTo>
                  <a:lnTo>
                    <a:pt x="1" y="15192"/>
                  </a:lnTo>
                  <a:cubicBezTo>
                    <a:pt x="1" y="15204"/>
                    <a:pt x="13" y="15216"/>
                    <a:pt x="13" y="15240"/>
                  </a:cubicBezTo>
                  <a:cubicBezTo>
                    <a:pt x="25" y="15252"/>
                    <a:pt x="13" y="15276"/>
                    <a:pt x="25" y="15288"/>
                  </a:cubicBezTo>
                  <a:cubicBezTo>
                    <a:pt x="37" y="15300"/>
                    <a:pt x="37" y="15323"/>
                    <a:pt x="49" y="15335"/>
                  </a:cubicBezTo>
                  <a:cubicBezTo>
                    <a:pt x="49" y="15347"/>
                    <a:pt x="60" y="15371"/>
                    <a:pt x="60" y="15383"/>
                  </a:cubicBezTo>
                  <a:cubicBezTo>
                    <a:pt x="72" y="15407"/>
                    <a:pt x="72" y="15419"/>
                    <a:pt x="84" y="15431"/>
                  </a:cubicBezTo>
                  <a:cubicBezTo>
                    <a:pt x="84" y="15454"/>
                    <a:pt x="96" y="15466"/>
                    <a:pt x="108" y="15478"/>
                  </a:cubicBezTo>
                  <a:cubicBezTo>
                    <a:pt x="108" y="15502"/>
                    <a:pt x="120" y="15514"/>
                    <a:pt x="132" y="15526"/>
                  </a:cubicBezTo>
                  <a:cubicBezTo>
                    <a:pt x="132" y="15550"/>
                    <a:pt x="144" y="15561"/>
                    <a:pt x="156" y="15585"/>
                  </a:cubicBezTo>
                  <a:cubicBezTo>
                    <a:pt x="168" y="15597"/>
                    <a:pt x="180" y="15609"/>
                    <a:pt x="191" y="15633"/>
                  </a:cubicBezTo>
                  <a:cubicBezTo>
                    <a:pt x="191" y="15645"/>
                    <a:pt x="203" y="15669"/>
                    <a:pt x="227" y="15681"/>
                  </a:cubicBezTo>
                  <a:lnTo>
                    <a:pt x="263" y="15728"/>
                  </a:lnTo>
                  <a:lnTo>
                    <a:pt x="299" y="15776"/>
                  </a:lnTo>
                  <a:lnTo>
                    <a:pt x="346" y="15823"/>
                  </a:lnTo>
                  <a:lnTo>
                    <a:pt x="406" y="15871"/>
                  </a:lnTo>
                  <a:cubicBezTo>
                    <a:pt x="418" y="15895"/>
                    <a:pt x="441" y="15907"/>
                    <a:pt x="465" y="15931"/>
                  </a:cubicBezTo>
                  <a:cubicBezTo>
                    <a:pt x="489" y="15942"/>
                    <a:pt x="501" y="15966"/>
                    <a:pt x="525" y="15978"/>
                  </a:cubicBezTo>
                  <a:cubicBezTo>
                    <a:pt x="584" y="16014"/>
                    <a:pt x="644" y="16050"/>
                    <a:pt x="715" y="16073"/>
                  </a:cubicBezTo>
                  <a:cubicBezTo>
                    <a:pt x="751" y="16097"/>
                    <a:pt x="799" y="16109"/>
                    <a:pt x="846" y="16121"/>
                  </a:cubicBezTo>
                  <a:cubicBezTo>
                    <a:pt x="965" y="16157"/>
                    <a:pt x="1084" y="16181"/>
                    <a:pt x="1203" y="16181"/>
                  </a:cubicBezTo>
                  <a:lnTo>
                    <a:pt x="1215" y="16181"/>
                  </a:lnTo>
                  <a:cubicBezTo>
                    <a:pt x="1323" y="16181"/>
                    <a:pt x="1430" y="16169"/>
                    <a:pt x="1525" y="16133"/>
                  </a:cubicBezTo>
                  <a:cubicBezTo>
                    <a:pt x="1573" y="16121"/>
                    <a:pt x="1620" y="16109"/>
                    <a:pt x="1668" y="16085"/>
                  </a:cubicBezTo>
                  <a:cubicBezTo>
                    <a:pt x="1704" y="16073"/>
                    <a:pt x="1739" y="16062"/>
                    <a:pt x="1775" y="16038"/>
                  </a:cubicBezTo>
                  <a:lnTo>
                    <a:pt x="1858" y="15990"/>
                  </a:lnTo>
                  <a:lnTo>
                    <a:pt x="1918" y="15942"/>
                  </a:lnTo>
                  <a:cubicBezTo>
                    <a:pt x="1942" y="15931"/>
                    <a:pt x="1965" y="15919"/>
                    <a:pt x="1989" y="15907"/>
                  </a:cubicBezTo>
                  <a:lnTo>
                    <a:pt x="2037" y="15859"/>
                  </a:lnTo>
                  <a:lnTo>
                    <a:pt x="2085" y="15812"/>
                  </a:lnTo>
                  <a:lnTo>
                    <a:pt x="2132" y="15752"/>
                  </a:lnTo>
                  <a:cubicBezTo>
                    <a:pt x="2144" y="15740"/>
                    <a:pt x="2156" y="15728"/>
                    <a:pt x="2168" y="15704"/>
                  </a:cubicBezTo>
                  <a:cubicBezTo>
                    <a:pt x="2180" y="15692"/>
                    <a:pt x="2192" y="15681"/>
                    <a:pt x="2204" y="15657"/>
                  </a:cubicBezTo>
                  <a:lnTo>
                    <a:pt x="2239" y="15609"/>
                  </a:lnTo>
                  <a:lnTo>
                    <a:pt x="2275" y="15561"/>
                  </a:lnTo>
                  <a:cubicBezTo>
                    <a:pt x="2275" y="15550"/>
                    <a:pt x="2287" y="15538"/>
                    <a:pt x="2299" y="15514"/>
                  </a:cubicBezTo>
                  <a:cubicBezTo>
                    <a:pt x="2299" y="15502"/>
                    <a:pt x="2311" y="15478"/>
                    <a:pt x="2323" y="15466"/>
                  </a:cubicBezTo>
                  <a:cubicBezTo>
                    <a:pt x="2323" y="15454"/>
                    <a:pt x="2335" y="15431"/>
                    <a:pt x="2335" y="15419"/>
                  </a:cubicBezTo>
                  <a:cubicBezTo>
                    <a:pt x="2346" y="15407"/>
                    <a:pt x="2346" y="15383"/>
                    <a:pt x="2358" y="15371"/>
                  </a:cubicBezTo>
                  <a:cubicBezTo>
                    <a:pt x="2358" y="15359"/>
                    <a:pt x="2370" y="15335"/>
                    <a:pt x="2370" y="15323"/>
                  </a:cubicBezTo>
                  <a:lnTo>
                    <a:pt x="2394" y="15276"/>
                  </a:lnTo>
                  <a:cubicBezTo>
                    <a:pt x="2394" y="15264"/>
                    <a:pt x="2394" y="15240"/>
                    <a:pt x="2406" y="15228"/>
                  </a:cubicBezTo>
                  <a:lnTo>
                    <a:pt x="2406" y="15180"/>
                  </a:lnTo>
                  <a:cubicBezTo>
                    <a:pt x="2406" y="15157"/>
                    <a:pt x="2406" y="15145"/>
                    <a:pt x="2406" y="15133"/>
                  </a:cubicBezTo>
                  <a:lnTo>
                    <a:pt x="2406" y="15085"/>
                  </a:lnTo>
                  <a:lnTo>
                    <a:pt x="2406" y="15026"/>
                  </a:lnTo>
                  <a:lnTo>
                    <a:pt x="2406" y="14978"/>
                  </a:lnTo>
                  <a:cubicBezTo>
                    <a:pt x="2406" y="14978"/>
                    <a:pt x="2406" y="14966"/>
                    <a:pt x="2406" y="14954"/>
                  </a:cubicBezTo>
                  <a:lnTo>
                    <a:pt x="2406" y="1214"/>
                  </a:lnTo>
                  <a:lnTo>
                    <a:pt x="2406" y="1167"/>
                  </a:lnTo>
                  <a:lnTo>
                    <a:pt x="2406" y="1119"/>
                  </a:lnTo>
                  <a:lnTo>
                    <a:pt x="2406" y="1072"/>
                  </a:lnTo>
                  <a:cubicBezTo>
                    <a:pt x="2406" y="1060"/>
                    <a:pt x="2406" y="1036"/>
                    <a:pt x="2406" y="1024"/>
                  </a:cubicBezTo>
                  <a:lnTo>
                    <a:pt x="2406" y="976"/>
                  </a:lnTo>
                  <a:cubicBezTo>
                    <a:pt x="2406" y="964"/>
                    <a:pt x="2394" y="941"/>
                    <a:pt x="2394" y="929"/>
                  </a:cubicBezTo>
                  <a:cubicBezTo>
                    <a:pt x="2394" y="917"/>
                    <a:pt x="2382" y="893"/>
                    <a:pt x="2382" y="881"/>
                  </a:cubicBezTo>
                  <a:cubicBezTo>
                    <a:pt x="2370" y="869"/>
                    <a:pt x="2370" y="845"/>
                    <a:pt x="2358" y="833"/>
                  </a:cubicBezTo>
                  <a:cubicBezTo>
                    <a:pt x="2358" y="822"/>
                    <a:pt x="2358" y="798"/>
                    <a:pt x="2346" y="786"/>
                  </a:cubicBezTo>
                  <a:lnTo>
                    <a:pt x="2323" y="738"/>
                  </a:lnTo>
                  <a:cubicBezTo>
                    <a:pt x="2323" y="714"/>
                    <a:pt x="2311" y="703"/>
                    <a:pt x="2299" y="691"/>
                  </a:cubicBezTo>
                  <a:lnTo>
                    <a:pt x="2287" y="643"/>
                  </a:lnTo>
                  <a:cubicBezTo>
                    <a:pt x="2275" y="619"/>
                    <a:pt x="2263" y="607"/>
                    <a:pt x="2251" y="595"/>
                  </a:cubicBezTo>
                  <a:lnTo>
                    <a:pt x="2227" y="548"/>
                  </a:lnTo>
                  <a:cubicBezTo>
                    <a:pt x="2216" y="524"/>
                    <a:pt x="2204" y="512"/>
                    <a:pt x="2192" y="500"/>
                  </a:cubicBezTo>
                  <a:cubicBezTo>
                    <a:pt x="2180" y="476"/>
                    <a:pt x="2168" y="464"/>
                    <a:pt x="2156" y="452"/>
                  </a:cubicBezTo>
                  <a:lnTo>
                    <a:pt x="2108" y="393"/>
                  </a:lnTo>
                  <a:lnTo>
                    <a:pt x="2061" y="345"/>
                  </a:lnTo>
                  <a:lnTo>
                    <a:pt x="2013" y="298"/>
                  </a:lnTo>
                  <a:cubicBezTo>
                    <a:pt x="1989" y="286"/>
                    <a:pt x="1965" y="274"/>
                    <a:pt x="1954" y="250"/>
                  </a:cubicBezTo>
                  <a:lnTo>
                    <a:pt x="1882" y="202"/>
                  </a:lnTo>
                  <a:lnTo>
                    <a:pt x="1799" y="155"/>
                  </a:lnTo>
                  <a:cubicBezTo>
                    <a:pt x="1775" y="143"/>
                    <a:pt x="1739" y="119"/>
                    <a:pt x="1704" y="107"/>
                  </a:cubicBezTo>
                  <a:cubicBezTo>
                    <a:pt x="1668" y="95"/>
                    <a:pt x="1620" y="71"/>
                    <a:pt x="1573" y="60"/>
                  </a:cubicBezTo>
                  <a:cubicBezTo>
                    <a:pt x="1501" y="36"/>
                    <a:pt x="1418" y="12"/>
                    <a:pt x="1334" y="12"/>
                  </a:cubicBezTo>
                  <a:cubicBezTo>
                    <a:pt x="1287" y="0"/>
                    <a:pt x="1251" y="0"/>
                    <a:pt x="12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513" name="Google Shape;1513;p15"/>
          <p:cNvSpPr txBox="1">
            <a:spLocks noGrp="1"/>
          </p:cNvSpPr>
          <p:nvPr>
            <p:ph type="title" hasCustomPrompt="1"/>
          </p:nvPr>
        </p:nvSpPr>
        <p:spPr>
          <a:xfrm flipH="1">
            <a:off x="4741800" y="1270533"/>
            <a:ext cx="2708400" cy="161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500"/>
              <a:buNone/>
              <a:defRPr sz="10666"/>
            </a:lvl1pPr>
            <a:lvl2pPr lvl="1" algn="r" rtl="0">
              <a:spcBef>
                <a:spcPts val="0"/>
              </a:spcBef>
              <a:spcAft>
                <a:spcPts val="0"/>
              </a:spcAft>
              <a:buClr>
                <a:schemeClr val="dk1"/>
              </a:buClr>
              <a:buSzPts val="2500"/>
              <a:buNone/>
              <a:defRPr sz="3333">
                <a:solidFill>
                  <a:schemeClr val="dk1"/>
                </a:solidFill>
              </a:defRPr>
            </a:lvl2pPr>
            <a:lvl3pPr lvl="2" algn="r" rtl="0">
              <a:spcBef>
                <a:spcPts val="0"/>
              </a:spcBef>
              <a:spcAft>
                <a:spcPts val="0"/>
              </a:spcAft>
              <a:buClr>
                <a:schemeClr val="dk1"/>
              </a:buClr>
              <a:buSzPts val="2500"/>
              <a:buNone/>
              <a:defRPr sz="3333">
                <a:solidFill>
                  <a:schemeClr val="dk1"/>
                </a:solidFill>
              </a:defRPr>
            </a:lvl3pPr>
            <a:lvl4pPr lvl="3" algn="r" rtl="0">
              <a:spcBef>
                <a:spcPts val="0"/>
              </a:spcBef>
              <a:spcAft>
                <a:spcPts val="0"/>
              </a:spcAft>
              <a:buClr>
                <a:schemeClr val="dk1"/>
              </a:buClr>
              <a:buSzPts val="2500"/>
              <a:buNone/>
              <a:defRPr sz="3333">
                <a:solidFill>
                  <a:schemeClr val="dk1"/>
                </a:solidFill>
              </a:defRPr>
            </a:lvl4pPr>
            <a:lvl5pPr lvl="4" algn="r" rtl="0">
              <a:spcBef>
                <a:spcPts val="0"/>
              </a:spcBef>
              <a:spcAft>
                <a:spcPts val="0"/>
              </a:spcAft>
              <a:buClr>
                <a:schemeClr val="dk1"/>
              </a:buClr>
              <a:buSzPts val="2500"/>
              <a:buNone/>
              <a:defRPr sz="3333">
                <a:solidFill>
                  <a:schemeClr val="dk1"/>
                </a:solidFill>
              </a:defRPr>
            </a:lvl5pPr>
            <a:lvl6pPr lvl="5" algn="r" rtl="0">
              <a:spcBef>
                <a:spcPts val="0"/>
              </a:spcBef>
              <a:spcAft>
                <a:spcPts val="0"/>
              </a:spcAft>
              <a:buClr>
                <a:schemeClr val="dk1"/>
              </a:buClr>
              <a:buSzPts val="2500"/>
              <a:buNone/>
              <a:defRPr sz="3333">
                <a:solidFill>
                  <a:schemeClr val="dk1"/>
                </a:solidFill>
              </a:defRPr>
            </a:lvl6pPr>
            <a:lvl7pPr lvl="6" algn="r" rtl="0">
              <a:spcBef>
                <a:spcPts val="0"/>
              </a:spcBef>
              <a:spcAft>
                <a:spcPts val="0"/>
              </a:spcAft>
              <a:buClr>
                <a:schemeClr val="dk1"/>
              </a:buClr>
              <a:buSzPts val="2500"/>
              <a:buNone/>
              <a:defRPr sz="3333">
                <a:solidFill>
                  <a:schemeClr val="dk1"/>
                </a:solidFill>
              </a:defRPr>
            </a:lvl7pPr>
            <a:lvl8pPr lvl="7" algn="r" rtl="0">
              <a:spcBef>
                <a:spcPts val="0"/>
              </a:spcBef>
              <a:spcAft>
                <a:spcPts val="0"/>
              </a:spcAft>
              <a:buClr>
                <a:schemeClr val="dk1"/>
              </a:buClr>
              <a:buSzPts val="2500"/>
              <a:buNone/>
              <a:defRPr sz="3333">
                <a:solidFill>
                  <a:schemeClr val="dk1"/>
                </a:solidFill>
              </a:defRPr>
            </a:lvl8pPr>
            <a:lvl9pPr lvl="8" algn="r" rtl="0">
              <a:spcBef>
                <a:spcPts val="0"/>
              </a:spcBef>
              <a:spcAft>
                <a:spcPts val="0"/>
              </a:spcAft>
              <a:buClr>
                <a:schemeClr val="dk1"/>
              </a:buClr>
              <a:buSzPts val="2500"/>
              <a:buNone/>
              <a:defRPr sz="3333">
                <a:solidFill>
                  <a:schemeClr val="dk1"/>
                </a:solidFill>
              </a:defRPr>
            </a:lvl9pPr>
          </a:lstStyle>
          <a:p>
            <a:r>
              <a:t>xx%</a:t>
            </a:r>
          </a:p>
        </p:txBody>
      </p:sp>
      <p:sp>
        <p:nvSpPr>
          <p:cNvPr id="1514" name="Google Shape;1514;p15"/>
          <p:cNvSpPr txBox="1">
            <a:spLocks noGrp="1"/>
          </p:cNvSpPr>
          <p:nvPr>
            <p:ph type="title" idx="2"/>
          </p:nvPr>
        </p:nvSpPr>
        <p:spPr>
          <a:xfrm>
            <a:off x="3759800" y="3070333"/>
            <a:ext cx="4672400" cy="1122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6667"/>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515" name="Google Shape;1515;p15"/>
          <p:cNvSpPr txBox="1">
            <a:spLocks noGrp="1"/>
          </p:cNvSpPr>
          <p:nvPr>
            <p:ph type="subTitle" idx="1"/>
          </p:nvPr>
        </p:nvSpPr>
        <p:spPr>
          <a:xfrm>
            <a:off x="4014600" y="4328933"/>
            <a:ext cx="4162800" cy="87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Tree>
    <p:extLst>
      <p:ext uri="{BB962C8B-B14F-4D97-AF65-F5344CB8AC3E}">
        <p14:creationId xmlns:p14="http://schemas.microsoft.com/office/powerpoint/2010/main" val="183527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71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89" indent="0">
              <a:buNone/>
              <a:defRPr sz="1900">
                <a:solidFill>
                  <a:schemeClr val="tx1">
                    <a:tint val="75000"/>
                  </a:schemeClr>
                </a:solidFill>
              </a:defRPr>
            </a:lvl2pPr>
            <a:lvl3pPr marL="914377" indent="0">
              <a:buNone/>
              <a:defRPr sz="1600">
                <a:solidFill>
                  <a:schemeClr val="tx1">
                    <a:tint val="75000"/>
                  </a:schemeClr>
                </a:solidFill>
              </a:defRPr>
            </a:lvl3pPr>
            <a:lvl4pPr marL="1371566" indent="0">
              <a:buNone/>
              <a:defRPr sz="1500">
                <a:solidFill>
                  <a:schemeClr val="tx1">
                    <a:tint val="75000"/>
                  </a:schemeClr>
                </a:solidFill>
              </a:defRPr>
            </a:lvl4pPr>
            <a:lvl5pPr marL="1828754" indent="0">
              <a:buNone/>
              <a:defRPr sz="1500">
                <a:solidFill>
                  <a:schemeClr val="tx1">
                    <a:tint val="75000"/>
                  </a:schemeClr>
                </a:solidFill>
              </a:defRPr>
            </a:lvl5pPr>
            <a:lvl6pPr marL="2285943" indent="0">
              <a:buNone/>
              <a:defRPr sz="1500">
                <a:solidFill>
                  <a:schemeClr val="tx1">
                    <a:tint val="75000"/>
                  </a:schemeClr>
                </a:solidFill>
              </a:defRPr>
            </a:lvl6pPr>
            <a:lvl7pPr marL="2743131" indent="0">
              <a:buNone/>
              <a:defRPr sz="1500">
                <a:solidFill>
                  <a:schemeClr val="tx1">
                    <a:tint val="75000"/>
                  </a:schemeClr>
                </a:solidFill>
              </a:defRPr>
            </a:lvl7pPr>
            <a:lvl8pPr marL="3200320" indent="0">
              <a:buNone/>
              <a:defRPr sz="1500">
                <a:solidFill>
                  <a:schemeClr val="tx1">
                    <a:tint val="75000"/>
                  </a:schemeClr>
                </a:solidFill>
              </a:defRPr>
            </a:lvl8pPr>
            <a:lvl9pPr marL="3657509" indent="0">
              <a:buNone/>
              <a:defRPr sz="1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081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9117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7"/>
            <a:ext cx="5386917" cy="639763"/>
          </a:xfrm>
        </p:spPr>
        <p:txBody>
          <a:bodyPr anchor="b"/>
          <a:lstStyle>
            <a:lvl1pPr marL="0" indent="0">
              <a:buNone/>
              <a:defRPr sz="2400" b="1"/>
            </a:lvl1pPr>
            <a:lvl2pPr marL="457189" indent="0">
              <a:buNone/>
              <a:defRPr sz="2000" b="1"/>
            </a:lvl2pPr>
            <a:lvl3pPr marL="914377" indent="0">
              <a:buNone/>
              <a:defRPr sz="19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910" y="1535117"/>
            <a:ext cx="5389033" cy="639763"/>
          </a:xfrm>
        </p:spPr>
        <p:txBody>
          <a:bodyPr anchor="b"/>
          <a:lstStyle>
            <a:lvl1pPr marL="0" indent="0">
              <a:buNone/>
              <a:defRPr sz="2400" b="1"/>
            </a:lvl1pPr>
            <a:lvl2pPr marL="457189" indent="0">
              <a:buNone/>
              <a:defRPr sz="2000" b="1"/>
            </a:lvl2pPr>
            <a:lvl3pPr marL="914377" indent="0">
              <a:buNone/>
              <a:defRPr sz="19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910" y="2174875"/>
            <a:ext cx="5389033"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54505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1092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4520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861"/>
            <a:ext cx="4011084"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86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500"/>
            </a:lvl1pPr>
            <a:lvl2pPr marL="457189" indent="0">
              <a:buNone/>
              <a:defRPr sz="1200"/>
            </a:lvl2pPr>
            <a:lvl3pPr marL="914377" indent="0">
              <a:buNone/>
              <a:defRPr sz="11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77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1412"/>
            <a:ext cx="73152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p:cNvSpPr>
            <a:spLocks noGrp="1"/>
          </p:cNvSpPr>
          <p:nvPr>
            <p:ph type="body" sz="half" idx="2"/>
          </p:nvPr>
        </p:nvSpPr>
        <p:spPr>
          <a:xfrm>
            <a:off x="2389717" y="5368150"/>
            <a:ext cx="7315200" cy="804863"/>
          </a:xfrm>
        </p:spPr>
        <p:txBody>
          <a:bodyPr/>
          <a:lstStyle>
            <a:lvl1pPr marL="0" indent="0">
              <a:buNone/>
              <a:defRPr sz="1500"/>
            </a:lvl1pPr>
            <a:lvl2pPr marL="457189" indent="0">
              <a:buNone/>
              <a:defRPr sz="1200"/>
            </a:lvl2pPr>
            <a:lvl3pPr marL="914377" indent="0">
              <a:buNone/>
              <a:defRPr sz="11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90786B-46E6-43E4-AB7B-89DAEC1A0F28}" type="datetimeFigureOut">
              <a:rPr lang="en-US" smtClean="0">
                <a:solidFill>
                  <a:prstClr val="black">
                    <a:tint val="75000"/>
                  </a:prstClr>
                </a:solidFill>
              </a:rPr>
              <a:pPr/>
              <a:t>12/4/2026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1E9F89B-F421-455A-9212-27966ACE0F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4130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38" tIns="45719" rIns="91438" bIns="45719"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38" tIns="45719" rIns="91438" bIns="4571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7164"/>
            <a:ext cx="2844800" cy="365125"/>
          </a:xfrm>
          <a:prstGeom prst="rect">
            <a:avLst/>
          </a:prstGeom>
        </p:spPr>
        <p:txBody>
          <a:bodyPr vert="horz" lIns="91438" tIns="45719" rIns="91438" bIns="45719" rtlCol="0" anchor="ctr"/>
          <a:lstStyle>
            <a:lvl1pPr algn="l">
              <a:defRPr sz="1200">
                <a:solidFill>
                  <a:schemeClr val="tx1">
                    <a:tint val="75000"/>
                  </a:schemeClr>
                </a:solidFill>
              </a:defRPr>
            </a:lvl1pPr>
          </a:lstStyle>
          <a:p>
            <a:pPr defTabSz="914377"/>
            <a:fld id="{8B90786B-46E6-43E4-AB7B-89DAEC1A0F28}" type="datetimeFigureOut">
              <a:rPr lang="en-US" smtClean="0">
                <a:solidFill>
                  <a:prstClr val="black">
                    <a:tint val="75000"/>
                  </a:prstClr>
                </a:solidFill>
              </a:rPr>
              <a:pPr defTabSz="914377"/>
              <a:t>12/4/2026</a:t>
            </a:fld>
            <a:endParaRPr lang="en-US">
              <a:solidFill>
                <a:prstClr val="black">
                  <a:tint val="75000"/>
                </a:prstClr>
              </a:solidFill>
            </a:endParaRPr>
          </a:p>
        </p:txBody>
      </p:sp>
      <p:sp>
        <p:nvSpPr>
          <p:cNvPr id="5" name="Footer Placeholder 4"/>
          <p:cNvSpPr>
            <a:spLocks noGrp="1"/>
          </p:cNvSpPr>
          <p:nvPr>
            <p:ph type="ftr" sz="quarter" idx="3"/>
          </p:nvPr>
        </p:nvSpPr>
        <p:spPr>
          <a:xfrm>
            <a:off x="4165600" y="6357164"/>
            <a:ext cx="3860800" cy="365125"/>
          </a:xfrm>
          <a:prstGeom prst="rect">
            <a:avLst/>
          </a:prstGeom>
        </p:spPr>
        <p:txBody>
          <a:bodyPr vert="horz" lIns="91438" tIns="45719" rIns="91438" bIns="45719" rtlCol="0" anchor="ctr"/>
          <a:lstStyle>
            <a:lvl1pPr algn="ctr">
              <a:defRPr sz="1200">
                <a:solidFill>
                  <a:schemeClr val="tx1">
                    <a:tint val="75000"/>
                  </a:schemeClr>
                </a:solidFill>
              </a:defRPr>
            </a:lvl1pPr>
          </a:lstStyle>
          <a:p>
            <a:pPr defTabSz="914377"/>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7164"/>
            <a:ext cx="2844800" cy="365125"/>
          </a:xfrm>
          <a:prstGeom prst="rect">
            <a:avLst/>
          </a:prstGeom>
        </p:spPr>
        <p:txBody>
          <a:bodyPr vert="horz" lIns="91438" tIns="45719" rIns="91438" bIns="45719" rtlCol="0" anchor="ctr"/>
          <a:lstStyle>
            <a:lvl1pPr algn="r">
              <a:defRPr sz="1200">
                <a:solidFill>
                  <a:schemeClr val="tx1">
                    <a:tint val="75000"/>
                  </a:schemeClr>
                </a:solidFill>
              </a:defRPr>
            </a:lvl1pPr>
          </a:lstStyle>
          <a:p>
            <a:pPr defTabSz="914377"/>
            <a:fld id="{01E9F89B-F421-455A-9212-27966ACE0FCC}" type="slidenum">
              <a:rPr lang="en-US" smtClean="0">
                <a:solidFill>
                  <a:prstClr val="black">
                    <a:tint val="75000"/>
                  </a:prstClr>
                </a:solidFill>
              </a:rPr>
              <a:pPr defTabSz="914377"/>
              <a:t>‹#›</a:t>
            </a:fld>
            <a:endParaRPr lang="en-US">
              <a:solidFill>
                <a:prstClr val="black">
                  <a:tint val="75000"/>
                </a:prstClr>
              </a:solidFill>
            </a:endParaRPr>
          </a:p>
        </p:txBody>
      </p:sp>
    </p:spTree>
    <p:extLst>
      <p:ext uri="{BB962C8B-B14F-4D97-AF65-F5344CB8AC3E}">
        <p14:creationId xmlns:p14="http://schemas.microsoft.com/office/powerpoint/2010/main" val="41128353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77" rtl="0" eaLnBrk="1" latinLnBrk="0" hangingPunct="1">
        <a:spcBef>
          <a:spcPct val="0"/>
        </a:spcBef>
        <a:buNone/>
        <a:defRPr sz="4400" b="0" i="0" u="none" kern="1200">
          <a:solidFill>
            <a:schemeClr val="tx1"/>
          </a:solidFill>
          <a:latin typeface="+mj-lt"/>
          <a:ea typeface="+mj-ea"/>
          <a:cs typeface="+mj-cs"/>
        </a:defRPr>
      </a:lvl1pPr>
    </p:titleStyle>
    <p:bodyStyle>
      <a:lvl1pPr marL="342891" indent="-342891" algn="l" defTabSz="914377"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2" indent="-285744" algn="l" defTabSz="914377"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2971" indent="-228594" algn="l" defTabSz="914377"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9"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pic>
        <p:nvPicPr>
          <p:cNvPr id="12" name="Picture 4" descr="Đường Bộ Hồ Núi Non Bầu - Miễn Phí vector hình ảnh trên Pixabay">
            <a:extLst>
              <a:ext uri="{FF2B5EF4-FFF2-40B4-BE49-F238E27FC236}">
                <a16:creationId xmlns:a16="http://schemas.microsoft.com/office/drawing/2014/main" id="{38CE291B-3612-490A-9A95-76335756471A}"/>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227256F-4B2C-26BB-CD2C-D2EFB873D811}"/>
              </a:ext>
            </a:extLst>
          </p:cNvPr>
          <p:cNvPicPr>
            <a:picLocks noChangeAspect="1"/>
          </p:cNvPicPr>
          <p:nvPr userDrawn="1"/>
        </p:nvPicPr>
        <p:blipFill>
          <a:blip r:embed="rId15"/>
          <a:stretch>
            <a:fillRect/>
          </a:stretch>
        </p:blipFill>
        <p:spPr>
          <a:xfrm>
            <a:off x="0" y="0"/>
            <a:ext cx="12192000" cy="6893336"/>
          </a:xfrm>
          <a:prstGeom prst="rect">
            <a:avLst/>
          </a:prstGeom>
        </p:spPr>
      </p:pic>
    </p:spTree>
    <p:extLst>
      <p:ext uri="{BB962C8B-B14F-4D97-AF65-F5344CB8AC3E}">
        <p14:creationId xmlns:p14="http://schemas.microsoft.com/office/powerpoint/2010/main" val="6279736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7864" y="-91440"/>
            <a:ext cx="11887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470263" y="686143"/>
            <a:ext cx="11403873" cy="3016194"/>
          </a:xfrm>
          <a:prstGeom prst="rect">
            <a:avLst/>
          </a:prstGeom>
        </p:spPr>
        <p:txBody>
          <a:bodyPr wrap="square" lIns="91426" tIns="45712" rIns="91426" bIns="45712">
            <a:spAutoFit/>
            <a:scene3d>
              <a:camera prst="perspectiveFront"/>
              <a:lightRig rig="threePt" dir="t"/>
            </a:scene3d>
          </a:bodyPr>
          <a:lstStyle/>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1900" b="1" i="0" u="none" strike="noStrike" kern="10" cap="none" spc="0" normalizeH="0" baseline="0" noProof="0" dirty="0">
                <a:ln w="9525">
                  <a:round/>
                  <a:headEnd/>
                  <a:tailEnd/>
                </a:ln>
                <a:solidFill>
                  <a:srgbClr val="FF0000"/>
                </a:solidFill>
                <a:effectLst>
                  <a:outerShdw blurRad="50800" dist="50800" dir="5400000" algn="ctr" rotWithShape="0">
                    <a:srgbClr val="F79646">
                      <a:lumMod val="75000"/>
                      <a:alpha val="91000"/>
                    </a:srgbClr>
                  </a:outerShdw>
                </a:effectLst>
                <a:uLnTx/>
                <a:uFillTx/>
                <a:latin typeface="Times New Roman" panose="02020603050405020304" pitchFamily="18" charset="0"/>
                <a:ea typeface="+mn-ea"/>
                <a:cs typeface="Times New Roman" panose="02020603050405020304" pitchFamily="18" charset="0"/>
              </a:rPr>
              <a:t>UBND PHƯỜNG HƯNG ĐẠO</a:t>
            </a:r>
          </a:p>
          <a:p>
            <a:pPr marL="0" marR="0" lvl="0" indent="0" algn="l" defTabSz="914377" rtl="0" eaLnBrk="1" fontAlgn="base" latinLnBrk="0" hangingPunct="1">
              <a:lnSpc>
                <a:spcPct val="100000"/>
              </a:lnSpc>
              <a:spcBef>
                <a:spcPct val="0"/>
              </a:spcBef>
              <a:spcAft>
                <a:spcPct val="0"/>
              </a:spcAft>
              <a:buClrTx/>
              <a:buSzTx/>
              <a:buFontTx/>
              <a:buNone/>
              <a:tabLst/>
              <a:defRPr/>
            </a:pPr>
            <a:r>
              <a:rPr kumimoji="0" lang="en-US" sz="1900" b="1" i="0" u="none" strike="noStrike" kern="10" cap="none" spc="0" normalizeH="0" baseline="0" noProof="0" dirty="0">
                <a:ln w="9525">
                  <a:round/>
                  <a:headEnd/>
                  <a:tailEnd/>
                </a:ln>
                <a:solidFill>
                  <a:srgbClr val="FF0000"/>
                </a:solidFill>
                <a:effectLst>
                  <a:outerShdw blurRad="50800" dist="50800" dir="5400000" algn="ctr" rotWithShape="0">
                    <a:srgbClr val="F79646">
                      <a:lumMod val="75000"/>
                      <a:alpha val="91000"/>
                    </a:srgbClr>
                  </a:outerShdw>
                </a:effectLst>
                <a:uLnTx/>
                <a:uFillTx/>
                <a:latin typeface="Times New Roman" panose="02020603050405020304" pitchFamily="18" charset="0"/>
                <a:ea typeface="+mn-ea"/>
                <a:cs typeface="Times New Roman" panose="02020603050405020304" pitchFamily="18" charset="0"/>
              </a:rPr>
              <a:t>TRƯỜNG TIỂU HỌC ĐA PHÚC</a:t>
            </a:r>
            <a:endParaRPr kumimoji="0" lang="en-US" sz="1900" b="1" i="0" u="none" strike="noStrike" kern="10" cap="none" spc="0" normalizeH="0" baseline="0" noProof="0" dirty="0">
              <a:ln w="9525">
                <a:round/>
                <a:headEnd/>
                <a:tailEnd/>
              </a:ln>
              <a:solidFill>
                <a:srgbClr val="FF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377" rtl="0" eaLnBrk="1" fontAlgn="base" latinLnBrk="0" hangingPunct="1">
              <a:lnSpc>
                <a:spcPct val="100000"/>
              </a:lnSpc>
              <a:spcBef>
                <a:spcPct val="0"/>
              </a:spcBef>
              <a:spcAft>
                <a:spcPct val="0"/>
              </a:spcAft>
              <a:buClrTx/>
              <a:buSzTx/>
              <a:buFontTx/>
              <a:buNone/>
              <a:tabLst/>
              <a:defRPr/>
            </a:pPr>
            <a:endParaRPr kumimoji="0" lang="en-US" sz="3200" b="1" i="0" u="none" strike="noStrike" kern="10" cap="none" spc="0" normalizeH="0" baseline="0" noProof="0" dirty="0">
              <a:ln w="9525">
                <a:round/>
                <a:headEnd/>
                <a:tailEnd/>
              </a:ln>
              <a:solidFill>
                <a:srgbClr val="FF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377" rtl="0" eaLnBrk="1" fontAlgn="base" latinLnBrk="0" hangingPunct="1">
              <a:lnSpc>
                <a:spcPct val="100000"/>
              </a:lnSpc>
              <a:spcBef>
                <a:spcPct val="0"/>
              </a:spcBef>
              <a:spcAft>
                <a:spcPct val="0"/>
              </a:spcAft>
              <a:buClrTx/>
              <a:buSzTx/>
              <a:buFontTx/>
              <a:buNone/>
              <a:tabLst/>
              <a:defRPr/>
            </a:pPr>
            <a:r>
              <a:rPr kumimoji="0" lang="en-US" sz="4000" b="1" i="0" u="none" strike="noStrike" kern="10" cap="none" spc="0" normalizeH="0" baseline="0" noProof="0" dirty="0">
                <a:ln w="9525">
                  <a:round/>
                  <a:headEnd/>
                  <a:tailEnd/>
                </a:ln>
                <a:solidFill>
                  <a:srgbClr val="FF0000"/>
                </a:solidFill>
                <a:effectLst/>
                <a:uLnTx/>
                <a:uFillTx/>
                <a:latin typeface="Times New Roman" panose="02020603050405020304" pitchFamily="18" charset="0"/>
                <a:ea typeface="+mn-ea"/>
                <a:cs typeface="Times New Roman" panose="02020603050405020304" pitchFamily="18" charset="0"/>
              </a:rPr>
              <a:t>Môn : </a:t>
            </a:r>
            <a:r>
              <a:rPr kumimoji="0" lang="en-US" sz="4000" b="1" i="0" u="none" strike="noStrike" kern="10" cap="none" spc="0" normalizeH="0" baseline="0" noProof="0" dirty="0" err="1">
                <a:ln w="9525">
                  <a:round/>
                  <a:headEnd/>
                  <a:tailEnd/>
                </a:ln>
                <a:solidFill>
                  <a:srgbClr val="FF0000"/>
                </a:solidFill>
                <a:effectLst/>
                <a:uLnTx/>
                <a:uFillTx/>
                <a:latin typeface="Times New Roman" panose="02020603050405020304" pitchFamily="18" charset="0"/>
                <a:ea typeface="+mn-ea"/>
                <a:cs typeface="Times New Roman" panose="02020603050405020304" pitchFamily="18" charset="0"/>
              </a:rPr>
              <a:t>Toán</a:t>
            </a:r>
            <a:endParaRPr kumimoji="0" lang="vi-VN" sz="4000" b="1" i="0" u="none" strike="noStrike" kern="10" cap="none" spc="0" normalizeH="0" baseline="0" noProof="0" dirty="0">
              <a:ln w="9525">
                <a:round/>
                <a:headEnd/>
                <a:tailEnd/>
              </a:ln>
              <a:solidFill>
                <a:srgbClr val="FF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377" rtl="0" eaLnBrk="1" fontAlgn="base" latinLnBrk="0" hangingPunct="1">
              <a:lnSpc>
                <a:spcPct val="100000"/>
              </a:lnSpc>
              <a:spcBef>
                <a:spcPct val="0"/>
              </a:spcBef>
              <a:spcAft>
                <a:spcPct val="0"/>
              </a:spcAft>
              <a:buClrTx/>
              <a:buSzTx/>
              <a:buFontTx/>
              <a:buNone/>
              <a:tabLst/>
              <a:defRPr/>
            </a:pPr>
            <a:r>
              <a:rPr lang="en-US" sz="4000" b="1" dirty="0" err="1">
                <a:solidFill>
                  <a:srgbClr val="000000"/>
                </a:solidFill>
                <a:effectLst/>
                <a:latin typeface="Times New Roman" panose="02020603050405020304" pitchFamily="18" charset="0"/>
                <a:ea typeface="Calibri" panose="020F0502020204030204" pitchFamily="34" charset="0"/>
              </a:rPr>
              <a:t>Bài</a:t>
            </a:r>
            <a:r>
              <a:rPr lang="en-US" sz="4000" b="1" dirty="0">
                <a:solidFill>
                  <a:srgbClr val="000000"/>
                </a:solidFill>
                <a:effectLst/>
                <a:latin typeface="Times New Roman" panose="02020603050405020304" pitchFamily="18" charset="0"/>
                <a:ea typeface="Calibri" panose="020F0502020204030204" pitchFamily="34" charset="0"/>
              </a:rPr>
              <a:t> 61: </a:t>
            </a:r>
            <a:r>
              <a:rPr lang="en-US" sz="4000" b="1" dirty="0" err="1">
                <a:solidFill>
                  <a:srgbClr val="000000"/>
                </a:solidFill>
                <a:effectLst/>
                <a:latin typeface="Times New Roman" panose="02020603050405020304" pitchFamily="18" charset="0"/>
                <a:ea typeface="Calibri" panose="020F0502020204030204" pitchFamily="34" charset="0"/>
              </a:rPr>
              <a:t>Làm</a:t>
            </a:r>
            <a:r>
              <a:rPr lang="en-US" sz="4000" b="1" dirty="0">
                <a:solidFill>
                  <a:srgbClr val="000000"/>
                </a:solidFill>
                <a:effectLst/>
                <a:latin typeface="Times New Roman" panose="02020603050405020304" pitchFamily="18" charset="0"/>
                <a:ea typeface="Calibri" panose="020F0502020204030204" pitchFamily="34" charset="0"/>
              </a:rPr>
              <a:t> </a:t>
            </a:r>
            <a:r>
              <a:rPr lang="en-US" sz="4000" b="1" dirty="0" err="1">
                <a:solidFill>
                  <a:srgbClr val="000000"/>
                </a:solidFill>
                <a:effectLst/>
                <a:latin typeface="Times New Roman" panose="02020603050405020304" pitchFamily="18" charset="0"/>
                <a:ea typeface="Calibri" panose="020F0502020204030204" pitchFamily="34" charset="0"/>
              </a:rPr>
              <a:t>tròn</a:t>
            </a:r>
            <a:r>
              <a:rPr lang="en-US" sz="4000" b="1" dirty="0">
                <a:solidFill>
                  <a:srgbClr val="000000"/>
                </a:solidFill>
                <a:effectLst/>
                <a:latin typeface="Times New Roman" panose="02020603050405020304" pitchFamily="18" charset="0"/>
                <a:ea typeface="Calibri" panose="020F0502020204030204" pitchFamily="34" charset="0"/>
              </a:rPr>
              <a:t> </a:t>
            </a:r>
            <a:r>
              <a:rPr lang="en-US" sz="4000" b="1" dirty="0" err="1">
                <a:solidFill>
                  <a:srgbClr val="000000"/>
                </a:solidFill>
                <a:effectLst/>
                <a:latin typeface="Times New Roman" panose="02020603050405020304" pitchFamily="18" charset="0"/>
                <a:ea typeface="Calibri" panose="020F0502020204030204" pitchFamily="34" charset="0"/>
              </a:rPr>
              <a:t>các</a:t>
            </a:r>
            <a:r>
              <a:rPr lang="en-US" sz="4000" b="1" dirty="0">
                <a:solidFill>
                  <a:srgbClr val="000000"/>
                </a:solidFill>
                <a:effectLst/>
                <a:latin typeface="Times New Roman" panose="02020603050405020304" pitchFamily="18" charset="0"/>
                <a:ea typeface="Calibri" panose="020F0502020204030204" pitchFamily="34" charset="0"/>
              </a:rPr>
              <a:t> </a:t>
            </a:r>
            <a:r>
              <a:rPr lang="en-US" sz="4000" b="1" dirty="0" err="1">
                <a:solidFill>
                  <a:srgbClr val="000000"/>
                </a:solidFill>
                <a:effectLst/>
                <a:latin typeface="Times New Roman" panose="02020603050405020304" pitchFamily="18" charset="0"/>
                <a:ea typeface="Calibri" panose="020F0502020204030204" pitchFamily="34" charset="0"/>
              </a:rPr>
              <a:t>số</a:t>
            </a:r>
            <a:r>
              <a:rPr lang="en-US" sz="4000" b="1" dirty="0">
                <a:solidFill>
                  <a:srgbClr val="000000"/>
                </a:solidFill>
                <a:effectLst/>
                <a:latin typeface="Times New Roman" panose="02020603050405020304" pitchFamily="18" charset="0"/>
                <a:ea typeface="Calibri" panose="020F0502020204030204" pitchFamily="34" charset="0"/>
              </a:rPr>
              <a:t> </a:t>
            </a:r>
            <a:r>
              <a:rPr lang="en-US" sz="4000" b="1" dirty="0" err="1">
                <a:solidFill>
                  <a:srgbClr val="000000"/>
                </a:solidFill>
                <a:effectLst/>
                <a:latin typeface="Times New Roman" panose="02020603050405020304" pitchFamily="18" charset="0"/>
                <a:ea typeface="Calibri" panose="020F0502020204030204" pitchFamily="34" charset="0"/>
              </a:rPr>
              <a:t>đến</a:t>
            </a:r>
            <a:r>
              <a:rPr lang="en-US" sz="4000" b="1" dirty="0">
                <a:solidFill>
                  <a:srgbClr val="000000"/>
                </a:solidFill>
                <a:effectLst/>
                <a:latin typeface="Times New Roman" panose="02020603050405020304" pitchFamily="18" charset="0"/>
                <a:ea typeface="Calibri" panose="020F0502020204030204" pitchFamily="34" charset="0"/>
              </a:rPr>
              <a:t> </a:t>
            </a:r>
            <a:r>
              <a:rPr lang="en-US" sz="4000" b="1" dirty="0" err="1">
                <a:solidFill>
                  <a:srgbClr val="000000"/>
                </a:solidFill>
                <a:effectLst/>
                <a:latin typeface="Times New Roman" panose="02020603050405020304" pitchFamily="18" charset="0"/>
                <a:ea typeface="Calibri" panose="020F0502020204030204" pitchFamily="34" charset="0"/>
              </a:rPr>
              <a:t>hàng</a:t>
            </a:r>
            <a:r>
              <a:rPr lang="en-US" sz="4000" b="1" dirty="0">
                <a:solidFill>
                  <a:srgbClr val="000000"/>
                </a:solidFill>
                <a:effectLst/>
                <a:latin typeface="Times New Roman" panose="02020603050405020304" pitchFamily="18" charset="0"/>
                <a:ea typeface="Calibri" panose="020F0502020204030204" pitchFamily="34" charset="0"/>
              </a:rPr>
              <a:t> </a:t>
            </a:r>
            <a:r>
              <a:rPr lang="en-US" sz="4000" b="1" dirty="0" err="1">
                <a:solidFill>
                  <a:srgbClr val="000000"/>
                </a:solidFill>
                <a:effectLst/>
                <a:latin typeface="Times New Roman" panose="02020603050405020304" pitchFamily="18" charset="0"/>
                <a:ea typeface="Calibri" panose="020F0502020204030204" pitchFamily="34" charset="0"/>
              </a:rPr>
              <a:t>nghìn</a:t>
            </a:r>
            <a:r>
              <a:rPr lang="en-US" sz="4000" b="1" dirty="0">
                <a:solidFill>
                  <a:srgbClr val="000000"/>
                </a:solidFill>
                <a:effectLst/>
                <a:latin typeface="Times New Roman" panose="02020603050405020304" pitchFamily="18" charset="0"/>
                <a:ea typeface="Calibri" panose="020F0502020204030204" pitchFamily="34" charset="0"/>
              </a:rPr>
              <a:t>, </a:t>
            </a:r>
            <a:r>
              <a:rPr lang="en-US" sz="4000" b="1" dirty="0" err="1">
                <a:solidFill>
                  <a:srgbClr val="000000"/>
                </a:solidFill>
                <a:effectLst/>
                <a:latin typeface="Times New Roman" panose="02020603050405020304" pitchFamily="18" charset="0"/>
                <a:ea typeface="Calibri" panose="020F0502020204030204" pitchFamily="34" charset="0"/>
              </a:rPr>
              <a:t>hàng</a:t>
            </a:r>
            <a:r>
              <a:rPr lang="en-US" sz="4000" b="1" dirty="0">
                <a:solidFill>
                  <a:srgbClr val="000000"/>
                </a:solidFill>
                <a:effectLst/>
                <a:latin typeface="Times New Roman" panose="02020603050405020304" pitchFamily="18" charset="0"/>
                <a:ea typeface="Calibri" panose="020F0502020204030204" pitchFamily="34" charset="0"/>
              </a:rPr>
              <a:t> </a:t>
            </a:r>
            <a:r>
              <a:rPr lang="en-US" sz="4000" b="1" dirty="0" err="1">
                <a:solidFill>
                  <a:srgbClr val="000000"/>
                </a:solidFill>
                <a:effectLst/>
                <a:latin typeface="Times New Roman" panose="02020603050405020304" pitchFamily="18" charset="0"/>
                <a:ea typeface="Calibri" panose="020F0502020204030204" pitchFamily="34" charset="0"/>
              </a:rPr>
              <a:t>chục</a:t>
            </a:r>
            <a:r>
              <a:rPr lang="en-US" sz="4000" b="1" dirty="0">
                <a:solidFill>
                  <a:srgbClr val="000000"/>
                </a:solidFill>
                <a:effectLst/>
                <a:latin typeface="Times New Roman" panose="02020603050405020304" pitchFamily="18" charset="0"/>
                <a:ea typeface="Calibri" panose="020F0502020204030204" pitchFamily="34" charset="0"/>
              </a:rPr>
              <a:t> </a:t>
            </a:r>
            <a:r>
              <a:rPr lang="en-US" sz="4000" b="1" dirty="0" err="1">
                <a:solidFill>
                  <a:srgbClr val="000000"/>
                </a:solidFill>
                <a:effectLst/>
                <a:latin typeface="Times New Roman" panose="02020603050405020304" pitchFamily="18" charset="0"/>
                <a:ea typeface="Calibri" panose="020F0502020204030204" pitchFamily="34" charset="0"/>
              </a:rPr>
              <a:t>nghìn</a:t>
            </a:r>
            <a:r>
              <a:rPr lang="en-US" sz="4000" b="1" dirty="0">
                <a:solidFill>
                  <a:srgbClr val="000000"/>
                </a:solidFill>
                <a:effectLst/>
                <a:latin typeface="Times New Roman" panose="02020603050405020304" pitchFamily="18" charset="0"/>
                <a:ea typeface="Calibri" panose="020F0502020204030204" pitchFamily="34" charset="0"/>
              </a:rPr>
              <a:t> </a:t>
            </a:r>
            <a:r>
              <a:rPr kumimoji="0" lang="en-US" sz="4000" b="1" i="0" u="none" strike="noStrike" kern="10" cap="none" spc="0" normalizeH="0" baseline="0" noProof="0" dirty="0" err="1">
                <a:ln w="9525">
                  <a:round/>
                  <a:headEnd/>
                  <a:tailEnd/>
                </a:ln>
                <a:solidFill>
                  <a:srgbClr val="EEECE1">
                    <a:lumMod val="25000"/>
                  </a:srgbClr>
                </a:solidFill>
                <a:effectLst/>
                <a:uLnTx/>
                <a:uFillTx/>
                <a:latin typeface="Times New Roman" panose="02020603050405020304" pitchFamily="18" charset="0"/>
                <a:ea typeface="+mn-ea"/>
                <a:cs typeface="Times New Roman" panose="02020603050405020304" pitchFamily="18" charset="0"/>
              </a:rPr>
              <a:t>Giáo</a:t>
            </a:r>
            <a:r>
              <a:rPr kumimoji="0" lang="en-US" sz="4000" b="1" i="0" u="none" strike="noStrike" kern="10" cap="none" spc="0" normalizeH="0" baseline="0" noProof="0" dirty="0">
                <a:ln w="9525">
                  <a:round/>
                  <a:headEnd/>
                  <a:tailEnd/>
                </a:ln>
                <a:solidFill>
                  <a:srgbClr val="EEECE1">
                    <a:lumMod val="25000"/>
                  </a:srgbClr>
                </a:solidFill>
                <a:effectLst/>
                <a:uLnTx/>
                <a:uFillTx/>
                <a:latin typeface="Times New Roman" panose="02020603050405020304" pitchFamily="18" charset="0"/>
                <a:ea typeface="+mn-ea"/>
                <a:cs typeface="Times New Roman" panose="02020603050405020304" pitchFamily="18" charset="0"/>
              </a:rPr>
              <a:t> viên thực hiện: Đào Thị Nhung</a:t>
            </a:r>
          </a:p>
        </p:txBody>
      </p:sp>
    </p:spTree>
    <p:extLst>
      <p:ext uri="{BB962C8B-B14F-4D97-AF65-F5344CB8AC3E}">
        <p14:creationId xmlns:p14="http://schemas.microsoft.com/office/powerpoint/2010/main" val="1265017301"/>
      </p:ext>
    </p:extLst>
  </p:cSld>
  <p:clrMapOvr>
    <a:masterClrMapping/>
  </p:clrMapOvr>
  <mc:AlternateContent xmlns:mc="http://schemas.openxmlformats.org/markup-compatibility/2006" xmlns:p14="http://schemas.microsoft.com/office/powerpoint/2010/main">
    <mc:Choice Requires="p14">
      <p:transition spd="slow" p14:dur="1500">
        <p:pull/>
      </p:transition>
    </mc:Choice>
    <mc:Fallback xmlns="">
      <p:transition spd="slow">
        <p:pull/>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ular Callout 2">
            <a:extLst>
              <a:ext uri="{FF2B5EF4-FFF2-40B4-BE49-F238E27FC236}">
                <a16:creationId xmlns:a16="http://schemas.microsoft.com/office/drawing/2014/main" id="{0B1BA3C7-540B-405D-A351-9D052E4C9AF0}"/>
              </a:ext>
            </a:extLst>
          </p:cNvPr>
          <p:cNvSpPr/>
          <p:nvPr/>
        </p:nvSpPr>
        <p:spPr>
          <a:xfrm>
            <a:off x="1085851" y="752475"/>
            <a:ext cx="3848100" cy="1615440"/>
          </a:xfrm>
          <a:prstGeom prst="wedgeRoundRectCallout">
            <a:avLst>
              <a:gd name="adj1" fmla="val -46905"/>
              <a:gd name="adj2" fmla="val 70561"/>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Khi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số</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đến</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hàng</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nghìn</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ta so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sánh</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chữ</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số</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hàng</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trăm</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với</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5. </a:t>
            </a:r>
          </a:p>
        </p:txBody>
      </p:sp>
      <p:pic>
        <p:nvPicPr>
          <p:cNvPr id="3" name="Picture 2">
            <a:extLst>
              <a:ext uri="{FF2B5EF4-FFF2-40B4-BE49-F238E27FC236}">
                <a16:creationId xmlns:a16="http://schemas.microsoft.com/office/drawing/2014/main" id="{E67A44FA-0105-44A1-976E-59344CA22925}"/>
              </a:ext>
            </a:extLst>
          </p:cNvPr>
          <p:cNvPicPr>
            <a:picLocks noChangeAspect="1"/>
          </p:cNvPicPr>
          <p:nvPr/>
        </p:nvPicPr>
        <p:blipFill>
          <a:blip r:embed="rId2"/>
          <a:stretch>
            <a:fillRect/>
          </a:stretch>
        </p:blipFill>
        <p:spPr>
          <a:xfrm>
            <a:off x="457200" y="2633662"/>
            <a:ext cx="1619250" cy="1247775"/>
          </a:xfrm>
          <a:prstGeom prst="ellipse">
            <a:avLst/>
          </a:prstGeom>
          <a:ln>
            <a:noFill/>
          </a:ln>
          <a:effectLst>
            <a:softEdge rad="112500"/>
          </a:effectLst>
        </p:spPr>
      </p:pic>
      <p:sp>
        <p:nvSpPr>
          <p:cNvPr id="4" name="Rectangle 3">
            <a:extLst>
              <a:ext uri="{FF2B5EF4-FFF2-40B4-BE49-F238E27FC236}">
                <a16:creationId xmlns:a16="http://schemas.microsoft.com/office/drawing/2014/main" id="{90CD3192-A917-4F9F-911D-A040ADFDD99B}"/>
              </a:ext>
            </a:extLst>
          </p:cNvPr>
          <p:cNvSpPr/>
          <p:nvPr/>
        </p:nvSpPr>
        <p:spPr>
          <a:xfrm>
            <a:off x="5229225" y="619125"/>
            <a:ext cx="5781675" cy="34290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F9C483E-3640-4294-9832-4B6D684F78CF}"/>
              </a:ext>
            </a:extLst>
          </p:cNvPr>
          <p:cNvSpPr txBox="1"/>
          <p:nvPr/>
        </p:nvSpPr>
        <p:spPr>
          <a:xfrm>
            <a:off x="5343525" y="83820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11 678</a:t>
            </a:r>
          </a:p>
        </p:txBody>
      </p:sp>
      <p:cxnSp>
        <p:nvCxnSpPr>
          <p:cNvPr id="7" name="Straight Arrow Connector 6">
            <a:extLst>
              <a:ext uri="{FF2B5EF4-FFF2-40B4-BE49-F238E27FC236}">
                <a16:creationId xmlns:a16="http://schemas.microsoft.com/office/drawing/2014/main" id="{2BEE7C0A-748F-43CB-B40D-836D2CEAACBD}"/>
              </a:ext>
            </a:extLst>
          </p:cNvPr>
          <p:cNvCxnSpPr>
            <a:cxnSpLocks/>
          </p:cNvCxnSpPr>
          <p:nvPr/>
        </p:nvCxnSpPr>
        <p:spPr>
          <a:xfrm>
            <a:off x="6610350" y="1133475"/>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0C51823-C4E7-4AAE-8D7F-6BA38636BBC8}"/>
              </a:ext>
            </a:extLst>
          </p:cNvPr>
          <p:cNvSpPr txBox="1"/>
          <p:nvPr/>
        </p:nvSpPr>
        <p:spPr>
          <a:xfrm>
            <a:off x="6896100" y="5810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6 &gt; 5</a:t>
            </a:r>
          </a:p>
        </p:txBody>
      </p:sp>
      <p:sp>
        <p:nvSpPr>
          <p:cNvPr id="54" name="TextBox 53">
            <a:extLst>
              <a:ext uri="{FF2B5EF4-FFF2-40B4-BE49-F238E27FC236}">
                <a16:creationId xmlns:a16="http://schemas.microsoft.com/office/drawing/2014/main" id="{0B342A98-9940-4673-9C1E-A3076A38CDEE}"/>
              </a:ext>
            </a:extLst>
          </p:cNvPr>
          <p:cNvSpPr txBox="1"/>
          <p:nvPr/>
        </p:nvSpPr>
        <p:spPr>
          <a:xfrm>
            <a:off x="6734175" y="1104900"/>
            <a:ext cx="23812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lên</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6" name="TextBox 55">
            <a:extLst>
              <a:ext uri="{FF2B5EF4-FFF2-40B4-BE49-F238E27FC236}">
                <a16:creationId xmlns:a16="http://schemas.microsoft.com/office/drawing/2014/main" id="{322317DC-13E8-447E-A332-7891C8A680E0}"/>
              </a:ext>
            </a:extLst>
          </p:cNvPr>
          <p:cNvSpPr txBox="1"/>
          <p:nvPr/>
        </p:nvSpPr>
        <p:spPr>
          <a:xfrm>
            <a:off x="9239250" y="8858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12 000</a:t>
            </a:r>
          </a:p>
        </p:txBody>
      </p:sp>
      <p:sp>
        <p:nvSpPr>
          <p:cNvPr id="57" name="TextBox 56">
            <a:extLst>
              <a:ext uri="{FF2B5EF4-FFF2-40B4-BE49-F238E27FC236}">
                <a16:creationId xmlns:a16="http://schemas.microsoft.com/office/drawing/2014/main" id="{625E36A0-FF03-485A-9FCF-58D1E7DC7F03}"/>
              </a:ext>
            </a:extLst>
          </p:cNvPr>
          <p:cNvSpPr txBox="1"/>
          <p:nvPr/>
        </p:nvSpPr>
        <p:spPr>
          <a:xfrm>
            <a:off x="5372100" y="19145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11 204</a:t>
            </a:r>
          </a:p>
        </p:txBody>
      </p:sp>
      <p:cxnSp>
        <p:nvCxnSpPr>
          <p:cNvPr id="58" name="Straight Arrow Connector 57">
            <a:extLst>
              <a:ext uri="{FF2B5EF4-FFF2-40B4-BE49-F238E27FC236}">
                <a16:creationId xmlns:a16="http://schemas.microsoft.com/office/drawing/2014/main" id="{BD660088-252E-46A6-83BD-15F8E34A51FC}"/>
              </a:ext>
            </a:extLst>
          </p:cNvPr>
          <p:cNvCxnSpPr>
            <a:cxnSpLocks/>
          </p:cNvCxnSpPr>
          <p:nvPr/>
        </p:nvCxnSpPr>
        <p:spPr>
          <a:xfrm>
            <a:off x="6638925" y="2209800"/>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8C64B618-90AC-44CE-AB4A-98CFB8908A9E}"/>
              </a:ext>
            </a:extLst>
          </p:cNvPr>
          <p:cNvSpPr txBox="1"/>
          <p:nvPr/>
        </p:nvSpPr>
        <p:spPr>
          <a:xfrm>
            <a:off x="6924675" y="16573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2 &lt; 5</a:t>
            </a:r>
          </a:p>
        </p:txBody>
      </p:sp>
      <p:sp>
        <p:nvSpPr>
          <p:cNvPr id="60" name="TextBox 59">
            <a:extLst>
              <a:ext uri="{FF2B5EF4-FFF2-40B4-BE49-F238E27FC236}">
                <a16:creationId xmlns:a16="http://schemas.microsoft.com/office/drawing/2014/main" id="{F1A49FB3-A077-4AAD-A010-656A891225E1}"/>
              </a:ext>
            </a:extLst>
          </p:cNvPr>
          <p:cNvSpPr txBox="1"/>
          <p:nvPr/>
        </p:nvSpPr>
        <p:spPr>
          <a:xfrm>
            <a:off x="6543674" y="2181225"/>
            <a:ext cx="296227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xuống</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1" name="TextBox 60">
            <a:extLst>
              <a:ext uri="{FF2B5EF4-FFF2-40B4-BE49-F238E27FC236}">
                <a16:creationId xmlns:a16="http://schemas.microsoft.com/office/drawing/2014/main" id="{F4A8051D-DEFC-4281-96F6-E0B104B834EC}"/>
              </a:ext>
            </a:extLst>
          </p:cNvPr>
          <p:cNvSpPr txBox="1"/>
          <p:nvPr/>
        </p:nvSpPr>
        <p:spPr>
          <a:xfrm>
            <a:off x="9267825" y="19621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11 000</a:t>
            </a:r>
          </a:p>
        </p:txBody>
      </p:sp>
      <p:sp>
        <p:nvSpPr>
          <p:cNvPr id="62" name="TextBox 61">
            <a:extLst>
              <a:ext uri="{FF2B5EF4-FFF2-40B4-BE49-F238E27FC236}">
                <a16:creationId xmlns:a16="http://schemas.microsoft.com/office/drawing/2014/main" id="{95605A4A-957F-4672-B272-70A012F00306}"/>
              </a:ext>
            </a:extLst>
          </p:cNvPr>
          <p:cNvSpPr txBox="1"/>
          <p:nvPr/>
        </p:nvSpPr>
        <p:spPr>
          <a:xfrm>
            <a:off x="5400675" y="30575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11 515</a:t>
            </a:r>
          </a:p>
        </p:txBody>
      </p:sp>
      <p:cxnSp>
        <p:nvCxnSpPr>
          <p:cNvPr id="63" name="Straight Arrow Connector 62">
            <a:extLst>
              <a:ext uri="{FF2B5EF4-FFF2-40B4-BE49-F238E27FC236}">
                <a16:creationId xmlns:a16="http://schemas.microsoft.com/office/drawing/2014/main" id="{A8A148C6-4E5F-432C-B435-E2D7C3A0EE2E}"/>
              </a:ext>
            </a:extLst>
          </p:cNvPr>
          <p:cNvCxnSpPr>
            <a:cxnSpLocks/>
          </p:cNvCxnSpPr>
          <p:nvPr/>
        </p:nvCxnSpPr>
        <p:spPr>
          <a:xfrm>
            <a:off x="6667500" y="3352800"/>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647FB9C3-6784-47C9-891A-43B88AD540C4}"/>
              </a:ext>
            </a:extLst>
          </p:cNvPr>
          <p:cNvSpPr txBox="1"/>
          <p:nvPr/>
        </p:nvSpPr>
        <p:spPr>
          <a:xfrm>
            <a:off x="6953250" y="28003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5 = 5</a:t>
            </a:r>
          </a:p>
        </p:txBody>
      </p:sp>
      <p:sp>
        <p:nvSpPr>
          <p:cNvPr id="65" name="TextBox 64">
            <a:extLst>
              <a:ext uri="{FF2B5EF4-FFF2-40B4-BE49-F238E27FC236}">
                <a16:creationId xmlns:a16="http://schemas.microsoft.com/office/drawing/2014/main" id="{13B5CFFD-3DE5-4362-B7A2-CEAA6C336DC6}"/>
              </a:ext>
            </a:extLst>
          </p:cNvPr>
          <p:cNvSpPr txBox="1"/>
          <p:nvPr/>
        </p:nvSpPr>
        <p:spPr>
          <a:xfrm>
            <a:off x="6791325" y="3324225"/>
            <a:ext cx="23812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lên</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6" name="TextBox 65">
            <a:extLst>
              <a:ext uri="{FF2B5EF4-FFF2-40B4-BE49-F238E27FC236}">
                <a16:creationId xmlns:a16="http://schemas.microsoft.com/office/drawing/2014/main" id="{947436D1-EA04-4F02-9A43-8179F42DE6E3}"/>
              </a:ext>
            </a:extLst>
          </p:cNvPr>
          <p:cNvSpPr txBox="1"/>
          <p:nvPr/>
        </p:nvSpPr>
        <p:spPr>
          <a:xfrm>
            <a:off x="9296400" y="31051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12 000</a:t>
            </a:r>
          </a:p>
        </p:txBody>
      </p:sp>
      <p:sp>
        <p:nvSpPr>
          <p:cNvPr id="67" name="TextBox 66">
            <a:extLst>
              <a:ext uri="{FF2B5EF4-FFF2-40B4-BE49-F238E27FC236}">
                <a16:creationId xmlns:a16="http://schemas.microsoft.com/office/drawing/2014/main" id="{53E13C0C-4554-47EE-AD43-C7C7115BA018}"/>
              </a:ext>
            </a:extLst>
          </p:cNvPr>
          <p:cNvSpPr txBox="1"/>
          <p:nvPr/>
        </p:nvSpPr>
        <p:spPr>
          <a:xfrm>
            <a:off x="430875" y="4272093"/>
            <a:ext cx="11174566" cy="2169814"/>
          </a:xfrm>
          <a:custGeom>
            <a:avLst/>
            <a:gdLst>
              <a:gd name="connsiteX0" fmla="*/ 0 w 11174566"/>
              <a:gd name="connsiteY0" fmla="*/ 361643 h 2169814"/>
              <a:gd name="connsiteX1" fmla="*/ 361643 w 11174566"/>
              <a:gd name="connsiteY1" fmla="*/ 0 h 2169814"/>
              <a:gd name="connsiteX2" fmla="*/ 10812923 w 11174566"/>
              <a:gd name="connsiteY2" fmla="*/ 0 h 2169814"/>
              <a:gd name="connsiteX3" fmla="*/ 11174566 w 11174566"/>
              <a:gd name="connsiteY3" fmla="*/ 361643 h 2169814"/>
              <a:gd name="connsiteX4" fmla="*/ 11174566 w 11174566"/>
              <a:gd name="connsiteY4" fmla="*/ 1808171 h 2169814"/>
              <a:gd name="connsiteX5" fmla="*/ 10812923 w 11174566"/>
              <a:gd name="connsiteY5" fmla="*/ 2169814 h 2169814"/>
              <a:gd name="connsiteX6" fmla="*/ 361643 w 11174566"/>
              <a:gd name="connsiteY6" fmla="*/ 2169814 h 2169814"/>
              <a:gd name="connsiteX7" fmla="*/ 0 w 11174566"/>
              <a:gd name="connsiteY7" fmla="*/ 1808171 h 2169814"/>
              <a:gd name="connsiteX8" fmla="*/ 0 w 11174566"/>
              <a:gd name="connsiteY8" fmla="*/ 361643 h 2169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566" h="2169814" fill="none" extrusionOk="0">
                <a:moveTo>
                  <a:pt x="0" y="361643"/>
                </a:moveTo>
                <a:cubicBezTo>
                  <a:pt x="-5693" y="191256"/>
                  <a:pt x="191002" y="2492"/>
                  <a:pt x="361643" y="0"/>
                </a:cubicBezTo>
                <a:cubicBezTo>
                  <a:pt x="3161961" y="149005"/>
                  <a:pt x="7148834" y="124578"/>
                  <a:pt x="10812923" y="0"/>
                </a:cubicBezTo>
                <a:cubicBezTo>
                  <a:pt x="10991992" y="11369"/>
                  <a:pt x="11207432" y="154450"/>
                  <a:pt x="11174566" y="361643"/>
                </a:cubicBezTo>
                <a:cubicBezTo>
                  <a:pt x="11123317" y="750874"/>
                  <a:pt x="11044392" y="1606421"/>
                  <a:pt x="11174566" y="1808171"/>
                </a:cubicBezTo>
                <a:cubicBezTo>
                  <a:pt x="11175147" y="2020313"/>
                  <a:pt x="11025444" y="2174846"/>
                  <a:pt x="10812923" y="2169814"/>
                </a:cubicBezTo>
                <a:cubicBezTo>
                  <a:pt x="6418654" y="2139929"/>
                  <a:pt x="3761177" y="2112299"/>
                  <a:pt x="361643" y="2169814"/>
                </a:cubicBezTo>
                <a:cubicBezTo>
                  <a:pt x="177044" y="2188734"/>
                  <a:pt x="6770" y="1991863"/>
                  <a:pt x="0" y="1808171"/>
                </a:cubicBezTo>
                <a:cubicBezTo>
                  <a:pt x="60982" y="1546562"/>
                  <a:pt x="98139" y="1034358"/>
                  <a:pt x="0" y="361643"/>
                </a:cubicBezTo>
                <a:close/>
              </a:path>
              <a:path w="11174566" h="2169814" stroke="0" extrusionOk="0">
                <a:moveTo>
                  <a:pt x="0" y="361643"/>
                </a:moveTo>
                <a:cubicBezTo>
                  <a:pt x="-9234" y="198552"/>
                  <a:pt x="182987" y="26200"/>
                  <a:pt x="361643" y="0"/>
                </a:cubicBezTo>
                <a:cubicBezTo>
                  <a:pt x="5278830" y="58716"/>
                  <a:pt x="6879345" y="104861"/>
                  <a:pt x="10812923" y="0"/>
                </a:cubicBezTo>
                <a:cubicBezTo>
                  <a:pt x="11011285" y="4300"/>
                  <a:pt x="11169846" y="164578"/>
                  <a:pt x="11174566" y="361643"/>
                </a:cubicBezTo>
                <a:cubicBezTo>
                  <a:pt x="11229214" y="549597"/>
                  <a:pt x="11051673" y="1211456"/>
                  <a:pt x="11174566" y="1808171"/>
                </a:cubicBezTo>
                <a:cubicBezTo>
                  <a:pt x="11156577" y="2004689"/>
                  <a:pt x="11040352" y="2181935"/>
                  <a:pt x="10812923" y="2169814"/>
                </a:cubicBezTo>
                <a:cubicBezTo>
                  <a:pt x="7690502" y="2309187"/>
                  <a:pt x="4533826" y="2055394"/>
                  <a:pt x="361643" y="2169814"/>
                </a:cubicBezTo>
                <a:cubicBezTo>
                  <a:pt x="168334" y="2193770"/>
                  <a:pt x="22179" y="2012323"/>
                  <a:pt x="0" y="1808171"/>
                </a:cubicBezTo>
                <a:cubicBezTo>
                  <a:pt x="32035" y="1653089"/>
                  <a:pt x="94540" y="969032"/>
                  <a:pt x="0" y="361643"/>
                </a:cubicBezTo>
                <a:close/>
              </a:path>
            </a:pathLst>
          </a:custGeom>
          <a:solidFill>
            <a:srgbClr val="FBC5ED"/>
          </a:solidFill>
          <a:ln w="38100">
            <a:solidFill>
              <a:srgbClr val="002060"/>
            </a:solidFill>
            <a:prstDash val="solid"/>
            <a:extLst>
              <a:ext uri="{C807C97D-BFC1-408E-A445-0C87EB9F89A2}">
                <ask:lineSketchStyleProp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marR="0" lvl="0" indent="0" algn="just" defTabSz="914400" rtl="0" eaLnBrk="1" fontAlgn="auto" latinLnBrk="0" hangingPunct="1">
              <a:lnSpc>
                <a:spcPct val="130000"/>
              </a:lnSpc>
              <a:spcBef>
                <a:spcPts val="0"/>
              </a:spcBef>
              <a:spcAft>
                <a:spcPts val="0"/>
              </a:spcAft>
              <a:buClrTx/>
              <a:buSzTx/>
              <a:buFontTx/>
              <a:buNone/>
              <a:tabLst/>
              <a:defRPr/>
            </a:pPr>
            <a:r>
              <a:rPr kumimoji="0" lang="vi-VN"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Khi làm tròn số đến hàng nghìn, ta so sánh chữ số hàng trăm với 5. Nếu chữ số hàng trăm bé hơn 5 thì làm tròn xuống, còn lại thì làm tròn lên. Ví dụ: </a:t>
            </a:r>
          </a:p>
        </p:txBody>
      </p:sp>
    </p:spTree>
    <p:extLst>
      <p:ext uri="{BB962C8B-B14F-4D97-AF65-F5344CB8AC3E}">
        <p14:creationId xmlns:p14="http://schemas.microsoft.com/office/powerpoint/2010/main" val="263455533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circle(in)">
                                      <p:cBhvr>
                                        <p:cTn id="7" dur="20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7">
                                            <p:txEl>
                                              <p:pRg st="0" end="0"/>
                                            </p:txEl>
                                          </p:spTgt>
                                        </p:tgtEl>
                                        <p:attrNameLst>
                                          <p:attrName>style.visibility</p:attrName>
                                        </p:attrNameLst>
                                      </p:cBhvr>
                                      <p:to>
                                        <p:strVal val="visible"/>
                                      </p:to>
                                    </p:set>
                                    <p:animEffect transition="in" filter="fade">
                                      <p:cBhvr>
                                        <p:cTn id="27" dur="500"/>
                                        <p:tgtEl>
                                          <p:spTgt spid="4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4">
                                            <p:txEl>
                                              <p:pRg st="0" end="0"/>
                                            </p:txEl>
                                          </p:spTgt>
                                        </p:tgtEl>
                                        <p:attrNameLst>
                                          <p:attrName>style.visibility</p:attrName>
                                        </p:attrNameLst>
                                      </p:cBhvr>
                                      <p:to>
                                        <p:strVal val="visible"/>
                                      </p:to>
                                    </p:set>
                                    <p:animEffect transition="in" filter="fade">
                                      <p:cBhvr>
                                        <p:cTn id="32" dur="500"/>
                                        <p:tgtEl>
                                          <p:spTgt spid="5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6">
                                            <p:txEl>
                                              <p:pRg st="0" end="0"/>
                                            </p:txEl>
                                          </p:spTgt>
                                        </p:tgtEl>
                                        <p:attrNameLst>
                                          <p:attrName>style.visibility</p:attrName>
                                        </p:attrNameLst>
                                      </p:cBhvr>
                                      <p:to>
                                        <p:strVal val="visible"/>
                                      </p:to>
                                    </p:set>
                                    <p:animEffect transition="in" filter="fade">
                                      <p:cBhvr>
                                        <p:cTn id="37" dur="500"/>
                                        <p:tgtEl>
                                          <p:spTgt spid="5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7">
                                            <p:txEl>
                                              <p:pRg st="0" end="0"/>
                                            </p:txEl>
                                          </p:spTgt>
                                        </p:tgtEl>
                                        <p:attrNameLst>
                                          <p:attrName>style.visibility</p:attrName>
                                        </p:attrNameLst>
                                      </p:cBhvr>
                                      <p:to>
                                        <p:strVal val="visible"/>
                                      </p:to>
                                    </p:set>
                                    <p:animEffect transition="in" filter="fade">
                                      <p:cBhvr>
                                        <p:cTn id="42" dur="500"/>
                                        <p:tgtEl>
                                          <p:spTgt spid="57">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8"/>
                                        </p:tgtEl>
                                        <p:attrNameLst>
                                          <p:attrName>style.visibility</p:attrName>
                                        </p:attrNameLst>
                                      </p:cBhvr>
                                      <p:to>
                                        <p:strVal val="visible"/>
                                      </p:to>
                                    </p:set>
                                    <p:animEffect transition="in" filter="wipe(left)">
                                      <p:cBhvr>
                                        <p:cTn id="47" dur="500"/>
                                        <p:tgtEl>
                                          <p:spTgt spid="5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9">
                                            <p:txEl>
                                              <p:pRg st="0" end="0"/>
                                            </p:txEl>
                                          </p:spTgt>
                                        </p:tgtEl>
                                        <p:attrNameLst>
                                          <p:attrName>style.visibility</p:attrName>
                                        </p:attrNameLst>
                                      </p:cBhvr>
                                      <p:to>
                                        <p:strVal val="visible"/>
                                      </p:to>
                                    </p:set>
                                    <p:animEffect transition="in" filter="fade">
                                      <p:cBhvr>
                                        <p:cTn id="52" dur="500"/>
                                        <p:tgtEl>
                                          <p:spTgt spid="5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0">
                                            <p:txEl>
                                              <p:pRg st="0" end="0"/>
                                            </p:txEl>
                                          </p:spTgt>
                                        </p:tgtEl>
                                        <p:attrNameLst>
                                          <p:attrName>style.visibility</p:attrName>
                                        </p:attrNameLst>
                                      </p:cBhvr>
                                      <p:to>
                                        <p:strVal val="visible"/>
                                      </p:to>
                                    </p:set>
                                    <p:animEffect transition="in" filter="fade">
                                      <p:cBhvr>
                                        <p:cTn id="57" dur="500"/>
                                        <p:tgtEl>
                                          <p:spTgt spid="60">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61">
                                            <p:txEl>
                                              <p:pRg st="0" end="0"/>
                                            </p:txEl>
                                          </p:spTgt>
                                        </p:tgtEl>
                                        <p:attrNameLst>
                                          <p:attrName>style.visibility</p:attrName>
                                        </p:attrNameLst>
                                      </p:cBhvr>
                                      <p:to>
                                        <p:strVal val="visible"/>
                                      </p:to>
                                    </p:set>
                                    <p:animEffect transition="in" filter="fade">
                                      <p:cBhvr>
                                        <p:cTn id="62" dur="500"/>
                                        <p:tgtEl>
                                          <p:spTgt spid="61">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62">
                                            <p:txEl>
                                              <p:pRg st="0" end="0"/>
                                            </p:txEl>
                                          </p:spTgt>
                                        </p:tgtEl>
                                        <p:attrNameLst>
                                          <p:attrName>style.visibility</p:attrName>
                                        </p:attrNameLst>
                                      </p:cBhvr>
                                      <p:to>
                                        <p:strVal val="visible"/>
                                      </p:to>
                                    </p:set>
                                    <p:animEffect transition="in" filter="fade">
                                      <p:cBhvr>
                                        <p:cTn id="67" dur="500"/>
                                        <p:tgtEl>
                                          <p:spTgt spid="62">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63"/>
                                        </p:tgtEl>
                                        <p:attrNameLst>
                                          <p:attrName>style.visibility</p:attrName>
                                        </p:attrNameLst>
                                      </p:cBhvr>
                                      <p:to>
                                        <p:strVal val="visible"/>
                                      </p:to>
                                    </p:set>
                                    <p:animEffect transition="in" filter="wipe(left)">
                                      <p:cBhvr>
                                        <p:cTn id="72" dur="500"/>
                                        <p:tgtEl>
                                          <p:spTgt spid="6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64">
                                            <p:txEl>
                                              <p:pRg st="0" end="0"/>
                                            </p:txEl>
                                          </p:spTgt>
                                        </p:tgtEl>
                                        <p:attrNameLst>
                                          <p:attrName>style.visibility</p:attrName>
                                        </p:attrNameLst>
                                      </p:cBhvr>
                                      <p:to>
                                        <p:strVal val="visible"/>
                                      </p:to>
                                    </p:set>
                                    <p:animEffect transition="in" filter="fade">
                                      <p:cBhvr>
                                        <p:cTn id="77" dur="500"/>
                                        <p:tgtEl>
                                          <p:spTgt spid="64">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65">
                                            <p:txEl>
                                              <p:pRg st="0" end="0"/>
                                            </p:txEl>
                                          </p:spTgt>
                                        </p:tgtEl>
                                        <p:attrNameLst>
                                          <p:attrName>style.visibility</p:attrName>
                                        </p:attrNameLst>
                                      </p:cBhvr>
                                      <p:to>
                                        <p:strVal val="visible"/>
                                      </p:to>
                                    </p:set>
                                    <p:animEffect transition="in" filter="fade">
                                      <p:cBhvr>
                                        <p:cTn id="82" dur="500"/>
                                        <p:tgtEl>
                                          <p:spTgt spid="65">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66">
                                            <p:txEl>
                                              <p:pRg st="0" end="0"/>
                                            </p:txEl>
                                          </p:spTgt>
                                        </p:tgtEl>
                                        <p:attrNameLst>
                                          <p:attrName>style.visibility</p:attrName>
                                        </p:attrNameLst>
                                      </p:cBhvr>
                                      <p:to>
                                        <p:strVal val="visible"/>
                                      </p:to>
                                    </p:set>
                                    <p:animEffect transition="in" filter="fade">
                                      <p:cBhvr>
                                        <p:cTn id="87" dur="500"/>
                                        <p:tgtEl>
                                          <p:spTgt spid="66">
                                            <p:txEl>
                                              <p:pRg st="0" end="0"/>
                                            </p:txEl>
                                          </p:spTgt>
                                        </p:tgtEl>
                                      </p:cBhvr>
                                    </p:animEffect>
                                  </p:childTnLst>
                                </p:cTn>
                              </p:par>
                            </p:childTnLst>
                          </p:cTn>
                        </p:par>
                        <p:par>
                          <p:cTn id="88" fill="hold">
                            <p:stCondLst>
                              <p:cond delay="500"/>
                            </p:stCondLst>
                            <p:childTnLst>
                              <p:par>
                                <p:cTn id="89" presetID="53" presetClass="entr" presetSubtype="16" fill="hold" grpId="0" nodeType="afterEffect">
                                  <p:stCondLst>
                                    <p:cond delay="0"/>
                                  </p:stCondLst>
                                  <p:childTnLst>
                                    <p:set>
                                      <p:cBhvr>
                                        <p:cTn id="90" dur="1" fill="hold">
                                          <p:stCondLst>
                                            <p:cond delay="0"/>
                                          </p:stCondLst>
                                        </p:cTn>
                                        <p:tgtEl>
                                          <p:spTgt spid="67"/>
                                        </p:tgtEl>
                                        <p:attrNameLst>
                                          <p:attrName>style.visibility</p:attrName>
                                        </p:attrNameLst>
                                      </p:cBhvr>
                                      <p:to>
                                        <p:strVal val="visible"/>
                                      </p:to>
                                    </p:set>
                                    <p:anim calcmode="lin" valueType="num">
                                      <p:cBhvr>
                                        <p:cTn id="91" dur="500" fill="hold"/>
                                        <p:tgtEl>
                                          <p:spTgt spid="67"/>
                                        </p:tgtEl>
                                        <p:attrNameLst>
                                          <p:attrName>ppt_w</p:attrName>
                                        </p:attrNameLst>
                                      </p:cBhvr>
                                      <p:tavLst>
                                        <p:tav tm="0">
                                          <p:val>
                                            <p:fltVal val="0"/>
                                          </p:val>
                                        </p:tav>
                                        <p:tav tm="100000">
                                          <p:val>
                                            <p:strVal val="#ppt_w"/>
                                          </p:val>
                                        </p:tav>
                                      </p:tavLst>
                                    </p:anim>
                                    <p:anim calcmode="lin" valueType="num">
                                      <p:cBhvr>
                                        <p:cTn id="92" dur="500" fill="hold"/>
                                        <p:tgtEl>
                                          <p:spTgt spid="67"/>
                                        </p:tgtEl>
                                        <p:attrNameLst>
                                          <p:attrName>ppt_h</p:attrName>
                                        </p:attrNameLst>
                                      </p:cBhvr>
                                      <p:tavLst>
                                        <p:tav tm="0">
                                          <p:val>
                                            <p:fltVal val="0"/>
                                          </p:val>
                                        </p:tav>
                                        <p:tav tm="100000">
                                          <p:val>
                                            <p:strVal val="#ppt_h"/>
                                          </p:val>
                                        </p:tav>
                                      </p:tavLst>
                                    </p:anim>
                                    <p:animEffect transition="in" filter="fade">
                                      <p:cBhvr>
                                        <p:cTn id="93"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 grpId="0" animBg="1"/>
      <p:bldP spid="6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ounded Rectangular Callout 2">
            <a:extLst>
              <a:ext uri="{FF2B5EF4-FFF2-40B4-BE49-F238E27FC236}">
                <a16:creationId xmlns:a16="http://schemas.microsoft.com/office/drawing/2014/main" id="{0B1BA3C7-540B-405D-A351-9D052E4C9AF0}"/>
              </a:ext>
            </a:extLst>
          </p:cNvPr>
          <p:cNvSpPr/>
          <p:nvPr/>
        </p:nvSpPr>
        <p:spPr>
          <a:xfrm>
            <a:off x="1085850" y="752475"/>
            <a:ext cx="4019549" cy="1615440"/>
          </a:xfrm>
          <a:prstGeom prst="wedgeRoundRectCallout">
            <a:avLst>
              <a:gd name="adj1" fmla="val -46905"/>
              <a:gd name="adj2" fmla="val 70561"/>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Khi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số</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đến</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hàng</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chục</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nghìn</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ta so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sánh</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chữ</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số</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hàng</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nghìn</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với</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5. </a:t>
            </a:r>
          </a:p>
        </p:txBody>
      </p:sp>
      <p:pic>
        <p:nvPicPr>
          <p:cNvPr id="3" name="Picture 2">
            <a:extLst>
              <a:ext uri="{FF2B5EF4-FFF2-40B4-BE49-F238E27FC236}">
                <a16:creationId xmlns:a16="http://schemas.microsoft.com/office/drawing/2014/main" id="{E67A44FA-0105-44A1-976E-59344CA22925}"/>
              </a:ext>
            </a:extLst>
          </p:cNvPr>
          <p:cNvPicPr>
            <a:picLocks noChangeAspect="1"/>
          </p:cNvPicPr>
          <p:nvPr/>
        </p:nvPicPr>
        <p:blipFill>
          <a:blip r:embed="rId2"/>
          <a:stretch>
            <a:fillRect/>
          </a:stretch>
        </p:blipFill>
        <p:spPr>
          <a:xfrm>
            <a:off x="457200" y="2633662"/>
            <a:ext cx="1619250" cy="1247775"/>
          </a:xfrm>
          <a:prstGeom prst="ellipse">
            <a:avLst/>
          </a:prstGeom>
          <a:ln>
            <a:noFill/>
          </a:ln>
          <a:effectLst>
            <a:softEdge rad="112500"/>
          </a:effectLst>
        </p:spPr>
      </p:pic>
      <p:sp>
        <p:nvSpPr>
          <p:cNvPr id="4" name="Rectangle 3">
            <a:extLst>
              <a:ext uri="{FF2B5EF4-FFF2-40B4-BE49-F238E27FC236}">
                <a16:creationId xmlns:a16="http://schemas.microsoft.com/office/drawing/2014/main" id="{90CD3192-A917-4F9F-911D-A040ADFDD99B}"/>
              </a:ext>
            </a:extLst>
          </p:cNvPr>
          <p:cNvSpPr/>
          <p:nvPr/>
        </p:nvSpPr>
        <p:spPr>
          <a:xfrm>
            <a:off x="5229225" y="619125"/>
            <a:ext cx="5781675" cy="34290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F9C483E-3640-4294-9832-4B6D684F78CF}"/>
              </a:ext>
            </a:extLst>
          </p:cNvPr>
          <p:cNvSpPr txBox="1"/>
          <p:nvPr/>
        </p:nvSpPr>
        <p:spPr>
          <a:xfrm>
            <a:off x="5343525" y="83820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11 678</a:t>
            </a:r>
          </a:p>
        </p:txBody>
      </p:sp>
      <p:cxnSp>
        <p:nvCxnSpPr>
          <p:cNvPr id="7" name="Straight Arrow Connector 6">
            <a:extLst>
              <a:ext uri="{FF2B5EF4-FFF2-40B4-BE49-F238E27FC236}">
                <a16:creationId xmlns:a16="http://schemas.microsoft.com/office/drawing/2014/main" id="{2BEE7C0A-748F-43CB-B40D-836D2CEAACBD}"/>
              </a:ext>
            </a:extLst>
          </p:cNvPr>
          <p:cNvCxnSpPr>
            <a:cxnSpLocks/>
          </p:cNvCxnSpPr>
          <p:nvPr/>
        </p:nvCxnSpPr>
        <p:spPr>
          <a:xfrm>
            <a:off x="6610350" y="1133475"/>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0C51823-C4E7-4AAE-8D7F-6BA38636BBC8}"/>
              </a:ext>
            </a:extLst>
          </p:cNvPr>
          <p:cNvSpPr txBox="1"/>
          <p:nvPr/>
        </p:nvSpPr>
        <p:spPr>
          <a:xfrm>
            <a:off x="6896100" y="5810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1 &lt; 5</a:t>
            </a:r>
          </a:p>
        </p:txBody>
      </p:sp>
      <p:sp>
        <p:nvSpPr>
          <p:cNvPr id="54" name="TextBox 53">
            <a:extLst>
              <a:ext uri="{FF2B5EF4-FFF2-40B4-BE49-F238E27FC236}">
                <a16:creationId xmlns:a16="http://schemas.microsoft.com/office/drawing/2014/main" id="{0B342A98-9940-4673-9C1E-A3076A38CDEE}"/>
              </a:ext>
            </a:extLst>
          </p:cNvPr>
          <p:cNvSpPr txBox="1"/>
          <p:nvPr/>
        </p:nvSpPr>
        <p:spPr>
          <a:xfrm>
            <a:off x="6553199" y="1114425"/>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xuống</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6" name="TextBox 55">
            <a:extLst>
              <a:ext uri="{FF2B5EF4-FFF2-40B4-BE49-F238E27FC236}">
                <a16:creationId xmlns:a16="http://schemas.microsoft.com/office/drawing/2014/main" id="{322317DC-13E8-447E-A332-7891C8A680E0}"/>
              </a:ext>
            </a:extLst>
          </p:cNvPr>
          <p:cNvSpPr txBox="1"/>
          <p:nvPr/>
        </p:nvSpPr>
        <p:spPr>
          <a:xfrm>
            <a:off x="9239250" y="8858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10 000</a:t>
            </a:r>
          </a:p>
        </p:txBody>
      </p:sp>
      <p:sp>
        <p:nvSpPr>
          <p:cNvPr id="57" name="TextBox 56">
            <a:extLst>
              <a:ext uri="{FF2B5EF4-FFF2-40B4-BE49-F238E27FC236}">
                <a16:creationId xmlns:a16="http://schemas.microsoft.com/office/drawing/2014/main" id="{625E36A0-FF03-485A-9FCF-58D1E7DC7F03}"/>
              </a:ext>
            </a:extLst>
          </p:cNvPr>
          <p:cNvSpPr txBox="1"/>
          <p:nvPr/>
        </p:nvSpPr>
        <p:spPr>
          <a:xfrm>
            <a:off x="5372100" y="19145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17 051</a:t>
            </a:r>
          </a:p>
        </p:txBody>
      </p:sp>
      <p:cxnSp>
        <p:nvCxnSpPr>
          <p:cNvPr id="58" name="Straight Arrow Connector 57">
            <a:extLst>
              <a:ext uri="{FF2B5EF4-FFF2-40B4-BE49-F238E27FC236}">
                <a16:creationId xmlns:a16="http://schemas.microsoft.com/office/drawing/2014/main" id="{BD660088-252E-46A6-83BD-15F8E34A51FC}"/>
              </a:ext>
            </a:extLst>
          </p:cNvPr>
          <p:cNvCxnSpPr>
            <a:cxnSpLocks/>
          </p:cNvCxnSpPr>
          <p:nvPr/>
        </p:nvCxnSpPr>
        <p:spPr>
          <a:xfrm>
            <a:off x="6638925" y="2209800"/>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8C64B618-90AC-44CE-AB4A-98CFB8908A9E}"/>
              </a:ext>
            </a:extLst>
          </p:cNvPr>
          <p:cNvSpPr txBox="1"/>
          <p:nvPr/>
        </p:nvSpPr>
        <p:spPr>
          <a:xfrm>
            <a:off x="6924675" y="16573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7 &gt; 5</a:t>
            </a:r>
          </a:p>
        </p:txBody>
      </p:sp>
      <p:sp>
        <p:nvSpPr>
          <p:cNvPr id="60" name="TextBox 59">
            <a:extLst>
              <a:ext uri="{FF2B5EF4-FFF2-40B4-BE49-F238E27FC236}">
                <a16:creationId xmlns:a16="http://schemas.microsoft.com/office/drawing/2014/main" id="{F1A49FB3-A077-4AAD-A010-656A891225E1}"/>
              </a:ext>
            </a:extLst>
          </p:cNvPr>
          <p:cNvSpPr txBox="1"/>
          <p:nvPr/>
        </p:nvSpPr>
        <p:spPr>
          <a:xfrm>
            <a:off x="6543674" y="2181225"/>
            <a:ext cx="296227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lên</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1" name="TextBox 60">
            <a:extLst>
              <a:ext uri="{FF2B5EF4-FFF2-40B4-BE49-F238E27FC236}">
                <a16:creationId xmlns:a16="http://schemas.microsoft.com/office/drawing/2014/main" id="{F4A8051D-DEFC-4281-96F6-E0B104B834EC}"/>
              </a:ext>
            </a:extLst>
          </p:cNvPr>
          <p:cNvSpPr txBox="1"/>
          <p:nvPr/>
        </p:nvSpPr>
        <p:spPr>
          <a:xfrm>
            <a:off x="9267825" y="19621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20 000</a:t>
            </a:r>
          </a:p>
        </p:txBody>
      </p:sp>
      <p:sp>
        <p:nvSpPr>
          <p:cNvPr id="62" name="TextBox 61">
            <a:extLst>
              <a:ext uri="{FF2B5EF4-FFF2-40B4-BE49-F238E27FC236}">
                <a16:creationId xmlns:a16="http://schemas.microsoft.com/office/drawing/2014/main" id="{95605A4A-957F-4672-B272-70A012F00306}"/>
              </a:ext>
            </a:extLst>
          </p:cNvPr>
          <p:cNvSpPr txBox="1"/>
          <p:nvPr/>
        </p:nvSpPr>
        <p:spPr>
          <a:xfrm>
            <a:off x="5400675" y="30575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15 001</a:t>
            </a:r>
          </a:p>
        </p:txBody>
      </p:sp>
      <p:cxnSp>
        <p:nvCxnSpPr>
          <p:cNvPr id="63" name="Straight Arrow Connector 62">
            <a:extLst>
              <a:ext uri="{FF2B5EF4-FFF2-40B4-BE49-F238E27FC236}">
                <a16:creationId xmlns:a16="http://schemas.microsoft.com/office/drawing/2014/main" id="{A8A148C6-4E5F-432C-B435-E2D7C3A0EE2E}"/>
              </a:ext>
            </a:extLst>
          </p:cNvPr>
          <p:cNvCxnSpPr>
            <a:cxnSpLocks/>
          </p:cNvCxnSpPr>
          <p:nvPr/>
        </p:nvCxnSpPr>
        <p:spPr>
          <a:xfrm>
            <a:off x="6667500" y="3352800"/>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647FB9C3-6784-47C9-891A-43B88AD540C4}"/>
              </a:ext>
            </a:extLst>
          </p:cNvPr>
          <p:cNvSpPr txBox="1"/>
          <p:nvPr/>
        </p:nvSpPr>
        <p:spPr>
          <a:xfrm>
            <a:off x="6953250" y="28003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5 = 5</a:t>
            </a:r>
          </a:p>
        </p:txBody>
      </p:sp>
      <p:sp>
        <p:nvSpPr>
          <p:cNvPr id="65" name="TextBox 64">
            <a:extLst>
              <a:ext uri="{FF2B5EF4-FFF2-40B4-BE49-F238E27FC236}">
                <a16:creationId xmlns:a16="http://schemas.microsoft.com/office/drawing/2014/main" id="{13B5CFFD-3DE5-4362-B7A2-CEAA6C336DC6}"/>
              </a:ext>
            </a:extLst>
          </p:cNvPr>
          <p:cNvSpPr txBox="1"/>
          <p:nvPr/>
        </p:nvSpPr>
        <p:spPr>
          <a:xfrm>
            <a:off x="6791325" y="3324225"/>
            <a:ext cx="23812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lên</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6" name="TextBox 65">
            <a:extLst>
              <a:ext uri="{FF2B5EF4-FFF2-40B4-BE49-F238E27FC236}">
                <a16:creationId xmlns:a16="http://schemas.microsoft.com/office/drawing/2014/main" id="{947436D1-EA04-4F02-9A43-8179F42DE6E3}"/>
              </a:ext>
            </a:extLst>
          </p:cNvPr>
          <p:cNvSpPr txBox="1"/>
          <p:nvPr/>
        </p:nvSpPr>
        <p:spPr>
          <a:xfrm>
            <a:off x="9296400" y="31051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20 000</a:t>
            </a:r>
          </a:p>
        </p:txBody>
      </p:sp>
      <p:sp>
        <p:nvSpPr>
          <p:cNvPr id="67" name="TextBox 66">
            <a:extLst>
              <a:ext uri="{FF2B5EF4-FFF2-40B4-BE49-F238E27FC236}">
                <a16:creationId xmlns:a16="http://schemas.microsoft.com/office/drawing/2014/main" id="{53E13C0C-4554-47EE-AD43-C7C7115BA018}"/>
              </a:ext>
            </a:extLst>
          </p:cNvPr>
          <p:cNvSpPr txBox="1"/>
          <p:nvPr/>
        </p:nvSpPr>
        <p:spPr>
          <a:xfrm>
            <a:off x="430875" y="4272093"/>
            <a:ext cx="11174566" cy="2169814"/>
          </a:xfrm>
          <a:custGeom>
            <a:avLst/>
            <a:gdLst>
              <a:gd name="connsiteX0" fmla="*/ 0 w 11174566"/>
              <a:gd name="connsiteY0" fmla="*/ 361643 h 2169814"/>
              <a:gd name="connsiteX1" fmla="*/ 361643 w 11174566"/>
              <a:gd name="connsiteY1" fmla="*/ 0 h 2169814"/>
              <a:gd name="connsiteX2" fmla="*/ 10812923 w 11174566"/>
              <a:gd name="connsiteY2" fmla="*/ 0 h 2169814"/>
              <a:gd name="connsiteX3" fmla="*/ 11174566 w 11174566"/>
              <a:gd name="connsiteY3" fmla="*/ 361643 h 2169814"/>
              <a:gd name="connsiteX4" fmla="*/ 11174566 w 11174566"/>
              <a:gd name="connsiteY4" fmla="*/ 1808171 h 2169814"/>
              <a:gd name="connsiteX5" fmla="*/ 10812923 w 11174566"/>
              <a:gd name="connsiteY5" fmla="*/ 2169814 h 2169814"/>
              <a:gd name="connsiteX6" fmla="*/ 361643 w 11174566"/>
              <a:gd name="connsiteY6" fmla="*/ 2169814 h 2169814"/>
              <a:gd name="connsiteX7" fmla="*/ 0 w 11174566"/>
              <a:gd name="connsiteY7" fmla="*/ 1808171 h 2169814"/>
              <a:gd name="connsiteX8" fmla="*/ 0 w 11174566"/>
              <a:gd name="connsiteY8" fmla="*/ 361643 h 2169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566" h="2169814" fill="none" extrusionOk="0">
                <a:moveTo>
                  <a:pt x="0" y="361643"/>
                </a:moveTo>
                <a:cubicBezTo>
                  <a:pt x="-5693" y="191256"/>
                  <a:pt x="191002" y="2492"/>
                  <a:pt x="361643" y="0"/>
                </a:cubicBezTo>
                <a:cubicBezTo>
                  <a:pt x="3161961" y="149005"/>
                  <a:pt x="7148834" y="124578"/>
                  <a:pt x="10812923" y="0"/>
                </a:cubicBezTo>
                <a:cubicBezTo>
                  <a:pt x="10991992" y="11369"/>
                  <a:pt x="11207432" y="154450"/>
                  <a:pt x="11174566" y="361643"/>
                </a:cubicBezTo>
                <a:cubicBezTo>
                  <a:pt x="11123317" y="750874"/>
                  <a:pt x="11044392" y="1606421"/>
                  <a:pt x="11174566" y="1808171"/>
                </a:cubicBezTo>
                <a:cubicBezTo>
                  <a:pt x="11175147" y="2020313"/>
                  <a:pt x="11025444" y="2174846"/>
                  <a:pt x="10812923" y="2169814"/>
                </a:cubicBezTo>
                <a:cubicBezTo>
                  <a:pt x="6418654" y="2139929"/>
                  <a:pt x="3761177" y="2112299"/>
                  <a:pt x="361643" y="2169814"/>
                </a:cubicBezTo>
                <a:cubicBezTo>
                  <a:pt x="177044" y="2188734"/>
                  <a:pt x="6770" y="1991863"/>
                  <a:pt x="0" y="1808171"/>
                </a:cubicBezTo>
                <a:cubicBezTo>
                  <a:pt x="60982" y="1546562"/>
                  <a:pt x="98139" y="1034358"/>
                  <a:pt x="0" y="361643"/>
                </a:cubicBezTo>
                <a:close/>
              </a:path>
              <a:path w="11174566" h="2169814" stroke="0" extrusionOk="0">
                <a:moveTo>
                  <a:pt x="0" y="361643"/>
                </a:moveTo>
                <a:cubicBezTo>
                  <a:pt x="-9234" y="198552"/>
                  <a:pt x="182987" y="26200"/>
                  <a:pt x="361643" y="0"/>
                </a:cubicBezTo>
                <a:cubicBezTo>
                  <a:pt x="5278830" y="58716"/>
                  <a:pt x="6879345" y="104861"/>
                  <a:pt x="10812923" y="0"/>
                </a:cubicBezTo>
                <a:cubicBezTo>
                  <a:pt x="11011285" y="4300"/>
                  <a:pt x="11169846" y="164578"/>
                  <a:pt x="11174566" y="361643"/>
                </a:cubicBezTo>
                <a:cubicBezTo>
                  <a:pt x="11229214" y="549597"/>
                  <a:pt x="11051673" y="1211456"/>
                  <a:pt x="11174566" y="1808171"/>
                </a:cubicBezTo>
                <a:cubicBezTo>
                  <a:pt x="11156577" y="2004689"/>
                  <a:pt x="11040352" y="2181935"/>
                  <a:pt x="10812923" y="2169814"/>
                </a:cubicBezTo>
                <a:cubicBezTo>
                  <a:pt x="7690502" y="2309187"/>
                  <a:pt x="4533826" y="2055394"/>
                  <a:pt x="361643" y="2169814"/>
                </a:cubicBezTo>
                <a:cubicBezTo>
                  <a:pt x="168334" y="2193770"/>
                  <a:pt x="22179" y="2012323"/>
                  <a:pt x="0" y="1808171"/>
                </a:cubicBezTo>
                <a:cubicBezTo>
                  <a:pt x="32035" y="1653089"/>
                  <a:pt x="94540" y="969032"/>
                  <a:pt x="0" y="361643"/>
                </a:cubicBezTo>
                <a:close/>
              </a:path>
            </a:pathLst>
          </a:custGeom>
          <a:solidFill>
            <a:srgbClr val="FBC5ED"/>
          </a:solidFill>
          <a:ln w="38100">
            <a:solidFill>
              <a:srgbClr val="002060"/>
            </a:solidFill>
            <a:prstDash val="solid"/>
            <a:extLst>
              <a:ext uri="{C807C97D-BFC1-408E-A445-0C87EB9F89A2}">
                <ask:lineSketchStyleProp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marR="0" lvl="0" indent="0" algn="just" defTabSz="914400" rtl="0" eaLnBrk="1" fontAlgn="auto" latinLnBrk="0" hangingPunct="1">
              <a:lnSpc>
                <a:spcPct val="130000"/>
              </a:lnSpc>
              <a:spcBef>
                <a:spcPts val="0"/>
              </a:spcBef>
              <a:spcAft>
                <a:spcPts val="0"/>
              </a:spcAft>
              <a:buClrTx/>
              <a:buSzTx/>
              <a:buFontTx/>
              <a:buNone/>
              <a:tabLst/>
              <a:defRPr/>
            </a:pPr>
            <a:r>
              <a:rPr kumimoji="0" lang="vi-VN"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Khi làm tròn số đến hàng chục nghìn, ta so sánh chữ số hàng nghìn với 5. Nếu chữ số hàng nghìn bé hơn 5 thì làm tròn xuống, còn lại thì làm tròn lên. </a:t>
            </a:r>
          </a:p>
        </p:txBody>
      </p:sp>
    </p:spTree>
    <p:extLst>
      <p:ext uri="{BB962C8B-B14F-4D97-AF65-F5344CB8AC3E}">
        <p14:creationId xmlns:p14="http://schemas.microsoft.com/office/powerpoint/2010/main" val="326173701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circle(in)">
                                      <p:cBhvr>
                                        <p:cTn id="7" dur="20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7">
                                            <p:txEl>
                                              <p:pRg st="0" end="0"/>
                                            </p:txEl>
                                          </p:spTgt>
                                        </p:tgtEl>
                                        <p:attrNameLst>
                                          <p:attrName>style.visibility</p:attrName>
                                        </p:attrNameLst>
                                      </p:cBhvr>
                                      <p:to>
                                        <p:strVal val="visible"/>
                                      </p:to>
                                    </p:set>
                                    <p:animEffect transition="in" filter="fade">
                                      <p:cBhvr>
                                        <p:cTn id="27" dur="500"/>
                                        <p:tgtEl>
                                          <p:spTgt spid="4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4">
                                            <p:txEl>
                                              <p:pRg st="0" end="0"/>
                                            </p:txEl>
                                          </p:spTgt>
                                        </p:tgtEl>
                                        <p:attrNameLst>
                                          <p:attrName>style.visibility</p:attrName>
                                        </p:attrNameLst>
                                      </p:cBhvr>
                                      <p:to>
                                        <p:strVal val="visible"/>
                                      </p:to>
                                    </p:set>
                                    <p:animEffect transition="in" filter="fade">
                                      <p:cBhvr>
                                        <p:cTn id="32" dur="500"/>
                                        <p:tgtEl>
                                          <p:spTgt spid="5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6">
                                            <p:txEl>
                                              <p:pRg st="0" end="0"/>
                                            </p:txEl>
                                          </p:spTgt>
                                        </p:tgtEl>
                                        <p:attrNameLst>
                                          <p:attrName>style.visibility</p:attrName>
                                        </p:attrNameLst>
                                      </p:cBhvr>
                                      <p:to>
                                        <p:strVal val="visible"/>
                                      </p:to>
                                    </p:set>
                                    <p:animEffect transition="in" filter="fade">
                                      <p:cBhvr>
                                        <p:cTn id="37" dur="500"/>
                                        <p:tgtEl>
                                          <p:spTgt spid="5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7">
                                            <p:txEl>
                                              <p:pRg st="0" end="0"/>
                                            </p:txEl>
                                          </p:spTgt>
                                        </p:tgtEl>
                                        <p:attrNameLst>
                                          <p:attrName>style.visibility</p:attrName>
                                        </p:attrNameLst>
                                      </p:cBhvr>
                                      <p:to>
                                        <p:strVal val="visible"/>
                                      </p:to>
                                    </p:set>
                                    <p:animEffect transition="in" filter="fade">
                                      <p:cBhvr>
                                        <p:cTn id="42" dur="500"/>
                                        <p:tgtEl>
                                          <p:spTgt spid="57">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8"/>
                                        </p:tgtEl>
                                        <p:attrNameLst>
                                          <p:attrName>style.visibility</p:attrName>
                                        </p:attrNameLst>
                                      </p:cBhvr>
                                      <p:to>
                                        <p:strVal val="visible"/>
                                      </p:to>
                                    </p:set>
                                    <p:animEffect transition="in" filter="wipe(left)">
                                      <p:cBhvr>
                                        <p:cTn id="47" dur="500"/>
                                        <p:tgtEl>
                                          <p:spTgt spid="5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9">
                                            <p:txEl>
                                              <p:pRg st="0" end="0"/>
                                            </p:txEl>
                                          </p:spTgt>
                                        </p:tgtEl>
                                        <p:attrNameLst>
                                          <p:attrName>style.visibility</p:attrName>
                                        </p:attrNameLst>
                                      </p:cBhvr>
                                      <p:to>
                                        <p:strVal val="visible"/>
                                      </p:to>
                                    </p:set>
                                    <p:animEffect transition="in" filter="fade">
                                      <p:cBhvr>
                                        <p:cTn id="52" dur="500"/>
                                        <p:tgtEl>
                                          <p:spTgt spid="5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0">
                                            <p:txEl>
                                              <p:pRg st="0" end="0"/>
                                            </p:txEl>
                                          </p:spTgt>
                                        </p:tgtEl>
                                        <p:attrNameLst>
                                          <p:attrName>style.visibility</p:attrName>
                                        </p:attrNameLst>
                                      </p:cBhvr>
                                      <p:to>
                                        <p:strVal val="visible"/>
                                      </p:to>
                                    </p:set>
                                    <p:animEffect transition="in" filter="fade">
                                      <p:cBhvr>
                                        <p:cTn id="57" dur="500"/>
                                        <p:tgtEl>
                                          <p:spTgt spid="60">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61">
                                            <p:txEl>
                                              <p:pRg st="0" end="0"/>
                                            </p:txEl>
                                          </p:spTgt>
                                        </p:tgtEl>
                                        <p:attrNameLst>
                                          <p:attrName>style.visibility</p:attrName>
                                        </p:attrNameLst>
                                      </p:cBhvr>
                                      <p:to>
                                        <p:strVal val="visible"/>
                                      </p:to>
                                    </p:set>
                                    <p:animEffect transition="in" filter="fade">
                                      <p:cBhvr>
                                        <p:cTn id="62" dur="500"/>
                                        <p:tgtEl>
                                          <p:spTgt spid="61">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62">
                                            <p:txEl>
                                              <p:pRg st="0" end="0"/>
                                            </p:txEl>
                                          </p:spTgt>
                                        </p:tgtEl>
                                        <p:attrNameLst>
                                          <p:attrName>style.visibility</p:attrName>
                                        </p:attrNameLst>
                                      </p:cBhvr>
                                      <p:to>
                                        <p:strVal val="visible"/>
                                      </p:to>
                                    </p:set>
                                    <p:animEffect transition="in" filter="fade">
                                      <p:cBhvr>
                                        <p:cTn id="67" dur="500"/>
                                        <p:tgtEl>
                                          <p:spTgt spid="62">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63"/>
                                        </p:tgtEl>
                                        <p:attrNameLst>
                                          <p:attrName>style.visibility</p:attrName>
                                        </p:attrNameLst>
                                      </p:cBhvr>
                                      <p:to>
                                        <p:strVal val="visible"/>
                                      </p:to>
                                    </p:set>
                                    <p:animEffect transition="in" filter="wipe(left)">
                                      <p:cBhvr>
                                        <p:cTn id="72" dur="500"/>
                                        <p:tgtEl>
                                          <p:spTgt spid="6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64">
                                            <p:txEl>
                                              <p:pRg st="0" end="0"/>
                                            </p:txEl>
                                          </p:spTgt>
                                        </p:tgtEl>
                                        <p:attrNameLst>
                                          <p:attrName>style.visibility</p:attrName>
                                        </p:attrNameLst>
                                      </p:cBhvr>
                                      <p:to>
                                        <p:strVal val="visible"/>
                                      </p:to>
                                    </p:set>
                                    <p:animEffect transition="in" filter="fade">
                                      <p:cBhvr>
                                        <p:cTn id="77" dur="500"/>
                                        <p:tgtEl>
                                          <p:spTgt spid="64">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65">
                                            <p:txEl>
                                              <p:pRg st="0" end="0"/>
                                            </p:txEl>
                                          </p:spTgt>
                                        </p:tgtEl>
                                        <p:attrNameLst>
                                          <p:attrName>style.visibility</p:attrName>
                                        </p:attrNameLst>
                                      </p:cBhvr>
                                      <p:to>
                                        <p:strVal val="visible"/>
                                      </p:to>
                                    </p:set>
                                    <p:animEffect transition="in" filter="fade">
                                      <p:cBhvr>
                                        <p:cTn id="82" dur="500"/>
                                        <p:tgtEl>
                                          <p:spTgt spid="65">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66">
                                            <p:txEl>
                                              <p:pRg st="0" end="0"/>
                                            </p:txEl>
                                          </p:spTgt>
                                        </p:tgtEl>
                                        <p:attrNameLst>
                                          <p:attrName>style.visibility</p:attrName>
                                        </p:attrNameLst>
                                      </p:cBhvr>
                                      <p:to>
                                        <p:strVal val="visible"/>
                                      </p:to>
                                    </p:set>
                                    <p:animEffect transition="in" filter="fade">
                                      <p:cBhvr>
                                        <p:cTn id="87" dur="500"/>
                                        <p:tgtEl>
                                          <p:spTgt spid="66">
                                            <p:txEl>
                                              <p:pRg st="0" end="0"/>
                                            </p:txEl>
                                          </p:spTgt>
                                        </p:tgtEl>
                                      </p:cBhvr>
                                    </p:animEffect>
                                  </p:childTnLst>
                                </p:cTn>
                              </p:par>
                            </p:childTnLst>
                          </p:cTn>
                        </p:par>
                        <p:par>
                          <p:cTn id="88" fill="hold">
                            <p:stCondLst>
                              <p:cond delay="500"/>
                            </p:stCondLst>
                            <p:childTnLst>
                              <p:par>
                                <p:cTn id="89" presetID="53" presetClass="entr" presetSubtype="16" fill="hold" grpId="0" nodeType="afterEffect">
                                  <p:stCondLst>
                                    <p:cond delay="0"/>
                                  </p:stCondLst>
                                  <p:childTnLst>
                                    <p:set>
                                      <p:cBhvr>
                                        <p:cTn id="90" dur="1" fill="hold">
                                          <p:stCondLst>
                                            <p:cond delay="0"/>
                                          </p:stCondLst>
                                        </p:cTn>
                                        <p:tgtEl>
                                          <p:spTgt spid="67"/>
                                        </p:tgtEl>
                                        <p:attrNameLst>
                                          <p:attrName>style.visibility</p:attrName>
                                        </p:attrNameLst>
                                      </p:cBhvr>
                                      <p:to>
                                        <p:strVal val="visible"/>
                                      </p:to>
                                    </p:set>
                                    <p:anim calcmode="lin" valueType="num">
                                      <p:cBhvr>
                                        <p:cTn id="91" dur="500" fill="hold"/>
                                        <p:tgtEl>
                                          <p:spTgt spid="67"/>
                                        </p:tgtEl>
                                        <p:attrNameLst>
                                          <p:attrName>ppt_w</p:attrName>
                                        </p:attrNameLst>
                                      </p:cBhvr>
                                      <p:tavLst>
                                        <p:tav tm="0">
                                          <p:val>
                                            <p:fltVal val="0"/>
                                          </p:val>
                                        </p:tav>
                                        <p:tav tm="100000">
                                          <p:val>
                                            <p:strVal val="#ppt_w"/>
                                          </p:val>
                                        </p:tav>
                                      </p:tavLst>
                                    </p:anim>
                                    <p:anim calcmode="lin" valueType="num">
                                      <p:cBhvr>
                                        <p:cTn id="92" dur="500" fill="hold"/>
                                        <p:tgtEl>
                                          <p:spTgt spid="67"/>
                                        </p:tgtEl>
                                        <p:attrNameLst>
                                          <p:attrName>ppt_h</p:attrName>
                                        </p:attrNameLst>
                                      </p:cBhvr>
                                      <p:tavLst>
                                        <p:tav tm="0">
                                          <p:val>
                                            <p:fltVal val="0"/>
                                          </p:val>
                                        </p:tav>
                                        <p:tav tm="100000">
                                          <p:val>
                                            <p:strVal val="#ppt_h"/>
                                          </p:val>
                                        </p:tav>
                                      </p:tavLst>
                                    </p:anim>
                                    <p:animEffect transition="in" filter="fade">
                                      <p:cBhvr>
                                        <p:cTn id="93"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 grpId="0" animBg="1"/>
      <p:bldP spid="6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a:extLst>
              <a:ext uri="{FF2B5EF4-FFF2-40B4-BE49-F238E27FC236}">
                <a16:creationId xmlns:a16="http://schemas.microsoft.com/office/drawing/2014/main" id="{59DF3C42-8536-4370-936E-C3010B593CD7}"/>
              </a:ext>
            </a:extLst>
          </p:cNvPr>
          <p:cNvSpPr/>
          <p:nvPr/>
        </p:nvSpPr>
        <p:spPr>
          <a:xfrm>
            <a:off x="561703" y="435701"/>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1</a:t>
            </a:r>
          </a:p>
        </p:txBody>
      </p:sp>
      <p:sp>
        <p:nvSpPr>
          <p:cNvPr id="4" name="TextBox 3">
            <a:extLst>
              <a:ext uri="{FF2B5EF4-FFF2-40B4-BE49-F238E27FC236}">
                <a16:creationId xmlns:a16="http://schemas.microsoft.com/office/drawing/2014/main" id="{D01F59C0-6269-4A15-B269-FF053902F727}"/>
              </a:ext>
            </a:extLst>
          </p:cNvPr>
          <p:cNvSpPr txBox="1"/>
          <p:nvPr/>
        </p:nvSpPr>
        <p:spPr>
          <a:xfrm>
            <a:off x="1333500" y="539116"/>
            <a:ext cx="99250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a)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các</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số</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65 341, 10 501, 9 805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đến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hàng</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nghìn</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E6D692AD-01A9-4696-A5BA-E41273E3B5AB}"/>
              </a:ext>
            </a:extLst>
          </p:cNvPr>
          <p:cNvSpPr txBox="1"/>
          <p:nvPr/>
        </p:nvSpPr>
        <p:spPr>
          <a:xfrm>
            <a:off x="1119883" y="1566993"/>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marR="0" lvl="0" indent="0" algn="just" defTabSz="914400" rtl="0" eaLnBrk="1" fontAlgn="auto" latinLnBrk="0" hangingPunct="1">
              <a:lnSpc>
                <a:spcPct val="130000"/>
              </a:lnSpc>
              <a:spcBef>
                <a:spcPts val="0"/>
              </a:spcBef>
              <a:spcAft>
                <a:spcPts val="0"/>
              </a:spcAft>
              <a:buClrTx/>
              <a:buSzTx/>
              <a:buFontTx/>
              <a:buNone/>
              <a:tabLst/>
              <a:defRPr/>
            </a:pPr>
            <a:r>
              <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Số 65 341 làm tròn đến hàng nghìn là: 65 000</a:t>
            </a:r>
          </a:p>
        </p:txBody>
      </p:sp>
      <p:sp>
        <p:nvSpPr>
          <p:cNvPr id="9" name="TextBox 8">
            <a:extLst>
              <a:ext uri="{FF2B5EF4-FFF2-40B4-BE49-F238E27FC236}">
                <a16:creationId xmlns:a16="http://schemas.microsoft.com/office/drawing/2014/main" id="{606BB576-6CBD-4A0A-ABD5-E69454F90801}"/>
              </a:ext>
            </a:extLst>
          </p:cNvPr>
          <p:cNvSpPr txBox="1"/>
          <p:nvPr/>
        </p:nvSpPr>
        <p:spPr>
          <a:xfrm>
            <a:off x="1099334" y="2686876"/>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marR="0" lvl="0" indent="0" algn="just" defTabSz="914400" rtl="0" eaLnBrk="1" fontAlgn="auto" latinLnBrk="0" hangingPunct="1">
              <a:lnSpc>
                <a:spcPct val="130000"/>
              </a:lnSpc>
              <a:spcBef>
                <a:spcPts val="0"/>
              </a:spcBef>
              <a:spcAft>
                <a:spcPts val="0"/>
              </a:spcAft>
              <a:buClrTx/>
              <a:buSzTx/>
              <a:buFontTx/>
              <a:buNone/>
              <a:tabLst/>
              <a:defRPr/>
            </a:pPr>
            <a:r>
              <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Số 10 501 làm tròn đến hàng nghìn là: 11 000</a:t>
            </a:r>
          </a:p>
        </p:txBody>
      </p:sp>
      <p:sp>
        <p:nvSpPr>
          <p:cNvPr id="10" name="TextBox 9">
            <a:extLst>
              <a:ext uri="{FF2B5EF4-FFF2-40B4-BE49-F238E27FC236}">
                <a16:creationId xmlns:a16="http://schemas.microsoft.com/office/drawing/2014/main" id="{40D64F34-9661-42C3-8DD6-66A714146CA6}"/>
              </a:ext>
            </a:extLst>
          </p:cNvPr>
          <p:cNvSpPr txBox="1"/>
          <p:nvPr/>
        </p:nvSpPr>
        <p:spPr>
          <a:xfrm>
            <a:off x="1160979" y="3991694"/>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marR="0" lvl="0" indent="0" algn="just" defTabSz="914400" rtl="0" eaLnBrk="1" fontAlgn="auto" latinLnBrk="0" hangingPunct="1">
              <a:lnSpc>
                <a:spcPct val="130000"/>
              </a:lnSpc>
              <a:spcBef>
                <a:spcPts val="0"/>
              </a:spcBef>
              <a:spcAft>
                <a:spcPts val="0"/>
              </a:spcAft>
              <a:buClrTx/>
              <a:buSzTx/>
              <a:buFontTx/>
              <a:buNone/>
              <a:tabLst/>
              <a:defRPr/>
            </a:pPr>
            <a:r>
              <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Số 9 805 làm tròn đến hàng nghìn là: 10 000</a:t>
            </a:r>
          </a:p>
        </p:txBody>
      </p:sp>
    </p:spTree>
    <p:extLst>
      <p:ext uri="{BB962C8B-B14F-4D97-AF65-F5344CB8AC3E}">
        <p14:creationId xmlns:p14="http://schemas.microsoft.com/office/powerpoint/2010/main" val="112725861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1" nodeType="withEffect">
                                  <p:stCondLst>
                                    <p:cond delay="0"/>
                                  </p:stCondLst>
                                  <p:iterate type="lt">
                                    <p:tmPct val="0"/>
                                  </p:iterate>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par>
                          <p:cTn id="15" fill="hold">
                            <p:stCondLst>
                              <p:cond delay="500"/>
                            </p:stCondLst>
                            <p:childTnLst>
                              <p:par>
                                <p:cTn id="16" presetID="34" presetClass="emph" presetSubtype="0" fill="hold" grpId="0" nodeType="afterEffect">
                                  <p:stCondLst>
                                    <p:cond delay="0"/>
                                  </p:stCondLst>
                                  <p:iterate type="lt">
                                    <p:tmPct val="10000"/>
                                  </p:iterate>
                                  <p:childTnLst>
                                    <p:animMotion origin="layout" path="M 3.75E-6 3.7037E-6 L 3.75E-6 -0.07223 " pathEditMode="relative" rAng="0" ptsTypes="AA">
                                      <p:cBhvr>
                                        <p:cTn id="17" dur="250" accel="50000" decel="50000" autoRev="1" fill="hold">
                                          <p:stCondLst>
                                            <p:cond delay="0"/>
                                          </p:stCondLst>
                                        </p:cTn>
                                        <p:tgtEl>
                                          <p:spTgt spid="4"/>
                                        </p:tgtEl>
                                        <p:attrNameLst>
                                          <p:attrName>ppt_x</p:attrName>
                                          <p:attrName>ppt_y</p:attrName>
                                        </p:attrNameLst>
                                      </p:cBhvr>
                                      <p:rCtr x="0" y="-3611"/>
                                    </p:animMotion>
                                    <p:animRot by="1500000">
                                      <p:cBhvr>
                                        <p:cTn id="18" dur="125" fill="hold">
                                          <p:stCondLst>
                                            <p:cond delay="0"/>
                                          </p:stCondLst>
                                        </p:cTn>
                                        <p:tgtEl>
                                          <p:spTgt spid="4"/>
                                        </p:tgtEl>
                                        <p:attrNameLst>
                                          <p:attrName>r</p:attrName>
                                        </p:attrNameLst>
                                      </p:cBhvr>
                                    </p:animRot>
                                    <p:animRot by="-1500000">
                                      <p:cBhvr>
                                        <p:cTn id="19" dur="125" fill="hold">
                                          <p:stCondLst>
                                            <p:cond delay="125"/>
                                          </p:stCondLst>
                                        </p:cTn>
                                        <p:tgtEl>
                                          <p:spTgt spid="4"/>
                                        </p:tgtEl>
                                        <p:attrNameLst>
                                          <p:attrName>r</p:attrName>
                                        </p:attrNameLst>
                                      </p:cBhvr>
                                    </p:animRot>
                                    <p:animRot by="-1500000">
                                      <p:cBhvr>
                                        <p:cTn id="20" dur="125" fill="hold">
                                          <p:stCondLst>
                                            <p:cond delay="250"/>
                                          </p:stCondLst>
                                        </p:cTn>
                                        <p:tgtEl>
                                          <p:spTgt spid="4"/>
                                        </p:tgtEl>
                                        <p:attrNameLst>
                                          <p:attrName>r</p:attrName>
                                        </p:attrNameLst>
                                      </p:cBhvr>
                                    </p:animRot>
                                    <p:animRot by="1500000">
                                      <p:cBhvr>
                                        <p:cTn id="21" dur="125" fill="hold">
                                          <p:stCondLst>
                                            <p:cond delay="375"/>
                                          </p:stCondLst>
                                        </p:cTn>
                                        <p:tgtEl>
                                          <p:spTgt spid="4"/>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7">
                                            <p:txEl>
                                              <p:pRg st="0" end="0"/>
                                            </p:txEl>
                                          </p:spTgt>
                                        </p:tgtEl>
                                        <p:attrNameLst>
                                          <p:attrName>style.visibility</p:attrName>
                                        </p:attrNameLst>
                                      </p:cBhvr>
                                      <p:to>
                                        <p:strVal val="visible"/>
                                      </p:to>
                                    </p:set>
                                    <p:animEffect transition="in" filter="wipe(down)">
                                      <p:cBhvr>
                                        <p:cTn id="26" dur="500"/>
                                        <p:tgtEl>
                                          <p:spTgt spid="7">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wipe(down)">
                                      <p:cBhvr>
                                        <p:cTn id="31" dur="500"/>
                                        <p:tgtEl>
                                          <p:spTgt spid="9">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0">
                                            <p:txEl>
                                              <p:pRg st="0" end="0"/>
                                            </p:txEl>
                                          </p:spTgt>
                                        </p:tgtEl>
                                        <p:attrNameLst>
                                          <p:attrName>style.visibility</p:attrName>
                                        </p:attrNameLst>
                                      </p:cBhvr>
                                      <p:to>
                                        <p:strVal val="visible"/>
                                      </p:to>
                                    </p:set>
                                    <p:animEffect transition="in" filter="wipe(down)">
                                      <p:cBhvr>
                                        <p:cTn id="36"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4"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1B3EA153-4DE7-45F3-B9F6-CE91147ED7EC}"/>
              </a:ext>
            </a:extLst>
          </p:cNvPr>
          <p:cNvSpPr/>
          <p:nvPr/>
        </p:nvSpPr>
        <p:spPr>
          <a:xfrm>
            <a:off x="0" y="470231"/>
            <a:ext cx="12192000" cy="6133761"/>
          </a:xfrm>
          <a:prstGeom prst="roundRect">
            <a:avLst>
              <a:gd name="adj" fmla="val 12867"/>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sosceles Triangle 2">
            <a:extLst>
              <a:ext uri="{FF2B5EF4-FFF2-40B4-BE49-F238E27FC236}">
                <a16:creationId xmlns:a16="http://schemas.microsoft.com/office/drawing/2014/main" id="{59DF3C42-8536-4370-936E-C3010B593CD7}"/>
              </a:ext>
            </a:extLst>
          </p:cNvPr>
          <p:cNvSpPr/>
          <p:nvPr/>
        </p:nvSpPr>
        <p:spPr>
          <a:xfrm>
            <a:off x="561703" y="435701"/>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1</a:t>
            </a:r>
          </a:p>
        </p:txBody>
      </p:sp>
      <p:sp>
        <p:nvSpPr>
          <p:cNvPr id="4" name="TextBox 3">
            <a:extLst>
              <a:ext uri="{FF2B5EF4-FFF2-40B4-BE49-F238E27FC236}">
                <a16:creationId xmlns:a16="http://schemas.microsoft.com/office/drawing/2014/main" id="{D01F59C0-6269-4A15-B269-FF053902F727}"/>
              </a:ext>
            </a:extLst>
          </p:cNvPr>
          <p:cNvSpPr txBox="1"/>
          <p:nvPr/>
        </p:nvSpPr>
        <p:spPr>
          <a:xfrm>
            <a:off x="1333499" y="539116"/>
            <a:ext cx="1098521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b)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các</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số</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82 134, 55 712, 46 000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đến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hàng</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chục</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nghìn</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E6D692AD-01A9-4696-A5BA-E41273E3B5AB}"/>
              </a:ext>
            </a:extLst>
          </p:cNvPr>
          <p:cNvSpPr txBox="1"/>
          <p:nvPr/>
        </p:nvSpPr>
        <p:spPr>
          <a:xfrm>
            <a:off x="1119883" y="1566993"/>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marR="0" lvl="0" indent="0" algn="just" defTabSz="914400" rtl="0" eaLnBrk="1" fontAlgn="auto" latinLnBrk="0" hangingPunct="1">
              <a:lnSpc>
                <a:spcPct val="130000"/>
              </a:lnSpc>
              <a:spcBef>
                <a:spcPts val="0"/>
              </a:spcBef>
              <a:spcAft>
                <a:spcPts val="0"/>
              </a:spcAft>
              <a:buClrTx/>
              <a:buSzTx/>
              <a:buFontTx/>
              <a:buNone/>
              <a:tabLst/>
              <a:defRPr/>
            </a:pPr>
            <a:r>
              <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Số 82 134 làm tròn đến hàng chục nghìn là: 80 000</a:t>
            </a:r>
          </a:p>
        </p:txBody>
      </p:sp>
      <p:sp>
        <p:nvSpPr>
          <p:cNvPr id="9" name="TextBox 8">
            <a:extLst>
              <a:ext uri="{FF2B5EF4-FFF2-40B4-BE49-F238E27FC236}">
                <a16:creationId xmlns:a16="http://schemas.microsoft.com/office/drawing/2014/main" id="{606BB576-6CBD-4A0A-ABD5-E69454F90801}"/>
              </a:ext>
            </a:extLst>
          </p:cNvPr>
          <p:cNvSpPr txBox="1"/>
          <p:nvPr/>
        </p:nvSpPr>
        <p:spPr>
          <a:xfrm>
            <a:off x="1099334" y="2686876"/>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marR="0" lvl="0" indent="0" algn="just" defTabSz="914400" rtl="0" eaLnBrk="1" fontAlgn="auto" latinLnBrk="0" hangingPunct="1">
              <a:lnSpc>
                <a:spcPct val="130000"/>
              </a:lnSpc>
              <a:spcBef>
                <a:spcPts val="0"/>
              </a:spcBef>
              <a:spcAft>
                <a:spcPts val="0"/>
              </a:spcAft>
              <a:buClrTx/>
              <a:buSzTx/>
              <a:buFontTx/>
              <a:buNone/>
              <a:tabLst/>
              <a:defRPr/>
            </a:pPr>
            <a:r>
              <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Số 55 712 làm tròn đến hàng chục nghìn là: 60 000</a:t>
            </a:r>
          </a:p>
        </p:txBody>
      </p:sp>
      <p:sp>
        <p:nvSpPr>
          <p:cNvPr id="10" name="TextBox 9">
            <a:extLst>
              <a:ext uri="{FF2B5EF4-FFF2-40B4-BE49-F238E27FC236}">
                <a16:creationId xmlns:a16="http://schemas.microsoft.com/office/drawing/2014/main" id="{40D64F34-9661-42C3-8DD6-66A714146CA6}"/>
              </a:ext>
            </a:extLst>
          </p:cNvPr>
          <p:cNvSpPr txBox="1"/>
          <p:nvPr/>
        </p:nvSpPr>
        <p:spPr>
          <a:xfrm>
            <a:off x="1160979" y="3991694"/>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marR="0" lvl="0" indent="0" algn="just" defTabSz="914400" rtl="0" eaLnBrk="1" fontAlgn="auto" latinLnBrk="0" hangingPunct="1">
              <a:lnSpc>
                <a:spcPct val="130000"/>
              </a:lnSpc>
              <a:spcBef>
                <a:spcPts val="0"/>
              </a:spcBef>
              <a:spcAft>
                <a:spcPts val="0"/>
              </a:spcAft>
              <a:buClrTx/>
              <a:buSzTx/>
              <a:buFontTx/>
              <a:buNone/>
              <a:tabLst/>
              <a:defRPr/>
            </a:pPr>
            <a:r>
              <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Số 46 000 làm tròn đến hàng chục nghìn là: 50 000</a:t>
            </a:r>
          </a:p>
        </p:txBody>
      </p:sp>
    </p:spTree>
    <p:extLst>
      <p:ext uri="{BB962C8B-B14F-4D97-AF65-F5344CB8AC3E}">
        <p14:creationId xmlns:p14="http://schemas.microsoft.com/office/powerpoint/2010/main" val="31199439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1" nodeType="withEffect">
                                  <p:stCondLst>
                                    <p:cond delay="0"/>
                                  </p:stCondLst>
                                  <p:iterate type="lt">
                                    <p:tmPct val="0"/>
                                  </p:iterate>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par>
                          <p:cTn id="15" fill="hold">
                            <p:stCondLst>
                              <p:cond delay="500"/>
                            </p:stCondLst>
                            <p:childTnLst>
                              <p:par>
                                <p:cTn id="16" presetID="34" presetClass="emph" presetSubtype="0" fill="hold" grpId="0" nodeType="afterEffect">
                                  <p:stCondLst>
                                    <p:cond delay="0"/>
                                  </p:stCondLst>
                                  <p:iterate type="lt">
                                    <p:tmPct val="10000"/>
                                  </p:iterate>
                                  <p:childTnLst>
                                    <p:animMotion origin="layout" path="M 4.16667E-6 3.7037E-6 L 4.16667E-6 -0.07223 " pathEditMode="relative" rAng="0" ptsTypes="AA">
                                      <p:cBhvr>
                                        <p:cTn id="17" dur="250" accel="50000" decel="50000" autoRev="1" fill="hold">
                                          <p:stCondLst>
                                            <p:cond delay="0"/>
                                          </p:stCondLst>
                                        </p:cTn>
                                        <p:tgtEl>
                                          <p:spTgt spid="4"/>
                                        </p:tgtEl>
                                        <p:attrNameLst>
                                          <p:attrName>ppt_x</p:attrName>
                                          <p:attrName>ppt_y</p:attrName>
                                        </p:attrNameLst>
                                      </p:cBhvr>
                                      <p:rCtr x="0" y="-3611"/>
                                    </p:animMotion>
                                    <p:animRot by="1500000">
                                      <p:cBhvr>
                                        <p:cTn id="18" dur="125" fill="hold">
                                          <p:stCondLst>
                                            <p:cond delay="0"/>
                                          </p:stCondLst>
                                        </p:cTn>
                                        <p:tgtEl>
                                          <p:spTgt spid="4"/>
                                        </p:tgtEl>
                                        <p:attrNameLst>
                                          <p:attrName>r</p:attrName>
                                        </p:attrNameLst>
                                      </p:cBhvr>
                                    </p:animRot>
                                    <p:animRot by="-1500000">
                                      <p:cBhvr>
                                        <p:cTn id="19" dur="125" fill="hold">
                                          <p:stCondLst>
                                            <p:cond delay="125"/>
                                          </p:stCondLst>
                                        </p:cTn>
                                        <p:tgtEl>
                                          <p:spTgt spid="4"/>
                                        </p:tgtEl>
                                        <p:attrNameLst>
                                          <p:attrName>r</p:attrName>
                                        </p:attrNameLst>
                                      </p:cBhvr>
                                    </p:animRot>
                                    <p:animRot by="-1500000">
                                      <p:cBhvr>
                                        <p:cTn id="20" dur="125" fill="hold">
                                          <p:stCondLst>
                                            <p:cond delay="250"/>
                                          </p:stCondLst>
                                        </p:cTn>
                                        <p:tgtEl>
                                          <p:spTgt spid="4"/>
                                        </p:tgtEl>
                                        <p:attrNameLst>
                                          <p:attrName>r</p:attrName>
                                        </p:attrNameLst>
                                      </p:cBhvr>
                                    </p:animRot>
                                    <p:animRot by="1500000">
                                      <p:cBhvr>
                                        <p:cTn id="21" dur="125" fill="hold">
                                          <p:stCondLst>
                                            <p:cond delay="375"/>
                                          </p:stCondLst>
                                        </p:cTn>
                                        <p:tgtEl>
                                          <p:spTgt spid="4"/>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7">
                                            <p:txEl>
                                              <p:pRg st="0" end="0"/>
                                            </p:txEl>
                                          </p:spTgt>
                                        </p:tgtEl>
                                        <p:attrNameLst>
                                          <p:attrName>style.visibility</p:attrName>
                                        </p:attrNameLst>
                                      </p:cBhvr>
                                      <p:to>
                                        <p:strVal val="visible"/>
                                      </p:to>
                                    </p:set>
                                    <p:animEffect transition="in" filter="wipe(down)">
                                      <p:cBhvr>
                                        <p:cTn id="26" dur="500"/>
                                        <p:tgtEl>
                                          <p:spTgt spid="7">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wipe(down)">
                                      <p:cBhvr>
                                        <p:cTn id="31" dur="500"/>
                                        <p:tgtEl>
                                          <p:spTgt spid="9">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0">
                                            <p:txEl>
                                              <p:pRg st="0" end="0"/>
                                            </p:txEl>
                                          </p:spTgt>
                                        </p:tgtEl>
                                        <p:attrNameLst>
                                          <p:attrName>style.visibility</p:attrName>
                                        </p:attrNameLst>
                                      </p:cBhvr>
                                      <p:to>
                                        <p:strVal val="visible"/>
                                      </p:to>
                                    </p:set>
                                    <p:animEffect transition="in" filter="wipe(down)">
                                      <p:cBhvr>
                                        <p:cTn id="36"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4"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a:extLst>
              <a:ext uri="{FF2B5EF4-FFF2-40B4-BE49-F238E27FC236}">
                <a16:creationId xmlns:a16="http://schemas.microsoft.com/office/drawing/2014/main" id="{59DF3C42-8536-4370-936E-C3010B593CD7}"/>
              </a:ext>
            </a:extLst>
          </p:cNvPr>
          <p:cNvSpPr/>
          <p:nvPr/>
        </p:nvSpPr>
        <p:spPr>
          <a:xfrm>
            <a:off x="171285" y="514148"/>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rPr>
              <a:t>2</a:t>
            </a:r>
            <a:endPar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p:txBody>
      </p:sp>
      <p:sp>
        <p:nvSpPr>
          <p:cNvPr id="4" name="TextBox 3">
            <a:extLst>
              <a:ext uri="{FF2B5EF4-FFF2-40B4-BE49-F238E27FC236}">
                <a16:creationId xmlns:a16="http://schemas.microsoft.com/office/drawing/2014/main" id="{D01F59C0-6269-4A15-B269-FF053902F727}"/>
              </a:ext>
            </a:extLst>
          </p:cNvPr>
          <p:cNvSpPr txBox="1"/>
          <p:nvPr/>
        </p:nvSpPr>
        <p:spPr>
          <a:xfrm>
            <a:off x="1017143" y="548641"/>
            <a:ext cx="11054992" cy="1754326"/>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36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Một gia đình thu hoạch được 13 787 kg cà phê. Hỏi nếu làm tròn số đến hàng nghìn, ta nói gia đình đó thu hoạch được khoảng bao nhiêu ki-lô-gam cà phê?</a:t>
            </a:r>
            <a:endParaRPr kumimoji="0" lang="en-US" sz="36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TextBox 12">
            <a:extLst>
              <a:ext uri="{FF2B5EF4-FFF2-40B4-BE49-F238E27FC236}">
                <a16:creationId xmlns:a16="http://schemas.microsoft.com/office/drawing/2014/main" id="{DF587BE1-6C26-4FA0-A2B6-9533777CB91C}"/>
              </a:ext>
            </a:extLst>
          </p:cNvPr>
          <p:cNvSpPr txBox="1"/>
          <p:nvPr/>
        </p:nvSpPr>
        <p:spPr>
          <a:xfrm>
            <a:off x="3442806" y="2995773"/>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13 787</a:t>
            </a:r>
          </a:p>
        </p:txBody>
      </p:sp>
      <p:cxnSp>
        <p:nvCxnSpPr>
          <p:cNvPr id="14" name="Straight Arrow Connector 13">
            <a:extLst>
              <a:ext uri="{FF2B5EF4-FFF2-40B4-BE49-F238E27FC236}">
                <a16:creationId xmlns:a16="http://schemas.microsoft.com/office/drawing/2014/main" id="{88EEDEE1-62B1-42B9-BC9D-DE7A1796BD62}"/>
              </a:ext>
            </a:extLst>
          </p:cNvPr>
          <p:cNvCxnSpPr>
            <a:cxnSpLocks/>
          </p:cNvCxnSpPr>
          <p:nvPr/>
        </p:nvCxnSpPr>
        <p:spPr>
          <a:xfrm>
            <a:off x="4709631" y="3291048"/>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E72AF186-78A3-4CF3-BAD9-1D51B384170F}"/>
              </a:ext>
            </a:extLst>
          </p:cNvPr>
          <p:cNvSpPr txBox="1"/>
          <p:nvPr/>
        </p:nvSpPr>
        <p:spPr>
          <a:xfrm>
            <a:off x="4995381" y="2738598"/>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7 &gt; 5</a:t>
            </a:r>
          </a:p>
        </p:txBody>
      </p:sp>
      <p:sp>
        <p:nvSpPr>
          <p:cNvPr id="16" name="TextBox 15">
            <a:extLst>
              <a:ext uri="{FF2B5EF4-FFF2-40B4-BE49-F238E27FC236}">
                <a16:creationId xmlns:a16="http://schemas.microsoft.com/office/drawing/2014/main" id="{E4AE5DC5-684B-4773-93ED-4893993982A6}"/>
              </a:ext>
            </a:extLst>
          </p:cNvPr>
          <p:cNvSpPr txBox="1"/>
          <p:nvPr/>
        </p:nvSpPr>
        <p:spPr>
          <a:xfrm>
            <a:off x="4652480" y="3271998"/>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lên</a:t>
            </a:r>
            <a:endPar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84FBC091-EBCF-4E4A-B553-4D40E36D1C40}"/>
              </a:ext>
            </a:extLst>
          </p:cNvPr>
          <p:cNvSpPr txBox="1"/>
          <p:nvPr/>
        </p:nvSpPr>
        <p:spPr>
          <a:xfrm>
            <a:off x="7338531" y="3043398"/>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14 000</a:t>
            </a:r>
          </a:p>
        </p:txBody>
      </p:sp>
      <p:sp>
        <p:nvSpPr>
          <p:cNvPr id="18" name="TextBox 17">
            <a:extLst>
              <a:ext uri="{FF2B5EF4-FFF2-40B4-BE49-F238E27FC236}">
                <a16:creationId xmlns:a16="http://schemas.microsoft.com/office/drawing/2014/main" id="{604CC231-EFD4-4505-8648-14CCEF0DF040}"/>
              </a:ext>
            </a:extLst>
          </p:cNvPr>
          <p:cNvSpPr txBox="1"/>
          <p:nvPr/>
        </p:nvSpPr>
        <p:spPr>
          <a:xfrm>
            <a:off x="1397285" y="3904180"/>
            <a:ext cx="1030498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3600" b="1" i="0" u="none" strike="noStrike" kern="1200" cap="none" spc="0" normalizeH="0" baseline="0" noProof="0" dirty="0">
                <a:ln>
                  <a:noFill/>
                </a:ln>
                <a:solidFill>
                  <a:srgbClr val="0070C0"/>
                </a:solidFill>
                <a:effectLst/>
                <a:uLnTx/>
                <a:uFillTx/>
                <a:latin typeface="Calibri" panose="020F0502020204030204" pitchFamily="34" charset="0"/>
                <a:ea typeface="+mn-ea"/>
                <a:cs typeface="Calibri" panose="020F0502020204030204" pitchFamily="34" charset="0"/>
              </a:rPr>
              <a:t>Vậy nếu làm tròn số đến hàng nghìn, ta nói gia đình đó thu hoạch được khoảng 14 000 ki-lô-gam cà phê</a:t>
            </a:r>
            <a:endParaRPr kumimoji="0" lang="en-US" sz="3600" b="1" i="0" u="none" strike="noStrike" kern="1200" cap="none" spc="0" normalizeH="0" baseline="0" noProof="0" dirty="0">
              <a:ln>
                <a:noFill/>
              </a:ln>
              <a:solidFill>
                <a:srgbClr val="0070C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9914349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xEl>
                                              <p:pRg st="0" end="0"/>
                                            </p:txEl>
                                          </p:spTgt>
                                        </p:tgtEl>
                                        <p:attrNameLst>
                                          <p:attrName>style.visibility</p:attrName>
                                        </p:attrNameLst>
                                      </p:cBhvr>
                                      <p:to>
                                        <p:strVal val="visible"/>
                                      </p:to>
                                    </p:set>
                                    <p:animEffect transition="in" filter="fade">
                                      <p:cBhvr>
                                        <p:cTn id="17" dur="500"/>
                                        <p:tgtEl>
                                          <p:spTgt spid="1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xEl>
                                              <p:pRg st="0" end="0"/>
                                            </p:txEl>
                                          </p:spTgt>
                                        </p:tgtEl>
                                        <p:attrNameLst>
                                          <p:attrName>style.visibility</p:attrName>
                                        </p:attrNameLst>
                                      </p:cBhvr>
                                      <p:to>
                                        <p:strVal val="visible"/>
                                      </p:to>
                                    </p:set>
                                    <p:animEffect transition="in" filter="fade">
                                      <p:cBhvr>
                                        <p:cTn id="22" dur="500"/>
                                        <p:tgtEl>
                                          <p:spTgt spid="1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
                                            <p:txEl>
                                              <p:pRg st="0" end="0"/>
                                            </p:txEl>
                                          </p:spTgt>
                                        </p:tgtEl>
                                        <p:attrNameLst>
                                          <p:attrName>style.visibility</p:attrName>
                                        </p:attrNameLst>
                                      </p:cBhvr>
                                      <p:to>
                                        <p:strVal val="visible"/>
                                      </p:to>
                                    </p:set>
                                    <p:animEffect transition="in" filter="fade">
                                      <p:cBhvr>
                                        <p:cTn id="27" dur="500"/>
                                        <p:tgtEl>
                                          <p:spTgt spid="1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a:extLst>
              <a:ext uri="{FF2B5EF4-FFF2-40B4-BE49-F238E27FC236}">
                <a16:creationId xmlns:a16="http://schemas.microsoft.com/office/drawing/2014/main" id="{59DF3C42-8536-4370-936E-C3010B593CD7}"/>
              </a:ext>
            </a:extLst>
          </p:cNvPr>
          <p:cNvSpPr/>
          <p:nvPr/>
        </p:nvSpPr>
        <p:spPr>
          <a:xfrm>
            <a:off x="140462" y="164827"/>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2</a:t>
            </a:r>
          </a:p>
        </p:txBody>
      </p:sp>
      <p:sp>
        <p:nvSpPr>
          <p:cNvPr id="4" name="TextBox 3">
            <a:extLst>
              <a:ext uri="{FF2B5EF4-FFF2-40B4-BE49-F238E27FC236}">
                <a16:creationId xmlns:a16="http://schemas.microsoft.com/office/drawing/2014/main" id="{D01F59C0-6269-4A15-B269-FF053902F727}"/>
              </a:ext>
            </a:extLst>
          </p:cNvPr>
          <p:cNvSpPr txBox="1"/>
          <p:nvPr/>
        </p:nvSpPr>
        <p:spPr>
          <a:xfrm>
            <a:off x="986320" y="199320"/>
            <a:ext cx="10849509" cy="156966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b) Trường hợp vệ tinh bay ở độ cao cách mặt đất 35 425 km. Khi làm tròn số chỉ độ cao đó đến hàng nghìn, hàng chục nghìn em được các số nào?</a:t>
            </a:r>
            <a:endParaRPr kumimoji="0" lang="en-US"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2" name="TextBox 11">
            <a:extLst>
              <a:ext uri="{FF2B5EF4-FFF2-40B4-BE49-F238E27FC236}">
                <a16:creationId xmlns:a16="http://schemas.microsoft.com/office/drawing/2014/main" id="{FFF8EBA6-2F05-41EE-9B7B-357634D8C390}"/>
              </a:ext>
            </a:extLst>
          </p:cNvPr>
          <p:cNvSpPr txBox="1"/>
          <p:nvPr/>
        </p:nvSpPr>
        <p:spPr>
          <a:xfrm>
            <a:off x="5336589" y="2518794"/>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35 425</a:t>
            </a:r>
          </a:p>
        </p:txBody>
      </p:sp>
      <p:cxnSp>
        <p:nvCxnSpPr>
          <p:cNvPr id="13" name="Straight Arrow Connector 12">
            <a:extLst>
              <a:ext uri="{FF2B5EF4-FFF2-40B4-BE49-F238E27FC236}">
                <a16:creationId xmlns:a16="http://schemas.microsoft.com/office/drawing/2014/main" id="{5EBF7977-186F-402F-B20B-2E937DDD738D}"/>
              </a:ext>
            </a:extLst>
          </p:cNvPr>
          <p:cNvCxnSpPr>
            <a:cxnSpLocks/>
          </p:cNvCxnSpPr>
          <p:nvPr/>
        </p:nvCxnSpPr>
        <p:spPr>
          <a:xfrm>
            <a:off x="6603414" y="2814069"/>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83E05B13-8762-4FF0-8948-EB7072DFEED4}"/>
              </a:ext>
            </a:extLst>
          </p:cNvPr>
          <p:cNvSpPr txBox="1"/>
          <p:nvPr/>
        </p:nvSpPr>
        <p:spPr>
          <a:xfrm>
            <a:off x="6889164" y="2261619"/>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4 &lt; 5</a:t>
            </a:r>
          </a:p>
        </p:txBody>
      </p:sp>
      <p:sp>
        <p:nvSpPr>
          <p:cNvPr id="15" name="TextBox 14">
            <a:extLst>
              <a:ext uri="{FF2B5EF4-FFF2-40B4-BE49-F238E27FC236}">
                <a16:creationId xmlns:a16="http://schemas.microsoft.com/office/drawing/2014/main" id="{EB6EDA7B-463C-407A-A5C0-9C037EDA10BA}"/>
              </a:ext>
            </a:extLst>
          </p:cNvPr>
          <p:cNvSpPr txBox="1"/>
          <p:nvPr/>
        </p:nvSpPr>
        <p:spPr>
          <a:xfrm>
            <a:off x="6546263" y="2795019"/>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xuống</a:t>
            </a:r>
            <a:endPar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69B808F5-5BFC-4F7B-9683-04EA59ADE0D8}"/>
              </a:ext>
            </a:extLst>
          </p:cNvPr>
          <p:cNvSpPr txBox="1"/>
          <p:nvPr/>
        </p:nvSpPr>
        <p:spPr>
          <a:xfrm>
            <a:off x="9232314" y="2566419"/>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35 000</a:t>
            </a:r>
          </a:p>
        </p:txBody>
      </p:sp>
      <p:sp>
        <p:nvSpPr>
          <p:cNvPr id="19" name="TextBox 18">
            <a:extLst>
              <a:ext uri="{FF2B5EF4-FFF2-40B4-BE49-F238E27FC236}">
                <a16:creationId xmlns:a16="http://schemas.microsoft.com/office/drawing/2014/main" id="{B6BD67FB-FB22-4243-82B6-6FB50A8E4302}"/>
              </a:ext>
            </a:extLst>
          </p:cNvPr>
          <p:cNvSpPr txBox="1"/>
          <p:nvPr/>
        </p:nvSpPr>
        <p:spPr>
          <a:xfrm>
            <a:off x="5357139" y="4244853"/>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35 425</a:t>
            </a:r>
          </a:p>
        </p:txBody>
      </p:sp>
      <p:cxnSp>
        <p:nvCxnSpPr>
          <p:cNvPr id="20" name="Straight Arrow Connector 19">
            <a:extLst>
              <a:ext uri="{FF2B5EF4-FFF2-40B4-BE49-F238E27FC236}">
                <a16:creationId xmlns:a16="http://schemas.microsoft.com/office/drawing/2014/main" id="{9E3BE8CA-4821-46BB-AAE1-D4F1AAA6ECF8}"/>
              </a:ext>
            </a:extLst>
          </p:cNvPr>
          <p:cNvCxnSpPr>
            <a:cxnSpLocks/>
          </p:cNvCxnSpPr>
          <p:nvPr/>
        </p:nvCxnSpPr>
        <p:spPr>
          <a:xfrm>
            <a:off x="6623964" y="4540128"/>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A62D1894-9D53-43CD-9D15-A48B05D6F911}"/>
              </a:ext>
            </a:extLst>
          </p:cNvPr>
          <p:cNvSpPr txBox="1"/>
          <p:nvPr/>
        </p:nvSpPr>
        <p:spPr>
          <a:xfrm>
            <a:off x="6909714" y="3987678"/>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5 = 5</a:t>
            </a:r>
          </a:p>
        </p:txBody>
      </p:sp>
      <p:sp>
        <p:nvSpPr>
          <p:cNvPr id="22" name="TextBox 21">
            <a:extLst>
              <a:ext uri="{FF2B5EF4-FFF2-40B4-BE49-F238E27FC236}">
                <a16:creationId xmlns:a16="http://schemas.microsoft.com/office/drawing/2014/main" id="{A02B67C4-7175-4523-9DFF-30C456FD28A7}"/>
              </a:ext>
            </a:extLst>
          </p:cNvPr>
          <p:cNvSpPr txBox="1"/>
          <p:nvPr/>
        </p:nvSpPr>
        <p:spPr>
          <a:xfrm>
            <a:off x="6566813" y="4521078"/>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lên</a:t>
            </a:r>
            <a:endPar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8A2E88A7-1473-4B64-90B2-9206D8ABD322}"/>
              </a:ext>
            </a:extLst>
          </p:cNvPr>
          <p:cNvSpPr txBox="1"/>
          <p:nvPr/>
        </p:nvSpPr>
        <p:spPr>
          <a:xfrm>
            <a:off x="9252864" y="4292478"/>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40 000</a:t>
            </a:r>
          </a:p>
        </p:txBody>
      </p:sp>
      <p:sp>
        <p:nvSpPr>
          <p:cNvPr id="7" name="Rectangle: Rounded Corners 6">
            <a:extLst>
              <a:ext uri="{FF2B5EF4-FFF2-40B4-BE49-F238E27FC236}">
                <a16:creationId xmlns:a16="http://schemas.microsoft.com/office/drawing/2014/main" id="{C1CA7FBC-FD01-40B6-A712-8FC0EA6E5D2E}"/>
              </a:ext>
            </a:extLst>
          </p:cNvPr>
          <p:cNvSpPr/>
          <p:nvPr/>
        </p:nvSpPr>
        <p:spPr>
          <a:xfrm>
            <a:off x="845820" y="2471704"/>
            <a:ext cx="4438435" cy="80138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số</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đến</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hàng</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nghìn</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24" name="Rectangle: Rounded Corners 23">
            <a:extLst>
              <a:ext uri="{FF2B5EF4-FFF2-40B4-BE49-F238E27FC236}">
                <a16:creationId xmlns:a16="http://schemas.microsoft.com/office/drawing/2014/main" id="{2A0233E8-4D6F-4715-89EE-6EA0D69BF080}"/>
              </a:ext>
            </a:extLst>
          </p:cNvPr>
          <p:cNvSpPr/>
          <p:nvPr/>
        </p:nvSpPr>
        <p:spPr>
          <a:xfrm>
            <a:off x="845820" y="4146392"/>
            <a:ext cx="4438435" cy="80138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số</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đến</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hàng</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chục</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2800" b="1" i="0" u="none" strike="noStrike" kern="1200" cap="none" spc="0" normalizeH="0" baseline="0" noProof="0" dirty="0" err="1">
                <a:ln>
                  <a:noFill/>
                </a:ln>
                <a:solidFill>
                  <a:srgbClr val="FF0000"/>
                </a:solidFill>
                <a:effectLst/>
                <a:uLnTx/>
                <a:uFillTx/>
                <a:latin typeface="Calibri" panose="020F0502020204030204"/>
                <a:ea typeface="+mn-ea"/>
                <a:cs typeface="+mn-cs"/>
              </a:rPr>
              <a:t>nghìn</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211612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fade">
                                      <p:cBhvr>
                                        <p:cTn id="12" dur="500"/>
                                        <p:tgtEl>
                                          <p:spTgt spid="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left)">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xEl>
                                              <p:pRg st="0" end="0"/>
                                            </p:txEl>
                                          </p:spTgt>
                                        </p:tgtEl>
                                        <p:attrNameLst>
                                          <p:attrName>style.visibility</p:attrName>
                                        </p:attrNameLst>
                                      </p:cBhvr>
                                      <p:to>
                                        <p:strVal val="visible"/>
                                      </p:to>
                                    </p:set>
                                    <p:animEffect transition="in" filter="fade">
                                      <p:cBhvr>
                                        <p:cTn id="22" dur="500"/>
                                        <p:tgtEl>
                                          <p:spTgt spid="1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animEffect transition="in" filter="fade">
                                      <p:cBhvr>
                                        <p:cTn id="27" dur="500"/>
                                        <p:tgtEl>
                                          <p:spTgt spid="1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xEl>
                                              <p:pRg st="0" end="0"/>
                                            </p:txEl>
                                          </p:spTgt>
                                        </p:tgtEl>
                                        <p:attrNameLst>
                                          <p:attrName>style.visibility</p:attrName>
                                        </p:attrNameLst>
                                      </p:cBhvr>
                                      <p:to>
                                        <p:strVal val="visible"/>
                                      </p:to>
                                    </p:set>
                                    <p:animEffect transition="in" filter="fade">
                                      <p:cBhvr>
                                        <p:cTn id="32" dur="500"/>
                                        <p:tgtEl>
                                          <p:spTgt spid="1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wipe(down)">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xEl>
                                              <p:pRg st="0" end="0"/>
                                            </p:txEl>
                                          </p:spTgt>
                                        </p:tgtEl>
                                        <p:attrNameLst>
                                          <p:attrName>style.visibility</p:attrName>
                                        </p:attrNameLst>
                                      </p:cBhvr>
                                      <p:to>
                                        <p:strVal val="visible"/>
                                      </p:to>
                                    </p:set>
                                    <p:animEffect transition="in" filter="fade">
                                      <p:cBhvr>
                                        <p:cTn id="42" dur="500"/>
                                        <p:tgtEl>
                                          <p:spTgt spid="19">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left)">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1">
                                            <p:txEl>
                                              <p:pRg st="0" end="0"/>
                                            </p:txEl>
                                          </p:spTgt>
                                        </p:tgtEl>
                                        <p:attrNameLst>
                                          <p:attrName>style.visibility</p:attrName>
                                        </p:attrNameLst>
                                      </p:cBhvr>
                                      <p:to>
                                        <p:strVal val="visible"/>
                                      </p:to>
                                    </p:set>
                                    <p:animEffect transition="in" filter="fade">
                                      <p:cBhvr>
                                        <p:cTn id="52" dur="500"/>
                                        <p:tgtEl>
                                          <p:spTgt spid="21">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2">
                                            <p:txEl>
                                              <p:pRg st="0" end="0"/>
                                            </p:txEl>
                                          </p:spTgt>
                                        </p:tgtEl>
                                        <p:attrNameLst>
                                          <p:attrName>style.visibility</p:attrName>
                                        </p:attrNameLst>
                                      </p:cBhvr>
                                      <p:to>
                                        <p:strVal val="visible"/>
                                      </p:to>
                                    </p:set>
                                    <p:animEffect transition="in" filter="fade">
                                      <p:cBhvr>
                                        <p:cTn id="57" dur="500"/>
                                        <p:tgtEl>
                                          <p:spTgt spid="22">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3">
                                            <p:txEl>
                                              <p:pRg st="0" end="0"/>
                                            </p:txEl>
                                          </p:spTgt>
                                        </p:tgtEl>
                                        <p:attrNameLst>
                                          <p:attrName>style.visibility</p:attrName>
                                        </p:attrNameLst>
                                      </p:cBhvr>
                                      <p:to>
                                        <p:strVal val="visible"/>
                                      </p:to>
                                    </p:set>
                                    <p:animEffect transition="in" filter="fade">
                                      <p:cBhvr>
                                        <p:cTn id="62" dur="500"/>
                                        <p:tgtEl>
                                          <p:spTgt spid="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sosceles Triangle 2">
            <a:extLst>
              <a:ext uri="{FF2B5EF4-FFF2-40B4-BE49-F238E27FC236}">
                <a16:creationId xmlns:a16="http://schemas.microsoft.com/office/drawing/2014/main" id="{59DF3C42-8536-4370-936E-C3010B593CD7}"/>
              </a:ext>
            </a:extLst>
          </p:cNvPr>
          <p:cNvSpPr/>
          <p:nvPr/>
        </p:nvSpPr>
        <p:spPr>
          <a:xfrm>
            <a:off x="171285" y="514148"/>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1</a:t>
            </a:r>
          </a:p>
        </p:txBody>
      </p:sp>
      <p:sp>
        <p:nvSpPr>
          <p:cNvPr id="4" name="TextBox 3">
            <a:extLst>
              <a:ext uri="{FF2B5EF4-FFF2-40B4-BE49-F238E27FC236}">
                <a16:creationId xmlns:a16="http://schemas.microsoft.com/office/drawing/2014/main" id="{D01F59C0-6269-4A15-B269-FF053902F727}"/>
              </a:ext>
            </a:extLst>
          </p:cNvPr>
          <p:cNvSpPr txBox="1"/>
          <p:nvPr/>
        </p:nvSpPr>
        <p:spPr>
          <a:xfrm>
            <a:off x="1017143" y="548641"/>
            <a:ext cx="11054992" cy="156966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Số dân của một huyện là 71 839. Trong bài báo cáo, cô phóng viên đã làm tròn số dân của huyện đó đến hàng chục nghìn. Hỏi số dân đã làm tròn đến hàng chục nghìn là số nào?</a:t>
            </a:r>
            <a:endParaRPr kumimoji="0" lang="en-US"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TextBox 4">
            <a:extLst>
              <a:ext uri="{FF2B5EF4-FFF2-40B4-BE49-F238E27FC236}">
                <a16:creationId xmlns:a16="http://schemas.microsoft.com/office/drawing/2014/main" id="{C4BA9DEA-FA17-473D-91E6-174AA246956C}"/>
              </a:ext>
            </a:extLst>
          </p:cNvPr>
          <p:cNvSpPr txBox="1"/>
          <p:nvPr/>
        </p:nvSpPr>
        <p:spPr>
          <a:xfrm>
            <a:off x="349322" y="2517167"/>
            <a:ext cx="1142486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Calibri" panose="020F0502020204030204"/>
                <a:ea typeface="+mn-ea"/>
                <a:cs typeface="+mn-cs"/>
              </a:rPr>
              <a:t>A.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80 000            </a:t>
            </a:r>
            <a:r>
              <a:rPr kumimoji="0" lang="en-US" sz="3600" b="0" i="0" u="none" strike="noStrike" kern="1200" cap="none" spc="0" normalizeH="0" baseline="0" noProof="0" dirty="0">
                <a:ln>
                  <a:noFill/>
                </a:ln>
                <a:solidFill>
                  <a:srgbClr val="FF0000"/>
                </a:solidFill>
                <a:effectLst/>
                <a:uLnTx/>
                <a:uFillTx/>
                <a:latin typeface="Calibri" panose="020F0502020204030204"/>
                <a:ea typeface="+mn-ea"/>
                <a:cs typeface="+mn-cs"/>
              </a:rPr>
              <a:t>B.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75 000            </a:t>
            </a:r>
            <a:r>
              <a:rPr kumimoji="0" lang="en-US" sz="3600" b="0" i="0" u="none" strike="noStrike" kern="1200" cap="none" spc="0" normalizeH="0" baseline="0" noProof="0" dirty="0">
                <a:ln>
                  <a:noFill/>
                </a:ln>
                <a:solidFill>
                  <a:srgbClr val="FF0000"/>
                </a:solidFill>
                <a:effectLst/>
                <a:uLnTx/>
                <a:uFillTx/>
                <a:latin typeface="Calibri" panose="020F0502020204030204"/>
                <a:ea typeface="+mn-ea"/>
                <a:cs typeface="+mn-cs"/>
              </a:rPr>
              <a:t> C.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70 000               </a:t>
            </a:r>
            <a:r>
              <a:rPr kumimoji="0" lang="en-US" sz="3600" b="0" i="0" u="none" strike="noStrike" kern="1200" cap="none" spc="0" normalizeH="0" baseline="0" noProof="0" dirty="0">
                <a:ln>
                  <a:noFill/>
                </a:ln>
                <a:solidFill>
                  <a:srgbClr val="FF0000"/>
                </a:solidFill>
                <a:effectLst/>
                <a:uLnTx/>
                <a:uFillTx/>
                <a:latin typeface="Calibri" panose="020F0502020204030204"/>
                <a:ea typeface="+mn-ea"/>
                <a:cs typeface="+mn-cs"/>
              </a:rPr>
              <a:t>D.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72 000 </a:t>
            </a:r>
          </a:p>
        </p:txBody>
      </p:sp>
      <p:sp>
        <p:nvSpPr>
          <p:cNvPr id="12" name="TextBox 11">
            <a:extLst>
              <a:ext uri="{FF2B5EF4-FFF2-40B4-BE49-F238E27FC236}">
                <a16:creationId xmlns:a16="http://schemas.microsoft.com/office/drawing/2014/main" id="{FDF5C4A2-2B7C-4383-AF9E-77362A8DC259}"/>
              </a:ext>
            </a:extLst>
          </p:cNvPr>
          <p:cNvSpPr txBox="1"/>
          <p:nvPr/>
        </p:nvSpPr>
        <p:spPr>
          <a:xfrm>
            <a:off x="3319516" y="3776609"/>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71 839</a:t>
            </a:r>
          </a:p>
        </p:txBody>
      </p:sp>
      <p:cxnSp>
        <p:nvCxnSpPr>
          <p:cNvPr id="19" name="Straight Arrow Connector 18">
            <a:extLst>
              <a:ext uri="{FF2B5EF4-FFF2-40B4-BE49-F238E27FC236}">
                <a16:creationId xmlns:a16="http://schemas.microsoft.com/office/drawing/2014/main" id="{BFCA14A7-4261-4C9F-9A55-2E44688030BE}"/>
              </a:ext>
            </a:extLst>
          </p:cNvPr>
          <p:cNvCxnSpPr>
            <a:cxnSpLocks/>
          </p:cNvCxnSpPr>
          <p:nvPr/>
        </p:nvCxnSpPr>
        <p:spPr>
          <a:xfrm>
            <a:off x="4586341" y="4071884"/>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4AD9C57-3E69-486A-A311-19A5E2CCB9CB}"/>
              </a:ext>
            </a:extLst>
          </p:cNvPr>
          <p:cNvSpPr txBox="1"/>
          <p:nvPr/>
        </p:nvSpPr>
        <p:spPr>
          <a:xfrm>
            <a:off x="4872091" y="3519434"/>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1 &lt; 5</a:t>
            </a:r>
          </a:p>
        </p:txBody>
      </p:sp>
      <p:sp>
        <p:nvSpPr>
          <p:cNvPr id="21" name="TextBox 20">
            <a:extLst>
              <a:ext uri="{FF2B5EF4-FFF2-40B4-BE49-F238E27FC236}">
                <a16:creationId xmlns:a16="http://schemas.microsoft.com/office/drawing/2014/main" id="{C7B193C4-C5A7-408F-A254-6F7E0AD5E98E}"/>
              </a:ext>
            </a:extLst>
          </p:cNvPr>
          <p:cNvSpPr txBox="1"/>
          <p:nvPr/>
        </p:nvSpPr>
        <p:spPr>
          <a:xfrm>
            <a:off x="4529190" y="4052834"/>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xuống</a:t>
            </a:r>
            <a:endPar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2D7470C-6F0E-44DF-B89F-4049A7736BB4}"/>
              </a:ext>
            </a:extLst>
          </p:cNvPr>
          <p:cNvSpPr txBox="1"/>
          <p:nvPr/>
        </p:nvSpPr>
        <p:spPr>
          <a:xfrm>
            <a:off x="7215241" y="3824234"/>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70 000</a:t>
            </a:r>
          </a:p>
        </p:txBody>
      </p:sp>
      <p:sp>
        <p:nvSpPr>
          <p:cNvPr id="6" name="Oval 5">
            <a:extLst>
              <a:ext uri="{FF2B5EF4-FFF2-40B4-BE49-F238E27FC236}">
                <a16:creationId xmlns:a16="http://schemas.microsoft.com/office/drawing/2014/main" id="{2BC8A944-B172-47F4-B969-1EB74B93A56A}"/>
              </a:ext>
            </a:extLst>
          </p:cNvPr>
          <p:cNvSpPr/>
          <p:nvPr/>
        </p:nvSpPr>
        <p:spPr>
          <a:xfrm>
            <a:off x="6339155" y="2517169"/>
            <a:ext cx="636998" cy="59590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83219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fade">
                                      <p:cBhvr>
                                        <p:cTn id="12" dur="500"/>
                                        <p:tgtEl>
                                          <p:spTgt spid="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
                                            <p:txEl>
                                              <p:pRg st="0" end="0"/>
                                            </p:txEl>
                                          </p:spTgt>
                                        </p:tgtEl>
                                        <p:attrNameLst>
                                          <p:attrName>style.visibility</p:attrName>
                                        </p:attrNameLst>
                                      </p:cBhvr>
                                      <p:to>
                                        <p:strVal val="visible"/>
                                      </p:to>
                                    </p:set>
                                    <p:animEffect transition="in" filter="fade">
                                      <p:cBhvr>
                                        <p:cTn id="22" dur="500"/>
                                        <p:tgtEl>
                                          <p:spTgt spid="2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1">
                                            <p:txEl>
                                              <p:pRg st="0" end="0"/>
                                            </p:txEl>
                                          </p:spTgt>
                                        </p:tgtEl>
                                        <p:attrNameLst>
                                          <p:attrName>style.visibility</p:attrName>
                                        </p:attrNameLst>
                                      </p:cBhvr>
                                      <p:to>
                                        <p:strVal val="visible"/>
                                      </p:to>
                                    </p:set>
                                    <p:animEffect transition="in" filter="fade">
                                      <p:cBhvr>
                                        <p:cTn id="27" dur="500"/>
                                        <p:tgtEl>
                                          <p:spTgt spid="21">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2">
                                            <p:txEl>
                                              <p:pRg st="0" end="0"/>
                                            </p:txEl>
                                          </p:spTgt>
                                        </p:tgtEl>
                                        <p:attrNameLst>
                                          <p:attrName>style.visibility</p:attrName>
                                        </p:attrNameLst>
                                      </p:cBhvr>
                                      <p:to>
                                        <p:strVal val="visible"/>
                                      </p:to>
                                    </p:set>
                                    <p:animEffect transition="in" filter="fade">
                                      <p:cBhvr>
                                        <p:cTn id="32" dur="500"/>
                                        <p:tgtEl>
                                          <p:spTgt spid="22">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ipe(down)">
                                      <p:cBhvr>
                                        <p:cTn id="37" dur="500"/>
                                        <p:tgtEl>
                                          <p:spTgt spid="6"/>
                                        </p:tgtEl>
                                      </p:cBhvr>
                                    </p:animEffect>
                                  </p:childTnLst>
                                  <p:subTnLst>
                                    <p:audio>
                                      <p:cMediaNode>
                                        <p:cTn display="0" masterRel="sameClick">
                                          <p:stCondLst>
                                            <p:cond evt="begin" delay="0">
                                              <p:tn val="3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546</Words>
  <Application>Microsoft Office PowerPoint</Application>
  <PresentationFormat>Widescreen</PresentationFormat>
  <Paragraphs>69</Paragraphs>
  <Slides>8</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Times New Roman</vt:lpstr>
      <vt:lpstr>3_Office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cp:revision>
  <dcterms:created xsi:type="dcterms:W3CDTF">2026-04-12T09:12:31Z</dcterms:created>
  <dcterms:modified xsi:type="dcterms:W3CDTF">2026-04-12T09:14:48Z</dcterms:modified>
</cp:coreProperties>
</file>