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98" r:id="rId4"/>
    <p:sldId id="317" r:id="rId5"/>
    <p:sldId id="494" r:id="rId6"/>
    <p:sldId id="115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6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0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4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9D66-0DAC-43D3-9126-C6AC88A7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8BF43-F4D7-4859-A0F6-2DC9A69FF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8AB0-C4E5-4838-8222-C9FCD9EE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A8C4D-A95C-46AF-86F6-B966C1A8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B4CF-7BCD-47DB-9503-3532E693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EB3A-192E-4824-9BFA-F78F2213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F4B1-7950-4B3C-A209-5EF3A378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EF1E-4374-42F3-B699-4C552892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A172-FD48-4831-9094-4F21D97F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6472-3CDA-4585-BCED-7BB8DFC2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0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1DCF-E113-4AFF-A6CF-ACA9C18A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D2D9-6A3F-48FE-989D-DF8428638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B945-49D2-459B-9F1E-830DED91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ED5C-E22A-4A6B-977C-595EE738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D788F-3D9C-4F61-BC74-5D27DB48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B8D7-65C7-4BA5-AE51-3C20C100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EB52-76E5-44F8-8E5D-5FBC7360B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7B4D-C991-4054-988C-7CE2A393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739C-FD45-4BBE-81E7-626CD95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AFC2-E3AD-4E87-9E78-EDEA70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DCC95-EA6F-4F09-895B-A3E72CA8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9356-BC12-4BF9-85C7-922BE2F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830C8-0E49-4767-9D33-55DA59BB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4FF73-7062-4908-BB95-238B9EE35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5E0ED-171F-4D49-92BD-D7E2BE3C7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8BD1F-A58E-4762-A5A4-88A7F3730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CD6CC-A973-41FB-959E-4D03DBCA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EB3AC-3B21-499C-A933-54EB42E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3ED41-532B-4840-A62F-C40A10F1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085-9B2A-49AF-A5CD-EB5823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7E963-8AD3-48DD-87AE-8E08F048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5A56-DC1B-460B-A9F1-49C0934E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18B4C-BF11-47A3-9B4E-B41F9211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56529-C42B-49D7-9E41-7C5330B3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99356-4FCF-4A42-A12E-B2B4A37D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5FA5-EC35-40AD-BBD6-5B462054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9733-8195-40A9-9A90-64690464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C11B-6E3B-4E94-9CD1-346CE91C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A6246-662E-4434-88EE-F43C24600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C95E-5B83-4D46-AADC-F4B8BB37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6D769-1870-4765-84A5-3FFF1C82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1642-3ABD-44E6-AE40-144F6F1A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BFC9-E35A-4D0D-92FF-0CD86A20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FD359-2CED-4A08-8742-9F07BD53A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0951-E111-426D-8418-6A44D140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5172-4942-4C52-A044-983581B6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396D4-7B8F-4224-9E63-FD218681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B116-121B-4CC0-AD76-2C41DB9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FADB-5F9B-4945-9C91-0E5C0258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F4A2C-0E34-4FD4-A612-6C4476BC7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9223-160A-42CC-9BA3-AC7554FA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E7E6-1893-48CA-86CA-F4C850B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A666-3067-47CC-9D74-A2524BD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6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6FE98-3F50-4FAE-AC59-687163A1E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57AF3-27B6-455E-934C-AA7FBAE1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A30E-DCE4-417D-8726-4C18B1CE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D825-BDF0-40C4-8701-DD460BD2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8B2E-F64C-4600-BA97-946B994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3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1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0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D73B20F-27CD-C3FB-AB2F-460021CC1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571" y="156507"/>
            <a:ext cx="1580853" cy="15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819171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Thu thập thông tin về các chất hoạt động có hại cho sức khỏe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25FAE9-8CDC-4486-BFA2-E5107ED0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06" y="5031"/>
            <a:ext cx="3477553" cy="3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AC108F-8D0D-4B80-B9CD-645E1974D77F}"/>
              </a:ext>
            </a:extLst>
          </p:cNvPr>
          <p:cNvGrpSpPr/>
          <p:nvPr/>
        </p:nvGrpSpPr>
        <p:grpSpPr>
          <a:xfrm>
            <a:off x="223736" y="155642"/>
            <a:ext cx="11653525" cy="6559443"/>
            <a:chOff x="642025" y="252918"/>
            <a:chExt cx="8978098" cy="6559443"/>
          </a:xfrm>
          <a:solidFill>
            <a:srgbClr val="FFFFD9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3E31AB-A9E6-4937-ABF7-149BBDDAF514}"/>
                </a:ext>
              </a:extLst>
            </p:cNvPr>
            <p:cNvSpPr/>
            <p:nvPr/>
          </p:nvSpPr>
          <p:spPr>
            <a:xfrm>
              <a:off x="642025" y="252918"/>
              <a:ext cx="8949447" cy="6559443"/>
            </a:xfrm>
            <a:custGeom>
              <a:avLst/>
              <a:gdLst>
                <a:gd name="connsiteX0" fmla="*/ 0 w 8949447"/>
                <a:gd name="connsiteY0" fmla="*/ 0 h 6559443"/>
                <a:gd name="connsiteX1" fmla="*/ 8949447 w 8949447"/>
                <a:gd name="connsiteY1" fmla="*/ 0 h 6559443"/>
                <a:gd name="connsiteX2" fmla="*/ 8949447 w 8949447"/>
                <a:gd name="connsiteY2" fmla="*/ 6559443 h 6559443"/>
                <a:gd name="connsiteX3" fmla="*/ 0 w 8949447"/>
                <a:gd name="connsiteY3" fmla="*/ 6559443 h 6559443"/>
                <a:gd name="connsiteX4" fmla="*/ 0 w 8949447"/>
                <a:gd name="connsiteY4" fmla="*/ 0 h 65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6559443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3119454"/>
                    <a:pt x="8793564" y="3603898"/>
                    <a:pt x="8949447" y="6559443"/>
                  </a:cubicBezTo>
                  <a:cubicBezTo>
                    <a:pt x="7997725" y="6422113"/>
                    <a:pt x="2634882" y="6421587"/>
                    <a:pt x="0" y="6559443"/>
                  </a:cubicBezTo>
                  <a:cubicBezTo>
                    <a:pt x="152408" y="5178299"/>
                    <a:pt x="73868" y="2958410"/>
                    <a:pt x="0" y="0"/>
                  </a:cubicBezTo>
                  <a:close/>
                </a:path>
                <a:path w="8949447" h="6559443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829674"/>
                    <a:pt x="8888375" y="3402423"/>
                    <a:pt x="8949447" y="6559443"/>
                  </a:cubicBezTo>
                  <a:cubicBezTo>
                    <a:pt x="6866019" y="6609508"/>
                    <a:pt x="1884650" y="6400994"/>
                    <a:pt x="0" y="6559443"/>
                  </a:cubicBezTo>
                  <a:cubicBezTo>
                    <a:pt x="-24452" y="5368645"/>
                    <a:pt x="-67663" y="2334864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5B8C5E-D2DA-40C2-9FB3-41FFB2CC8D2F}"/>
                </a:ext>
              </a:extLst>
            </p:cNvPr>
            <p:cNvSpPr txBox="1"/>
            <p:nvPr/>
          </p:nvSpPr>
          <p:spPr>
            <a:xfrm>
              <a:off x="712901" y="397236"/>
              <a:ext cx="8907222" cy="44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FF9A5143-EC73-4E87-9B3F-C92CB82F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19" y="69574"/>
            <a:ext cx="1171481" cy="1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E3D8A-C3E6-40EB-A256-6943DA928287}"/>
              </a:ext>
            </a:extLst>
          </p:cNvPr>
          <p:cNvSpPr txBox="1"/>
          <p:nvPr/>
        </p:nvSpPr>
        <p:spPr>
          <a:xfrm>
            <a:off x="407504" y="288235"/>
            <a:ext cx="1062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1.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ãy nêu các nguồn thu thập thông tin về một số chất và hoạt động có hại cho cơ quan tiêu hoá, tuần hoàn, thần kinh trong các hình dưới đây.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59DDE8-3C32-4C8B-B2F6-49204B49F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94" y="1764610"/>
            <a:ext cx="4743450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B86E36-CD96-4F17-93FF-029996BF3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3391" y="1730859"/>
            <a:ext cx="3257550" cy="258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613E653-71C5-48F1-9705-53E07D6F14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5738" y="1701868"/>
            <a:ext cx="317182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E2A894B-9BF5-47BC-8C4B-BE2FA1D463E0}"/>
              </a:ext>
            </a:extLst>
          </p:cNvPr>
          <p:cNvSpPr/>
          <p:nvPr/>
        </p:nvSpPr>
        <p:spPr>
          <a:xfrm>
            <a:off x="1571211" y="4519820"/>
            <a:ext cx="2891459" cy="41910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5367B92-8090-49DE-AFEC-F1B1ABF13BB8}"/>
              </a:ext>
            </a:extLst>
          </p:cNvPr>
          <p:cNvSpPr/>
          <p:nvPr/>
        </p:nvSpPr>
        <p:spPr>
          <a:xfrm>
            <a:off x="5387837" y="4470124"/>
            <a:ext cx="2891459" cy="41910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47885DB-AED2-4E48-94BA-66829D35A55D}"/>
              </a:ext>
            </a:extLst>
          </p:cNvPr>
          <p:cNvSpPr/>
          <p:nvPr/>
        </p:nvSpPr>
        <p:spPr>
          <a:xfrm>
            <a:off x="8836716" y="4450246"/>
            <a:ext cx="2891459" cy="946702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kiếm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33619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25FAE9-8CDC-4486-BFA2-E5107ED0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06" y="5031"/>
            <a:ext cx="3477553" cy="3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AC108F-8D0D-4B80-B9CD-645E1974D77F}"/>
              </a:ext>
            </a:extLst>
          </p:cNvPr>
          <p:cNvGrpSpPr/>
          <p:nvPr/>
        </p:nvGrpSpPr>
        <p:grpSpPr>
          <a:xfrm>
            <a:off x="223736" y="155642"/>
            <a:ext cx="11653525" cy="6559443"/>
            <a:chOff x="642025" y="252918"/>
            <a:chExt cx="8978098" cy="6559443"/>
          </a:xfrm>
          <a:solidFill>
            <a:srgbClr val="FFFFD9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3E31AB-A9E6-4937-ABF7-149BBDDAF514}"/>
                </a:ext>
              </a:extLst>
            </p:cNvPr>
            <p:cNvSpPr/>
            <p:nvPr/>
          </p:nvSpPr>
          <p:spPr>
            <a:xfrm>
              <a:off x="642025" y="252918"/>
              <a:ext cx="8949447" cy="6559443"/>
            </a:xfrm>
            <a:custGeom>
              <a:avLst/>
              <a:gdLst>
                <a:gd name="connsiteX0" fmla="*/ 0 w 8949447"/>
                <a:gd name="connsiteY0" fmla="*/ 0 h 6559443"/>
                <a:gd name="connsiteX1" fmla="*/ 8949447 w 8949447"/>
                <a:gd name="connsiteY1" fmla="*/ 0 h 6559443"/>
                <a:gd name="connsiteX2" fmla="*/ 8949447 w 8949447"/>
                <a:gd name="connsiteY2" fmla="*/ 6559443 h 6559443"/>
                <a:gd name="connsiteX3" fmla="*/ 0 w 8949447"/>
                <a:gd name="connsiteY3" fmla="*/ 6559443 h 6559443"/>
                <a:gd name="connsiteX4" fmla="*/ 0 w 8949447"/>
                <a:gd name="connsiteY4" fmla="*/ 0 h 65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6559443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3119454"/>
                    <a:pt x="8793564" y="3603898"/>
                    <a:pt x="8949447" y="6559443"/>
                  </a:cubicBezTo>
                  <a:cubicBezTo>
                    <a:pt x="7997725" y="6422113"/>
                    <a:pt x="2634882" y="6421587"/>
                    <a:pt x="0" y="6559443"/>
                  </a:cubicBezTo>
                  <a:cubicBezTo>
                    <a:pt x="152408" y="5178299"/>
                    <a:pt x="73868" y="2958410"/>
                    <a:pt x="0" y="0"/>
                  </a:cubicBezTo>
                  <a:close/>
                </a:path>
                <a:path w="8949447" h="6559443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829674"/>
                    <a:pt x="8888375" y="3402423"/>
                    <a:pt x="8949447" y="6559443"/>
                  </a:cubicBezTo>
                  <a:cubicBezTo>
                    <a:pt x="6866019" y="6609508"/>
                    <a:pt x="1884650" y="6400994"/>
                    <a:pt x="0" y="6559443"/>
                  </a:cubicBezTo>
                  <a:cubicBezTo>
                    <a:pt x="-24452" y="5368645"/>
                    <a:pt x="-67663" y="2334864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5B8C5E-D2DA-40C2-9FB3-41FFB2CC8D2F}"/>
                </a:ext>
              </a:extLst>
            </p:cNvPr>
            <p:cNvSpPr txBox="1"/>
            <p:nvPr/>
          </p:nvSpPr>
          <p:spPr>
            <a:xfrm>
              <a:off x="712901" y="397236"/>
              <a:ext cx="8907222" cy="446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FF9A5143-EC73-4E87-9B3F-C92CB82F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19" y="69574"/>
            <a:ext cx="1171481" cy="1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E3D8A-C3E6-40EB-A256-6943DA928287}"/>
              </a:ext>
            </a:extLst>
          </p:cNvPr>
          <p:cNvSpPr txBox="1"/>
          <p:nvPr/>
        </p:nvSpPr>
        <p:spPr>
          <a:xfrm>
            <a:off x="407504" y="288235"/>
            <a:ext cx="106249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Thực hành thu thập thông tin về một số chất và hoạt động có hại cho cơ quan tiêu hoá, tuần hoàn, thần kinh.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2F5179-5AF7-43B9-B576-134AF9B99557}"/>
              </a:ext>
            </a:extLst>
          </p:cNvPr>
          <p:cNvGrpSpPr/>
          <p:nvPr/>
        </p:nvGrpSpPr>
        <p:grpSpPr>
          <a:xfrm>
            <a:off x="1570383" y="2230762"/>
            <a:ext cx="6430603" cy="3623386"/>
            <a:chOff x="642025" y="397236"/>
            <a:chExt cx="8997666" cy="6415123"/>
          </a:xfrm>
          <a:solidFill>
            <a:srgbClr val="FFFFD9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53FDB7-08FB-44F1-B4F5-6D718DD5800D}"/>
                </a:ext>
              </a:extLst>
            </p:cNvPr>
            <p:cNvSpPr/>
            <p:nvPr/>
          </p:nvSpPr>
          <p:spPr>
            <a:xfrm>
              <a:off x="642025" y="1952823"/>
              <a:ext cx="8949447" cy="4859536"/>
            </a:xfrm>
            <a:custGeom>
              <a:avLst/>
              <a:gdLst>
                <a:gd name="connsiteX0" fmla="*/ 0 w 8949447"/>
                <a:gd name="connsiteY0" fmla="*/ 0 h 4859536"/>
                <a:gd name="connsiteX1" fmla="*/ 8949447 w 8949447"/>
                <a:gd name="connsiteY1" fmla="*/ 0 h 4859536"/>
                <a:gd name="connsiteX2" fmla="*/ 8949447 w 8949447"/>
                <a:gd name="connsiteY2" fmla="*/ 4859536 h 4859536"/>
                <a:gd name="connsiteX3" fmla="*/ 0 w 8949447"/>
                <a:gd name="connsiteY3" fmla="*/ 4859536 h 4859536"/>
                <a:gd name="connsiteX4" fmla="*/ 0 w 8949447"/>
                <a:gd name="connsiteY4" fmla="*/ 0 h 48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4859536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1944023"/>
                    <a:pt x="8793564" y="4340874"/>
                    <a:pt x="8949447" y="4859536"/>
                  </a:cubicBezTo>
                  <a:cubicBezTo>
                    <a:pt x="7997725" y="4722206"/>
                    <a:pt x="2634882" y="4721680"/>
                    <a:pt x="0" y="4859536"/>
                  </a:cubicBezTo>
                  <a:cubicBezTo>
                    <a:pt x="152408" y="3658235"/>
                    <a:pt x="73868" y="2426482"/>
                    <a:pt x="0" y="0"/>
                  </a:cubicBezTo>
                  <a:close/>
                </a:path>
                <a:path w="8949447" h="4859536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1810158"/>
                    <a:pt x="8888375" y="3776662"/>
                    <a:pt x="8949447" y="4859536"/>
                  </a:cubicBezTo>
                  <a:cubicBezTo>
                    <a:pt x="6866019" y="4909601"/>
                    <a:pt x="1884650" y="4701087"/>
                    <a:pt x="0" y="4859536"/>
                  </a:cubicBezTo>
                  <a:cubicBezTo>
                    <a:pt x="-24452" y="3671339"/>
                    <a:pt x="-67663" y="129356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1.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Chuẩn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bị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dùng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tập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Phiếu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thập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tin.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20E764-A2C7-4D2E-B267-410BCB55DF17}"/>
                </a:ext>
              </a:extLst>
            </p:cNvPr>
            <p:cNvSpPr txBox="1"/>
            <p:nvPr/>
          </p:nvSpPr>
          <p:spPr>
            <a:xfrm>
              <a:off x="712901" y="397236"/>
              <a:ext cx="8926790" cy="44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" descr="Emotion,People,Play PNG Clipart - Royalty Free SVG / PNG">
            <a:extLst>
              <a:ext uri="{FF2B5EF4-FFF2-40B4-BE49-F238E27FC236}">
                <a16:creationId xmlns:a16="http://schemas.microsoft.com/office/drawing/2014/main" id="{4FA61828-EFA5-4CF6-B28D-D29B3FA2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49" y="3347334"/>
            <a:ext cx="3999771" cy="31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25FAE9-8CDC-4486-BFA2-E5107ED0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06" y="5031"/>
            <a:ext cx="3477553" cy="3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AC108F-8D0D-4B80-B9CD-645E1974D77F}"/>
              </a:ext>
            </a:extLst>
          </p:cNvPr>
          <p:cNvGrpSpPr/>
          <p:nvPr/>
        </p:nvGrpSpPr>
        <p:grpSpPr>
          <a:xfrm>
            <a:off x="223736" y="155642"/>
            <a:ext cx="11653525" cy="6559443"/>
            <a:chOff x="642025" y="252918"/>
            <a:chExt cx="8978098" cy="6559443"/>
          </a:xfrm>
          <a:solidFill>
            <a:srgbClr val="FFFFD9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3E31AB-A9E6-4937-ABF7-149BBDDAF514}"/>
                </a:ext>
              </a:extLst>
            </p:cNvPr>
            <p:cNvSpPr/>
            <p:nvPr/>
          </p:nvSpPr>
          <p:spPr>
            <a:xfrm>
              <a:off x="642025" y="252918"/>
              <a:ext cx="8949447" cy="6559443"/>
            </a:xfrm>
            <a:custGeom>
              <a:avLst/>
              <a:gdLst>
                <a:gd name="connsiteX0" fmla="*/ 0 w 8949447"/>
                <a:gd name="connsiteY0" fmla="*/ 0 h 6559443"/>
                <a:gd name="connsiteX1" fmla="*/ 8949447 w 8949447"/>
                <a:gd name="connsiteY1" fmla="*/ 0 h 6559443"/>
                <a:gd name="connsiteX2" fmla="*/ 8949447 w 8949447"/>
                <a:gd name="connsiteY2" fmla="*/ 6559443 h 6559443"/>
                <a:gd name="connsiteX3" fmla="*/ 0 w 8949447"/>
                <a:gd name="connsiteY3" fmla="*/ 6559443 h 6559443"/>
                <a:gd name="connsiteX4" fmla="*/ 0 w 8949447"/>
                <a:gd name="connsiteY4" fmla="*/ 0 h 65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6559443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3119454"/>
                    <a:pt x="8793564" y="3603898"/>
                    <a:pt x="8949447" y="6559443"/>
                  </a:cubicBezTo>
                  <a:cubicBezTo>
                    <a:pt x="7997725" y="6422113"/>
                    <a:pt x="2634882" y="6421587"/>
                    <a:pt x="0" y="6559443"/>
                  </a:cubicBezTo>
                  <a:cubicBezTo>
                    <a:pt x="152408" y="5178299"/>
                    <a:pt x="73868" y="2958410"/>
                    <a:pt x="0" y="0"/>
                  </a:cubicBezTo>
                  <a:close/>
                </a:path>
                <a:path w="8949447" h="6559443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829674"/>
                    <a:pt x="8888375" y="3402423"/>
                    <a:pt x="8949447" y="6559443"/>
                  </a:cubicBezTo>
                  <a:cubicBezTo>
                    <a:pt x="6866019" y="6609508"/>
                    <a:pt x="1884650" y="6400994"/>
                    <a:pt x="0" y="6559443"/>
                  </a:cubicBezTo>
                  <a:cubicBezTo>
                    <a:pt x="-24452" y="5368645"/>
                    <a:pt x="-67663" y="2334864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5B8C5E-D2DA-40C2-9FB3-41FFB2CC8D2F}"/>
                </a:ext>
              </a:extLst>
            </p:cNvPr>
            <p:cNvSpPr txBox="1"/>
            <p:nvPr/>
          </p:nvSpPr>
          <p:spPr>
            <a:xfrm>
              <a:off x="712901" y="397236"/>
              <a:ext cx="8907222" cy="446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FF9A5143-EC73-4E87-9B3F-C92CB82F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19" y="69574"/>
            <a:ext cx="1171481" cy="1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2F5179-5AF7-43B9-B576-134AF9B99557}"/>
              </a:ext>
            </a:extLst>
          </p:cNvPr>
          <p:cNvGrpSpPr/>
          <p:nvPr/>
        </p:nvGrpSpPr>
        <p:grpSpPr>
          <a:xfrm>
            <a:off x="616228" y="0"/>
            <a:ext cx="3856382" cy="1361661"/>
            <a:chOff x="642025" y="397236"/>
            <a:chExt cx="8997666" cy="6415123"/>
          </a:xfrm>
          <a:solidFill>
            <a:srgbClr val="FFFFD9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53FDB7-08FB-44F1-B4F5-6D718DD5800D}"/>
                </a:ext>
              </a:extLst>
            </p:cNvPr>
            <p:cNvSpPr/>
            <p:nvPr/>
          </p:nvSpPr>
          <p:spPr>
            <a:xfrm>
              <a:off x="642025" y="1952823"/>
              <a:ext cx="8949447" cy="4859536"/>
            </a:xfrm>
            <a:custGeom>
              <a:avLst/>
              <a:gdLst>
                <a:gd name="connsiteX0" fmla="*/ 0 w 8949447"/>
                <a:gd name="connsiteY0" fmla="*/ 0 h 4859536"/>
                <a:gd name="connsiteX1" fmla="*/ 8949447 w 8949447"/>
                <a:gd name="connsiteY1" fmla="*/ 0 h 4859536"/>
                <a:gd name="connsiteX2" fmla="*/ 8949447 w 8949447"/>
                <a:gd name="connsiteY2" fmla="*/ 4859536 h 4859536"/>
                <a:gd name="connsiteX3" fmla="*/ 0 w 8949447"/>
                <a:gd name="connsiteY3" fmla="*/ 4859536 h 4859536"/>
                <a:gd name="connsiteX4" fmla="*/ 0 w 8949447"/>
                <a:gd name="connsiteY4" fmla="*/ 0 h 48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4859536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1944023"/>
                    <a:pt x="8793564" y="4340874"/>
                    <a:pt x="8949447" y="4859536"/>
                  </a:cubicBezTo>
                  <a:cubicBezTo>
                    <a:pt x="7997725" y="4722206"/>
                    <a:pt x="2634882" y="4721680"/>
                    <a:pt x="0" y="4859536"/>
                  </a:cubicBezTo>
                  <a:cubicBezTo>
                    <a:pt x="152408" y="3658235"/>
                    <a:pt x="73868" y="2426482"/>
                    <a:pt x="0" y="0"/>
                  </a:cubicBezTo>
                  <a:close/>
                </a:path>
                <a:path w="8949447" h="4859536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1810158"/>
                    <a:pt x="8888375" y="3776662"/>
                    <a:pt x="8949447" y="4859536"/>
                  </a:cubicBezTo>
                  <a:cubicBezTo>
                    <a:pt x="6866019" y="4909601"/>
                    <a:pt x="1884650" y="4701087"/>
                    <a:pt x="0" y="4859536"/>
                  </a:cubicBezTo>
                  <a:cubicBezTo>
                    <a:pt x="-24452" y="3671339"/>
                    <a:pt x="-67663" y="129356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2.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Thực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hành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20E764-A2C7-4D2E-B267-410BCB55DF17}"/>
                </a:ext>
              </a:extLst>
            </p:cNvPr>
            <p:cNvSpPr txBox="1"/>
            <p:nvPr/>
          </p:nvSpPr>
          <p:spPr>
            <a:xfrm>
              <a:off x="712901" y="397236"/>
              <a:ext cx="8926790" cy="44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D44A7-FE61-4167-9FB3-0B5E59DE3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663" y="2043526"/>
            <a:ext cx="8401808" cy="39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25FAE9-8CDC-4486-BFA2-E5107ED0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06" y="5031"/>
            <a:ext cx="3477553" cy="3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AC108F-8D0D-4B80-B9CD-645E1974D77F}"/>
              </a:ext>
            </a:extLst>
          </p:cNvPr>
          <p:cNvGrpSpPr/>
          <p:nvPr/>
        </p:nvGrpSpPr>
        <p:grpSpPr>
          <a:xfrm>
            <a:off x="223736" y="155642"/>
            <a:ext cx="11653525" cy="6559443"/>
            <a:chOff x="642025" y="252918"/>
            <a:chExt cx="8978098" cy="6559443"/>
          </a:xfrm>
          <a:solidFill>
            <a:srgbClr val="FFFFD9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3E31AB-A9E6-4937-ABF7-149BBDDAF514}"/>
                </a:ext>
              </a:extLst>
            </p:cNvPr>
            <p:cNvSpPr/>
            <p:nvPr/>
          </p:nvSpPr>
          <p:spPr>
            <a:xfrm>
              <a:off x="642025" y="252918"/>
              <a:ext cx="8949447" cy="6559443"/>
            </a:xfrm>
            <a:custGeom>
              <a:avLst/>
              <a:gdLst>
                <a:gd name="connsiteX0" fmla="*/ 0 w 8949447"/>
                <a:gd name="connsiteY0" fmla="*/ 0 h 6559443"/>
                <a:gd name="connsiteX1" fmla="*/ 8949447 w 8949447"/>
                <a:gd name="connsiteY1" fmla="*/ 0 h 6559443"/>
                <a:gd name="connsiteX2" fmla="*/ 8949447 w 8949447"/>
                <a:gd name="connsiteY2" fmla="*/ 6559443 h 6559443"/>
                <a:gd name="connsiteX3" fmla="*/ 0 w 8949447"/>
                <a:gd name="connsiteY3" fmla="*/ 6559443 h 6559443"/>
                <a:gd name="connsiteX4" fmla="*/ 0 w 8949447"/>
                <a:gd name="connsiteY4" fmla="*/ 0 h 65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447" h="6559443" fill="none" extrusionOk="0">
                  <a:moveTo>
                    <a:pt x="0" y="0"/>
                  </a:moveTo>
                  <a:cubicBezTo>
                    <a:pt x="3725357" y="-33775"/>
                    <a:pt x="7283855" y="138873"/>
                    <a:pt x="8949447" y="0"/>
                  </a:cubicBezTo>
                  <a:cubicBezTo>
                    <a:pt x="8875676" y="3119454"/>
                    <a:pt x="8793564" y="3603898"/>
                    <a:pt x="8949447" y="6559443"/>
                  </a:cubicBezTo>
                  <a:cubicBezTo>
                    <a:pt x="7997725" y="6422113"/>
                    <a:pt x="2634882" y="6421587"/>
                    <a:pt x="0" y="6559443"/>
                  </a:cubicBezTo>
                  <a:cubicBezTo>
                    <a:pt x="152408" y="5178299"/>
                    <a:pt x="73868" y="2958410"/>
                    <a:pt x="0" y="0"/>
                  </a:cubicBezTo>
                  <a:close/>
                </a:path>
                <a:path w="8949447" h="6559443" stroke="0" extrusionOk="0">
                  <a:moveTo>
                    <a:pt x="0" y="0"/>
                  </a:moveTo>
                  <a:cubicBezTo>
                    <a:pt x="3371902" y="-101487"/>
                    <a:pt x="7564344" y="-162162"/>
                    <a:pt x="8949447" y="0"/>
                  </a:cubicBezTo>
                  <a:cubicBezTo>
                    <a:pt x="9010160" y="829674"/>
                    <a:pt x="8888375" y="3402423"/>
                    <a:pt x="8949447" y="6559443"/>
                  </a:cubicBezTo>
                  <a:cubicBezTo>
                    <a:pt x="6866019" y="6609508"/>
                    <a:pt x="1884650" y="6400994"/>
                    <a:pt x="0" y="6559443"/>
                  </a:cubicBezTo>
                  <a:cubicBezTo>
                    <a:pt x="-24452" y="5368645"/>
                    <a:pt x="-67663" y="2334864"/>
                    <a:pt x="0" y="0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5B8C5E-D2DA-40C2-9FB3-41FFB2CC8D2F}"/>
                </a:ext>
              </a:extLst>
            </p:cNvPr>
            <p:cNvSpPr txBox="1"/>
            <p:nvPr/>
          </p:nvSpPr>
          <p:spPr>
            <a:xfrm>
              <a:off x="712901" y="397236"/>
              <a:ext cx="8907222" cy="4461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FF9A5143-EC73-4E87-9B3F-C92CB82F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19" y="69574"/>
            <a:ext cx="1171481" cy="11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2F5179-5AF7-43B9-B576-134AF9B99557}"/>
              </a:ext>
            </a:extLst>
          </p:cNvPr>
          <p:cNvGrpSpPr/>
          <p:nvPr/>
        </p:nvGrpSpPr>
        <p:grpSpPr>
          <a:xfrm>
            <a:off x="616228" y="0"/>
            <a:ext cx="8507894" cy="1361661"/>
            <a:chOff x="642025" y="397236"/>
            <a:chExt cx="19850521" cy="6415123"/>
          </a:xfrm>
          <a:solidFill>
            <a:srgbClr val="FFFFD9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53FDB7-08FB-44F1-B4F5-6D718DD5800D}"/>
                </a:ext>
              </a:extLst>
            </p:cNvPr>
            <p:cNvSpPr/>
            <p:nvPr/>
          </p:nvSpPr>
          <p:spPr>
            <a:xfrm>
              <a:off x="642025" y="1952824"/>
              <a:ext cx="19850521" cy="4859535"/>
            </a:xfrm>
            <a:custGeom>
              <a:avLst/>
              <a:gdLst>
                <a:gd name="connsiteX0" fmla="*/ 0 w 19850521"/>
                <a:gd name="connsiteY0" fmla="*/ 0 h 4859535"/>
                <a:gd name="connsiteX1" fmla="*/ 19850521 w 19850521"/>
                <a:gd name="connsiteY1" fmla="*/ 0 h 4859535"/>
                <a:gd name="connsiteX2" fmla="*/ 19850521 w 19850521"/>
                <a:gd name="connsiteY2" fmla="*/ 4859535 h 4859535"/>
                <a:gd name="connsiteX3" fmla="*/ 0 w 19850521"/>
                <a:gd name="connsiteY3" fmla="*/ 4859535 h 4859535"/>
                <a:gd name="connsiteX4" fmla="*/ 0 w 19850521"/>
                <a:gd name="connsiteY4" fmla="*/ 0 h 48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50521" h="4859535" fill="none" extrusionOk="0">
                  <a:moveTo>
                    <a:pt x="0" y="0"/>
                  </a:moveTo>
                  <a:cubicBezTo>
                    <a:pt x="3219737" y="-33775"/>
                    <a:pt x="16297363" y="138873"/>
                    <a:pt x="19850521" y="0"/>
                  </a:cubicBezTo>
                  <a:cubicBezTo>
                    <a:pt x="19776750" y="1944072"/>
                    <a:pt x="19694638" y="4341250"/>
                    <a:pt x="19850521" y="4859535"/>
                  </a:cubicBezTo>
                  <a:cubicBezTo>
                    <a:pt x="11567493" y="4722205"/>
                    <a:pt x="5281480" y="4721679"/>
                    <a:pt x="0" y="4859535"/>
                  </a:cubicBezTo>
                  <a:cubicBezTo>
                    <a:pt x="152408" y="3657798"/>
                    <a:pt x="73868" y="2426444"/>
                    <a:pt x="0" y="0"/>
                  </a:cubicBezTo>
                  <a:close/>
                </a:path>
                <a:path w="19850521" h="4859535" stroke="0" extrusionOk="0">
                  <a:moveTo>
                    <a:pt x="0" y="0"/>
                  </a:moveTo>
                  <a:cubicBezTo>
                    <a:pt x="9353285" y="-101487"/>
                    <a:pt x="15900485" y="-162162"/>
                    <a:pt x="19850521" y="0"/>
                  </a:cubicBezTo>
                  <a:cubicBezTo>
                    <a:pt x="19911234" y="1810604"/>
                    <a:pt x="19789449" y="3777141"/>
                    <a:pt x="19850521" y="4859535"/>
                  </a:cubicBezTo>
                  <a:cubicBezTo>
                    <a:pt x="15374299" y="4909600"/>
                    <a:pt x="3090850" y="4701086"/>
                    <a:pt x="0" y="4859535"/>
                  </a:cubicBezTo>
                  <a:cubicBezTo>
                    <a:pt x="-24452" y="3670877"/>
                    <a:pt x="-67663" y="1293420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3. Chia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sẻ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thông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tin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thu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thập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Open Sans" panose="020B0606030504020204" pitchFamily="34" charset="0"/>
                </a:rPr>
                <a:t>được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20E764-A2C7-4D2E-B267-410BCB55DF17}"/>
                </a:ext>
              </a:extLst>
            </p:cNvPr>
            <p:cNvSpPr txBox="1"/>
            <p:nvPr/>
          </p:nvSpPr>
          <p:spPr>
            <a:xfrm>
              <a:off x="712901" y="397236"/>
              <a:ext cx="8926790" cy="44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C815AA-4BD5-49E3-820F-5D11AE834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151" y="1797533"/>
            <a:ext cx="6731484" cy="3595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95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2026-04-11T09:44:55Z</dcterms:created>
  <dcterms:modified xsi:type="dcterms:W3CDTF">2026-04-11T09:54:00Z</dcterms:modified>
</cp:coreProperties>
</file>