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5" r:id="rId3"/>
  </p:sldMasterIdLst>
  <p:notesMasterIdLst>
    <p:notesMasterId r:id="rId11"/>
  </p:notesMasterIdLst>
  <p:sldIdLst>
    <p:sldId id="258" r:id="rId4"/>
    <p:sldId id="11689" r:id="rId5"/>
    <p:sldId id="11696" r:id="rId6"/>
    <p:sldId id="11693" r:id="rId7"/>
    <p:sldId id="2682" r:id="rId8"/>
    <p:sldId id="2683" r:id="rId9"/>
    <p:sldId id="26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4A9B-8C9D-406E-9A95-D74311A2A8EB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4F6B-8ABF-4259-9079-3743A95D5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9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9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21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8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53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38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6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8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7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74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646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634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E13DD45-8EC4-D0A9-EEDA-359E27A7AB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30E7E250-8A4B-18E4-7733-B4D5EB0FD5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FE4986C-8636-1A95-F6CF-7ED714D4E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1366BB-CCF7-1AA3-6E4E-AA69EACF92C8}"/>
              </a:ext>
            </a:extLst>
          </p:cNvPr>
          <p:cNvSpPr/>
          <p:nvPr userDrawn="1"/>
        </p:nvSpPr>
        <p:spPr>
          <a:xfrm>
            <a:off x="304800" y="190500"/>
            <a:ext cx="11582400" cy="6525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64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9A916A8-7AEB-214B-92F2-0542611C70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18E82992-2DC3-27C0-EB20-A7E0165D9D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5DFE22-7530-7478-6895-3095A697A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95A14D-676B-66C4-88DD-B7763C0401F7}"/>
              </a:ext>
            </a:extLst>
          </p:cNvPr>
          <p:cNvSpPr/>
          <p:nvPr userDrawn="1"/>
        </p:nvSpPr>
        <p:spPr>
          <a:xfrm>
            <a:off x="304800" y="190500"/>
            <a:ext cx="11582400" cy="6525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12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B3F7C6-4751-6BC0-A529-007B14188E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1D1CE09C-4601-4829-C96A-5C546858D3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645AE1-9B68-EDAB-C0C8-D04EA4DB8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511071-27AC-2C27-4A3A-75D27EB96A28}"/>
              </a:ext>
            </a:extLst>
          </p:cNvPr>
          <p:cNvSpPr/>
          <p:nvPr userDrawn="1"/>
        </p:nvSpPr>
        <p:spPr>
          <a:xfrm>
            <a:off x="304800" y="190500"/>
            <a:ext cx="11582400" cy="6525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9DD4FC3F-9872-9487-E3B9-783B4391FD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B1873CD9-056A-4EAB-A292-2C165674B8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6BA001-418A-EB88-68C3-59A29F16B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BC5B42-8665-03CA-BE25-13D272CA35F2}"/>
              </a:ext>
            </a:extLst>
          </p:cNvPr>
          <p:cNvSpPr/>
          <p:nvPr userDrawn="1"/>
        </p:nvSpPr>
        <p:spPr>
          <a:xfrm>
            <a:off x="304800" y="190500"/>
            <a:ext cx="11582400" cy="6525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8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FD715F0E-CBAC-3FAA-088F-ECD487B047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50675265-27AE-8C93-8109-268B9B5860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58E19B-2E1B-A47F-51E4-F9E03F34A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1EE394-D30A-5BE3-7357-5BD7F5D0BA2A}"/>
              </a:ext>
            </a:extLst>
          </p:cNvPr>
          <p:cNvSpPr/>
          <p:nvPr userDrawn="1"/>
        </p:nvSpPr>
        <p:spPr>
          <a:xfrm>
            <a:off x="304800" y="190500"/>
            <a:ext cx="11582400" cy="6525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4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66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9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342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51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35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615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35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0532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61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2116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6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24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2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440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7730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865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8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0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8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7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6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7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A2E3237-3ED7-8D61-92F3-7A7583998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F4FFC3-020D-1560-0528-22CCD2FC0D91}"/>
              </a:ext>
            </a:extLst>
          </p:cNvPr>
          <p:cNvSpPr/>
          <p:nvPr userDrawn="1"/>
        </p:nvSpPr>
        <p:spPr>
          <a:xfrm>
            <a:off x="304800" y="190500"/>
            <a:ext cx="11582400" cy="6525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923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85674D6-3013-A065-4D23-4CDA4FC0139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65" y="7229977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" y="-9144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0263" y="686143"/>
            <a:ext cx="11403873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63: Phép cộng trong phạm vi 100 000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41F71-7AF6-C2F6-04D3-C360E396DDBF}"/>
              </a:ext>
            </a:extLst>
          </p:cNvPr>
          <p:cNvSpPr txBox="1"/>
          <p:nvPr/>
        </p:nvSpPr>
        <p:spPr>
          <a:xfrm>
            <a:off x="576580" y="13684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12 547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23 628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B507B9-6E53-6182-5AD8-E219D667849A}"/>
              </a:ext>
            </a:extLst>
          </p:cNvPr>
          <p:cNvCxnSpPr>
            <a:cxnSpLocks/>
          </p:cNvCxnSpPr>
          <p:nvPr/>
        </p:nvCxnSpPr>
        <p:spPr>
          <a:xfrm>
            <a:off x="652780" y="25764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287D95B-75DF-7DD8-FF37-0FD6ABE75634}"/>
              </a:ext>
            </a:extLst>
          </p:cNvPr>
          <p:cNvSpPr txBox="1"/>
          <p:nvPr/>
        </p:nvSpPr>
        <p:spPr>
          <a:xfrm>
            <a:off x="278958" y="17079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84ECE2-CC7F-498C-593E-54C0F9F2C498}"/>
              </a:ext>
            </a:extLst>
          </p:cNvPr>
          <p:cNvSpPr txBox="1"/>
          <p:nvPr/>
        </p:nvSpPr>
        <p:spPr>
          <a:xfrm>
            <a:off x="2775699" y="1498764"/>
            <a:ext cx="913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15,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4CE5D3-B846-133F-E1A8-77DF0BB4E06F}"/>
              </a:ext>
            </a:extLst>
          </p:cNvPr>
          <p:cNvSpPr txBox="1"/>
          <p:nvPr/>
        </p:nvSpPr>
        <p:spPr>
          <a:xfrm>
            <a:off x="1842057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CE29B-D15D-323D-19D5-E484057B7F54}"/>
              </a:ext>
            </a:extLst>
          </p:cNvPr>
          <p:cNvSpPr txBox="1"/>
          <p:nvPr/>
        </p:nvSpPr>
        <p:spPr>
          <a:xfrm>
            <a:off x="2775700" y="2009849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5;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DE986-3D70-45AB-D9E3-AE29A6D39E66}"/>
              </a:ext>
            </a:extLst>
          </p:cNvPr>
          <p:cNvSpPr txBox="1"/>
          <p:nvPr/>
        </p:nvSpPr>
        <p:spPr>
          <a:xfrm>
            <a:off x="1569085" y="2502110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3998D-6C6D-1CE9-8ED6-2946D8EF8CEB}"/>
              </a:ext>
            </a:extLst>
          </p:cNvPr>
          <p:cNvSpPr txBox="1"/>
          <p:nvPr/>
        </p:nvSpPr>
        <p:spPr>
          <a:xfrm>
            <a:off x="2755380" y="2560937"/>
            <a:ext cx="943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11,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F00C2-5E7C-F9FC-8BA9-11738AE1A56E}"/>
              </a:ext>
            </a:extLst>
          </p:cNvPr>
          <p:cNvSpPr txBox="1"/>
          <p:nvPr/>
        </p:nvSpPr>
        <p:spPr>
          <a:xfrm>
            <a:off x="1302229" y="2505495"/>
            <a:ext cx="31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1AF33-0304-C64A-43E1-0F6C67A0C28C}"/>
              </a:ext>
            </a:extLst>
          </p:cNvPr>
          <p:cNvSpPr txBox="1"/>
          <p:nvPr/>
        </p:nvSpPr>
        <p:spPr>
          <a:xfrm>
            <a:off x="2755380" y="314920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3;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94443-B7E5-C537-0734-A5E0B962F606}"/>
              </a:ext>
            </a:extLst>
          </p:cNvPr>
          <p:cNvSpPr txBox="1"/>
          <p:nvPr/>
        </p:nvSpPr>
        <p:spPr>
          <a:xfrm>
            <a:off x="8749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D18A5F-8FEB-DF7D-E008-9C2C9ABB6AB6}"/>
              </a:ext>
            </a:extLst>
          </p:cNvPr>
          <p:cNvSpPr/>
          <p:nvPr/>
        </p:nvSpPr>
        <p:spPr>
          <a:xfrm>
            <a:off x="3419474" y="447675"/>
            <a:ext cx="4972049" cy="6719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12 547 + 23 628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DA058B-FC42-4D63-4EBE-B3A2A8F48D63}"/>
              </a:ext>
            </a:extLst>
          </p:cNvPr>
          <p:cNvSpPr txBox="1"/>
          <p:nvPr/>
        </p:nvSpPr>
        <p:spPr>
          <a:xfrm>
            <a:off x="570115" y="2511635"/>
            <a:ext cx="48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B50EFD-EFC5-AEFE-A1AA-E932E372F609}"/>
              </a:ext>
            </a:extLst>
          </p:cNvPr>
          <p:cNvSpPr txBox="1"/>
          <p:nvPr/>
        </p:nvSpPr>
        <p:spPr>
          <a:xfrm>
            <a:off x="2764905" y="3815950"/>
            <a:ext cx="793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343BCF-DD76-306A-2793-CF2AB72EB90D}"/>
              </a:ext>
            </a:extLst>
          </p:cNvPr>
          <p:cNvSpPr/>
          <p:nvPr/>
        </p:nvSpPr>
        <p:spPr>
          <a:xfrm>
            <a:off x="3609975" y="4619625"/>
            <a:ext cx="5191125" cy="885825"/>
          </a:xfrm>
          <a:prstGeom prst="roundRect">
            <a:avLst>
              <a:gd name="adj" fmla="val 47850"/>
            </a:avLst>
          </a:prstGeom>
          <a:ln w="57150">
            <a:solidFill>
              <a:srgbClr val="EB3D94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12 547 + 23 628 = 36 175</a:t>
            </a:r>
          </a:p>
        </p:txBody>
      </p:sp>
    </p:spTree>
    <p:extLst>
      <p:ext uri="{BB962C8B-B14F-4D97-AF65-F5344CB8AC3E}">
        <p14:creationId xmlns:p14="http://schemas.microsoft.com/office/powerpoint/2010/main" val="4022152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rtoon of a robot&#10;&#10;AI-generated content may be incorrect.">
            <a:extLst>
              <a:ext uri="{FF2B5EF4-FFF2-40B4-BE49-F238E27FC236}">
                <a16:creationId xmlns:a16="http://schemas.microsoft.com/office/drawing/2014/main" id="{A6FDDE57-1F15-ED36-5A9B-C320325E6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600" y="2692400"/>
            <a:ext cx="2691673" cy="4165600"/>
          </a:xfrm>
          <a:prstGeom prst="rect">
            <a:avLst/>
          </a:prstGeom>
        </p:spPr>
      </p:pic>
      <p:sp>
        <p:nvSpPr>
          <p:cNvPr id="15" name="Speech Bubble: Rectangle with Corners Rounded 19">
            <a:extLst>
              <a:ext uri="{FF2B5EF4-FFF2-40B4-BE49-F238E27FC236}">
                <a16:creationId xmlns:a16="http://schemas.microsoft.com/office/drawing/2014/main" id="{79843C56-89BE-0DCD-8E0B-E5385AABFA23}"/>
              </a:ext>
            </a:extLst>
          </p:cNvPr>
          <p:cNvSpPr/>
          <p:nvPr/>
        </p:nvSpPr>
        <p:spPr>
          <a:xfrm>
            <a:off x="3866750" y="605642"/>
            <a:ext cx="7482134" cy="1421283"/>
          </a:xfrm>
          <a:custGeom>
            <a:avLst/>
            <a:gdLst>
              <a:gd name="connsiteX0" fmla="*/ 0 w 7086600"/>
              <a:gd name="connsiteY0" fmla="*/ 358515 h 2151048"/>
              <a:gd name="connsiteX1" fmla="*/ 358515 w 7086600"/>
              <a:gd name="connsiteY1" fmla="*/ 0 h 2151048"/>
              <a:gd name="connsiteX2" fmla="*/ 6728085 w 7086600"/>
              <a:gd name="connsiteY2" fmla="*/ 0 h 2151048"/>
              <a:gd name="connsiteX3" fmla="*/ 7086600 w 7086600"/>
              <a:gd name="connsiteY3" fmla="*/ 358515 h 2151048"/>
              <a:gd name="connsiteX4" fmla="*/ 7086600 w 7086600"/>
              <a:gd name="connsiteY4" fmla="*/ 1792533 h 2151048"/>
              <a:gd name="connsiteX5" fmla="*/ 6728085 w 7086600"/>
              <a:gd name="connsiteY5" fmla="*/ 2151048 h 2151048"/>
              <a:gd name="connsiteX6" fmla="*/ 358515 w 7086600"/>
              <a:gd name="connsiteY6" fmla="*/ 2151048 h 2151048"/>
              <a:gd name="connsiteX7" fmla="*/ 0 w 7086600"/>
              <a:gd name="connsiteY7" fmla="*/ 1792533 h 2151048"/>
              <a:gd name="connsiteX8" fmla="*/ 0 w 7086600"/>
              <a:gd name="connsiteY8" fmla="*/ 358515 h 21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6600" h="2151048" fill="none" extrusionOk="0">
                <a:moveTo>
                  <a:pt x="0" y="358515"/>
                </a:moveTo>
                <a:cubicBezTo>
                  <a:pt x="-23292" y="155979"/>
                  <a:pt x="156061" y="238"/>
                  <a:pt x="358515" y="0"/>
                </a:cubicBezTo>
                <a:cubicBezTo>
                  <a:pt x="2682321" y="44757"/>
                  <a:pt x="4518263" y="-105023"/>
                  <a:pt x="6728085" y="0"/>
                </a:cubicBezTo>
                <a:cubicBezTo>
                  <a:pt x="6899308" y="-9854"/>
                  <a:pt x="7083697" y="177400"/>
                  <a:pt x="7086600" y="358515"/>
                </a:cubicBezTo>
                <a:cubicBezTo>
                  <a:pt x="7151821" y="908436"/>
                  <a:pt x="7121715" y="1484582"/>
                  <a:pt x="7086600" y="1792533"/>
                </a:cubicBezTo>
                <a:cubicBezTo>
                  <a:pt x="7107085" y="1997010"/>
                  <a:pt x="6929333" y="2163324"/>
                  <a:pt x="6728085" y="2151048"/>
                </a:cubicBezTo>
                <a:cubicBezTo>
                  <a:pt x="6062877" y="2066075"/>
                  <a:pt x="3453723" y="2272635"/>
                  <a:pt x="358515" y="2151048"/>
                </a:cubicBezTo>
                <a:cubicBezTo>
                  <a:pt x="133865" y="2177958"/>
                  <a:pt x="-5710" y="1994873"/>
                  <a:pt x="0" y="1792533"/>
                </a:cubicBezTo>
                <a:cubicBezTo>
                  <a:pt x="7514" y="1623273"/>
                  <a:pt x="-48961" y="887458"/>
                  <a:pt x="0" y="358515"/>
                </a:cubicBezTo>
                <a:close/>
              </a:path>
              <a:path w="7086600" h="2151048" stroke="0" extrusionOk="0">
                <a:moveTo>
                  <a:pt x="0" y="358515"/>
                </a:moveTo>
                <a:cubicBezTo>
                  <a:pt x="15063" y="154469"/>
                  <a:pt x="121651" y="1907"/>
                  <a:pt x="358515" y="0"/>
                </a:cubicBezTo>
                <a:cubicBezTo>
                  <a:pt x="2302964" y="120733"/>
                  <a:pt x="3735176" y="-81149"/>
                  <a:pt x="6728085" y="0"/>
                </a:cubicBezTo>
                <a:cubicBezTo>
                  <a:pt x="6940974" y="17077"/>
                  <a:pt x="7048931" y="169303"/>
                  <a:pt x="7086600" y="358515"/>
                </a:cubicBezTo>
                <a:cubicBezTo>
                  <a:pt x="6978355" y="732881"/>
                  <a:pt x="6977051" y="1613467"/>
                  <a:pt x="7086600" y="1792533"/>
                </a:cubicBezTo>
                <a:cubicBezTo>
                  <a:pt x="7071752" y="1998809"/>
                  <a:pt x="6940514" y="2150189"/>
                  <a:pt x="6728085" y="2151048"/>
                </a:cubicBezTo>
                <a:cubicBezTo>
                  <a:pt x="5399274" y="2198187"/>
                  <a:pt x="3339694" y="2110403"/>
                  <a:pt x="358515" y="2151048"/>
                </a:cubicBezTo>
                <a:cubicBezTo>
                  <a:pt x="160576" y="2113450"/>
                  <a:pt x="-5777" y="1953901"/>
                  <a:pt x="0" y="1792533"/>
                </a:cubicBezTo>
                <a:cubicBezTo>
                  <a:pt x="-27012" y="1537237"/>
                  <a:pt x="81439" y="503235"/>
                  <a:pt x="0" y="358515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451693-774C-9668-C3C7-A83C7EFFAC38}"/>
              </a:ext>
            </a:extLst>
          </p:cNvPr>
          <p:cNvSpPr/>
          <p:nvPr/>
        </p:nvSpPr>
        <p:spPr>
          <a:xfrm>
            <a:off x="3325091" y="2452719"/>
            <a:ext cx="8383979" cy="3567081"/>
          </a:xfrm>
          <a:custGeom>
            <a:avLst/>
            <a:gdLst>
              <a:gd name="connsiteX0" fmla="*/ 0 w 8383979"/>
              <a:gd name="connsiteY0" fmla="*/ 594525 h 3567081"/>
              <a:gd name="connsiteX1" fmla="*/ 594525 w 8383979"/>
              <a:gd name="connsiteY1" fmla="*/ 0 h 3567081"/>
              <a:gd name="connsiteX2" fmla="*/ 7789454 w 8383979"/>
              <a:gd name="connsiteY2" fmla="*/ 0 h 3567081"/>
              <a:gd name="connsiteX3" fmla="*/ 8383979 w 8383979"/>
              <a:gd name="connsiteY3" fmla="*/ 594525 h 3567081"/>
              <a:gd name="connsiteX4" fmla="*/ 8383979 w 8383979"/>
              <a:gd name="connsiteY4" fmla="*/ 2972556 h 3567081"/>
              <a:gd name="connsiteX5" fmla="*/ 7789454 w 8383979"/>
              <a:gd name="connsiteY5" fmla="*/ 3567081 h 3567081"/>
              <a:gd name="connsiteX6" fmla="*/ 594525 w 8383979"/>
              <a:gd name="connsiteY6" fmla="*/ 3567081 h 3567081"/>
              <a:gd name="connsiteX7" fmla="*/ 0 w 8383979"/>
              <a:gd name="connsiteY7" fmla="*/ 2972556 h 3567081"/>
              <a:gd name="connsiteX8" fmla="*/ 0 w 8383979"/>
              <a:gd name="connsiteY8" fmla="*/ 594525 h 356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3979" h="3567081" fill="none" extrusionOk="0">
                <a:moveTo>
                  <a:pt x="0" y="594525"/>
                </a:moveTo>
                <a:cubicBezTo>
                  <a:pt x="23283" y="237882"/>
                  <a:pt x="225603" y="-10051"/>
                  <a:pt x="594525" y="0"/>
                </a:cubicBezTo>
                <a:cubicBezTo>
                  <a:pt x="2173824" y="18744"/>
                  <a:pt x="4949198" y="-35776"/>
                  <a:pt x="7789454" y="0"/>
                </a:cubicBezTo>
                <a:cubicBezTo>
                  <a:pt x="8171088" y="-10313"/>
                  <a:pt x="8383654" y="259976"/>
                  <a:pt x="8383979" y="594525"/>
                </a:cubicBezTo>
                <a:cubicBezTo>
                  <a:pt x="8471423" y="1094379"/>
                  <a:pt x="8476247" y="2251190"/>
                  <a:pt x="8383979" y="2972556"/>
                </a:cubicBezTo>
                <a:cubicBezTo>
                  <a:pt x="8385068" y="3289784"/>
                  <a:pt x="8112239" y="3553236"/>
                  <a:pt x="7789454" y="3567081"/>
                </a:cubicBezTo>
                <a:cubicBezTo>
                  <a:pt x="6986301" y="3516053"/>
                  <a:pt x="3500600" y="3530002"/>
                  <a:pt x="594525" y="3567081"/>
                </a:cubicBezTo>
                <a:cubicBezTo>
                  <a:pt x="233845" y="3590410"/>
                  <a:pt x="32644" y="3318564"/>
                  <a:pt x="0" y="2972556"/>
                </a:cubicBezTo>
                <a:cubicBezTo>
                  <a:pt x="36009" y="2434508"/>
                  <a:pt x="-149224" y="1700414"/>
                  <a:pt x="0" y="594525"/>
                </a:cubicBezTo>
                <a:close/>
              </a:path>
              <a:path w="8383979" h="3567081" stroke="0" extrusionOk="0">
                <a:moveTo>
                  <a:pt x="0" y="594525"/>
                </a:moveTo>
                <a:cubicBezTo>
                  <a:pt x="-30414" y="255016"/>
                  <a:pt x="266298" y="-57985"/>
                  <a:pt x="594525" y="0"/>
                </a:cubicBezTo>
                <a:cubicBezTo>
                  <a:pt x="2062751" y="-88310"/>
                  <a:pt x="6168732" y="-77351"/>
                  <a:pt x="7789454" y="0"/>
                </a:cubicBezTo>
                <a:cubicBezTo>
                  <a:pt x="8162938" y="11948"/>
                  <a:pt x="8359425" y="280160"/>
                  <a:pt x="8383979" y="594525"/>
                </a:cubicBezTo>
                <a:cubicBezTo>
                  <a:pt x="8239009" y="1270613"/>
                  <a:pt x="8395846" y="2666490"/>
                  <a:pt x="8383979" y="2972556"/>
                </a:cubicBezTo>
                <a:cubicBezTo>
                  <a:pt x="8375619" y="3291853"/>
                  <a:pt x="8121185" y="3620464"/>
                  <a:pt x="7789454" y="3567081"/>
                </a:cubicBezTo>
                <a:cubicBezTo>
                  <a:pt x="6561710" y="3688480"/>
                  <a:pt x="2813829" y="3702626"/>
                  <a:pt x="594525" y="3567081"/>
                </a:cubicBezTo>
                <a:cubicBezTo>
                  <a:pt x="282414" y="3563128"/>
                  <a:pt x="352" y="3305406"/>
                  <a:pt x="0" y="2972556"/>
                </a:cubicBezTo>
                <a:cubicBezTo>
                  <a:pt x="-43329" y="2419744"/>
                  <a:pt x="72630" y="1637027"/>
                  <a:pt x="0" y="594525"/>
                </a:cubicBezTo>
                <a:close/>
              </a:path>
            </a:pathLst>
          </a:custGeom>
          <a:solidFill>
            <a:srgbClr val="FCF9CF"/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9407152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909DA3-46EA-26DA-F356-0E85B72036B2}"/>
              </a:ext>
            </a:extLst>
          </p:cNvPr>
          <p:cNvSpPr txBox="1"/>
          <p:nvPr/>
        </p:nvSpPr>
        <p:spPr>
          <a:xfrm>
            <a:off x="4144487" y="2719396"/>
            <a:ext cx="751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C2095C-A2C7-8BED-0E23-0D8CF4E6D83A}"/>
              </a:ext>
            </a:extLst>
          </p:cNvPr>
          <p:cNvSpPr txBox="1"/>
          <p:nvPr/>
        </p:nvSpPr>
        <p:spPr>
          <a:xfrm>
            <a:off x="4061361" y="3957030"/>
            <a:ext cx="7695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Cộng đơn vị với đơn vị, chục với chục, trăm với 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nghìn với 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2" name="Picture 2" descr="tick-xanh - Cách Bỏ Thuốc Lá Trong 5 Ngày - Cai Thuốc Lá Hiệu Quả">
            <a:extLst>
              <a:ext uri="{FF2B5EF4-FFF2-40B4-BE49-F238E27FC236}">
                <a16:creationId xmlns:a16="http://schemas.microsoft.com/office/drawing/2014/main" id="{10543F73-BE0D-E65A-BCEF-51E5252A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11" y="2732950"/>
            <a:ext cx="662771" cy="6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ick-xanh - Cách Bỏ Thuốc Lá Trong 5 Ngày - Cai Thuốc Lá Hiệu Quả">
            <a:extLst>
              <a:ext uri="{FF2B5EF4-FFF2-40B4-BE49-F238E27FC236}">
                <a16:creationId xmlns:a16="http://schemas.microsoft.com/office/drawing/2014/main" id="{08049597-1C0D-4B68-DD4B-BE34B7E5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86" y="4068740"/>
            <a:ext cx="662771" cy="6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3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rectangular object with text&#10;&#10;AI-generated content may be incorrect.">
            <a:extLst>
              <a:ext uri="{FF2B5EF4-FFF2-40B4-BE49-F238E27FC236}">
                <a16:creationId xmlns:a16="http://schemas.microsoft.com/office/drawing/2014/main" id="{D9F5D473-91F1-D005-7B92-5641D86CD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94" y="915121"/>
            <a:ext cx="3924552" cy="55509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7938D-4F81-EDAC-E76D-B46369DE4DC2}"/>
              </a:ext>
            </a:extLst>
          </p:cNvPr>
          <p:cNvSpPr txBox="1"/>
          <p:nvPr/>
        </p:nvSpPr>
        <p:spPr>
          <a:xfrm>
            <a:off x="3621974" y="332509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Hoàn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A55F61-5DC7-85E2-117E-814CAFE4FA06}"/>
              </a:ext>
            </a:extLst>
          </p:cNvPr>
          <p:cNvGrpSpPr/>
          <p:nvPr/>
        </p:nvGrpSpPr>
        <p:grpSpPr>
          <a:xfrm>
            <a:off x="513576" y="468671"/>
            <a:ext cx="1841477" cy="828040"/>
            <a:chOff x="1058" y="410"/>
            <a:chExt cx="1795" cy="978"/>
          </a:xfrm>
        </p:grpSpPr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1DFE715F-7419-E248-F500-F7FA09F03C6C}"/>
                </a:ext>
              </a:extLst>
            </p:cNvPr>
            <p:cNvSpPr txBox="1"/>
            <p:nvPr/>
          </p:nvSpPr>
          <p:spPr>
            <a:xfrm>
              <a:off x="1836" y="441"/>
              <a:ext cx="1017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B7C72F8-2679-54BD-4286-6829F63DDAE2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18C1616-112A-4791-56CD-DA18EEEE42EE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7B23417D-813A-EAFB-70E5-418D642AA015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42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C9179F-EBDB-6945-C6C5-D059FCB61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653" y="-487325"/>
            <a:ext cx="17212686" cy="78663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17E5599-0E04-8F23-DFD5-ABDDB3B6C1B0}"/>
              </a:ext>
            </a:extLst>
          </p:cNvPr>
          <p:cNvGrpSpPr/>
          <p:nvPr/>
        </p:nvGrpSpPr>
        <p:grpSpPr>
          <a:xfrm>
            <a:off x="624187" y="845519"/>
            <a:ext cx="4163072" cy="849207"/>
            <a:chOff x="1058" y="385"/>
            <a:chExt cx="4058" cy="1003"/>
          </a:xfrm>
        </p:grpSpPr>
        <p:sp>
          <p:nvSpPr>
            <p:cNvPr id="4" name="Text Box 14">
              <a:extLst>
                <a:ext uri="{FF2B5EF4-FFF2-40B4-BE49-F238E27FC236}">
                  <a16:creationId xmlns:a16="http://schemas.microsoft.com/office/drawing/2014/main" id="{6762A115-4737-B386-3E64-A4F1349C9471}"/>
                </a:ext>
              </a:extLst>
            </p:cNvPr>
            <p:cNvSpPr txBox="1"/>
            <p:nvPr/>
          </p:nvSpPr>
          <p:spPr>
            <a:xfrm>
              <a:off x="1848" y="385"/>
              <a:ext cx="3268" cy="869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Đặt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rồi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 panose="020B0604020202020204"/>
                </a:rPr>
                <a:t>tính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E9C0B7-2595-289A-BA8F-519C17BDB54D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E8E5014-C0B1-6A7E-541C-885406ABF474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053BDE8D-3B5E-7491-E995-CCE6BFC82B98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6FF1067-BF3B-192F-6F3D-F0272AC4C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002" y="2580199"/>
            <a:ext cx="10136644" cy="15097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016638-3FDA-6B6D-9CFB-326D7EDEAABB}"/>
              </a:ext>
            </a:extLst>
          </p:cNvPr>
          <p:cNvGrpSpPr/>
          <p:nvPr/>
        </p:nvGrpSpPr>
        <p:grpSpPr>
          <a:xfrm>
            <a:off x="2600697" y="1353787"/>
            <a:ext cx="6673932" cy="6500439"/>
            <a:chOff x="2600697" y="1353787"/>
            <a:chExt cx="6673932" cy="65004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ECFD41-7F48-7505-95E7-71B80CB0B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0697" y="1353787"/>
              <a:ext cx="6673932" cy="65004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9A6A51-84B4-DA49-296F-0EE7B1EC199E}"/>
                </a:ext>
              </a:extLst>
            </p:cNvPr>
            <p:cNvSpPr txBox="1"/>
            <p:nvPr/>
          </p:nvSpPr>
          <p:spPr>
            <a:xfrm>
              <a:off x="5474525" y="5047014"/>
              <a:ext cx="175754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468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C9179F-EBDB-6945-C6C5-D059FCB61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653" y="-487325"/>
            <a:ext cx="17212686" cy="78663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7DA5FEE-296D-AAF9-0C30-FA3530C5ECEC}"/>
              </a:ext>
            </a:extLst>
          </p:cNvPr>
          <p:cNvGrpSpPr/>
          <p:nvPr/>
        </p:nvGrpSpPr>
        <p:grpSpPr>
          <a:xfrm>
            <a:off x="2375239" y="675164"/>
            <a:ext cx="5610606" cy="828040"/>
            <a:chOff x="1058" y="410"/>
            <a:chExt cx="5469" cy="978"/>
          </a:xfrm>
        </p:grpSpPr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3D1A0CC1-DCDE-7148-33EB-FF86F5AD2CBD}"/>
                </a:ext>
              </a:extLst>
            </p:cNvPr>
            <p:cNvSpPr txBox="1"/>
            <p:nvPr/>
          </p:nvSpPr>
          <p:spPr>
            <a:xfrm>
              <a:off x="1848" y="483"/>
              <a:ext cx="4679" cy="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theo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00555B-7D6A-7C25-A2AC-6BCB9256CCC0}"/>
                </a:ext>
              </a:extLst>
            </p:cNvPr>
            <p:cNvGrpSpPr/>
            <p:nvPr/>
          </p:nvGrpSpPr>
          <p:grpSpPr>
            <a:xfrm>
              <a:off x="1058" y="410"/>
              <a:ext cx="756" cy="978"/>
              <a:chOff x="974" y="432"/>
              <a:chExt cx="756" cy="97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9788109-C817-9F50-EAD9-B6C6F934390F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4D94CE99-1343-7A79-282A-C49B763109AB}"/>
                  </a:ext>
                </a:extLst>
              </p:cNvPr>
              <p:cNvSpPr txBox="1"/>
              <p:nvPr/>
            </p:nvSpPr>
            <p:spPr>
              <a:xfrm>
                <a:off x="1019" y="432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BB34BB1-23C0-A183-310C-6FDD725B4A31}"/>
              </a:ext>
            </a:extLst>
          </p:cNvPr>
          <p:cNvSpPr/>
          <p:nvPr/>
        </p:nvSpPr>
        <p:spPr>
          <a:xfrm>
            <a:off x="3342991" y="2138855"/>
            <a:ext cx="6467475" cy="171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327717-226E-540E-3F90-85B4BFBDFFB5}"/>
              </a:ext>
            </a:extLst>
          </p:cNvPr>
          <p:cNvSpPr txBox="1"/>
          <p:nvPr/>
        </p:nvSpPr>
        <p:spPr>
          <a:xfrm>
            <a:off x="3933541" y="2186480"/>
            <a:ext cx="435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8 000 + 7 000 =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75BD8A-697A-8A5C-B55E-D6D7B85A9684}"/>
              </a:ext>
            </a:extLst>
          </p:cNvPr>
          <p:cNvSpPr txBox="1"/>
          <p:nvPr/>
        </p:nvSpPr>
        <p:spPr>
          <a:xfrm>
            <a:off x="3476341" y="272940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+ 7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= 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nghìn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B50F13-AD4C-B266-D6B1-F5344D4457A6}"/>
              </a:ext>
            </a:extLst>
          </p:cNvPr>
          <p:cNvSpPr txBox="1"/>
          <p:nvPr/>
        </p:nvSpPr>
        <p:spPr>
          <a:xfrm>
            <a:off x="3562066" y="3310430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8 000 + 7 000 = 15 000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BA1261-67A2-F429-7589-308EDD8EF838}"/>
              </a:ext>
            </a:extLst>
          </p:cNvPr>
          <p:cNvSpPr txBox="1"/>
          <p:nvPr/>
        </p:nvSpPr>
        <p:spPr>
          <a:xfrm>
            <a:off x="4452095" y="4189068"/>
            <a:ext cx="45731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6 000 + 5 000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9 000 + 4 000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7 000 + 9 000</a:t>
            </a:r>
          </a:p>
        </p:txBody>
      </p:sp>
    </p:spTree>
    <p:extLst>
      <p:ext uri="{BB962C8B-B14F-4D97-AF65-F5344CB8AC3E}">
        <p14:creationId xmlns:p14="http://schemas.microsoft.com/office/powerpoint/2010/main" val="3386100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749B594-F892-3C63-C18F-97B771BB836C}"/>
              </a:ext>
            </a:extLst>
          </p:cNvPr>
          <p:cNvGrpSpPr/>
          <p:nvPr/>
        </p:nvGrpSpPr>
        <p:grpSpPr>
          <a:xfrm>
            <a:off x="152239" y="523738"/>
            <a:ext cx="11620285" cy="1687407"/>
            <a:chOff x="1058" y="292"/>
            <a:chExt cx="11327" cy="1993"/>
          </a:xfrm>
        </p:grpSpPr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D37BC7DD-2909-7A08-8A24-B076B7606E7F}"/>
                </a:ext>
              </a:extLst>
            </p:cNvPr>
            <p:cNvSpPr txBox="1"/>
            <p:nvPr/>
          </p:nvSpPr>
          <p:spPr>
            <a:xfrm>
              <a:off x="1848" y="385"/>
              <a:ext cx="10537" cy="1900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cửa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6 500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cuốn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khoa, 3 860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cuốn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8 500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cuốn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cửa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cuốn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4C352E-69A2-B07F-B5C7-DA4F589FDBB3}"/>
                </a:ext>
              </a:extLst>
            </p:cNvPr>
            <p:cNvGrpSpPr/>
            <p:nvPr/>
          </p:nvGrpSpPr>
          <p:grpSpPr>
            <a:xfrm>
              <a:off x="1058" y="292"/>
              <a:ext cx="756" cy="1050"/>
              <a:chOff x="974" y="314"/>
              <a:chExt cx="756" cy="105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1F03AE7-3B1B-AAB8-17CA-B206A619FE93}"/>
                  </a:ext>
                </a:extLst>
              </p:cNvPr>
              <p:cNvSpPr/>
              <p:nvPr/>
            </p:nvSpPr>
            <p:spPr>
              <a:xfrm>
                <a:off x="974" y="528"/>
                <a:ext cx="756" cy="83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9" name="Text Box 10">
                <a:extLst>
                  <a:ext uri="{FF2B5EF4-FFF2-40B4-BE49-F238E27FC236}">
                    <a16:creationId xmlns:a16="http://schemas.microsoft.com/office/drawing/2014/main" id="{91BC723D-1EAA-0E50-5A51-EC714AFEB9C8}"/>
                  </a:ext>
                </a:extLst>
              </p:cNvPr>
              <p:cNvSpPr txBox="1"/>
              <p:nvPr/>
            </p:nvSpPr>
            <p:spPr>
              <a:xfrm>
                <a:off x="1056" y="314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微软雅黑"/>
                    <a:cs typeface="Calibri" panose="020F0502020204030204" pitchFamily="34" charset="0"/>
                    <a:sym typeface="Arial" panose="020B0604020202020204"/>
                  </a:rPr>
                  <a:t>4</a:t>
                </a:r>
              </a:p>
            </p:txBody>
          </p:sp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BC9D89-A33C-2C27-4176-C880F0746BD9}"/>
              </a:ext>
            </a:extLst>
          </p:cNvPr>
          <p:cNvCxnSpPr/>
          <p:nvPr/>
        </p:nvCxnSpPr>
        <p:spPr>
          <a:xfrm>
            <a:off x="1638300" y="1609725"/>
            <a:ext cx="3924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01DDDA-6CA3-11CD-CA3F-CAD9CD96A66C}"/>
              </a:ext>
            </a:extLst>
          </p:cNvPr>
          <p:cNvCxnSpPr>
            <a:cxnSpLocks/>
          </p:cNvCxnSpPr>
          <p:nvPr/>
        </p:nvCxnSpPr>
        <p:spPr>
          <a:xfrm>
            <a:off x="5838825" y="1628775"/>
            <a:ext cx="4238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603720-2B62-BB80-B93E-6788F9CDF76D}"/>
              </a:ext>
            </a:extLst>
          </p:cNvPr>
          <p:cNvCxnSpPr>
            <a:cxnSpLocks/>
          </p:cNvCxnSpPr>
          <p:nvPr/>
        </p:nvCxnSpPr>
        <p:spPr>
          <a:xfrm>
            <a:off x="10877550" y="1628775"/>
            <a:ext cx="857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E2122C-CF8C-B31B-389F-A27FB9A553A7}"/>
              </a:ext>
            </a:extLst>
          </p:cNvPr>
          <p:cNvCxnSpPr>
            <a:cxnSpLocks/>
          </p:cNvCxnSpPr>
          <p:nvPr/>
        </p:nvCxnSpPr>
        <p:spPr>
          <a:xfrm>
            <a:off x="1066800" y="2105025"/>
            <a:ext cx="12096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550F461-B1D2-DCFD-D51B-9C79EA11BC56}"/>
              </a:ext>
            </a:extLst>
          </p:cNvPr>
          <p:cNvSpPr txBox="1"/>
          <p:nvPr/>
        </p:nvSpPr>
        <p:spPr>
          <a:xfrm>
            <a:off x="876300" y="2676525"/>
            <a:ext cx="1082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khoa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6 500 + 3 860 = 10 360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10 360 + 8 500 = 18 860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18 860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24D405-0F58-0259-BDAD-3E373608AE72}"/>
              </a:ext>
            </a:extLst>
          </p:cNvPr>
          <p:cNvCxnSpPr>
            <a:cxnSpLocks/>
          </p:cNvCxnSpPr>
          <p:nvPr/>
        </p:nvCxnSpPr>
        <p:spPr>
          <a:xfrm>
            <a:off x="5005449" y="2140651"/>
            <a:ext cx="64198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4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346</Words>
  <Application>Microsoft Office PowerPoint</Application>
  <PresentationFormat>Widescreen</PresentationFormat>
  <Paragraphs>48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#9Slide02 Noi dung dai</vt:lpstr>
      <vt:lpstr>Arial</vt:lpstr>
      <vt:lpstr>Calibri</vt:lpstr>
      <vt:lpstr>Cambria</vt:lpstr>
      <vt:lpstr>Karla</vt:lpstr>
      <vt:lpstr>Love Ya Like A Sister</vt:lpstr>
      <vt:lpstr>Times New Roman</vt:lpstr>
      <vt:lpstr>3_Office Theme</vt:lpstr>
      <vt:lpstr>Printable Number Sense Activities for Pre-K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2026-04-12T09:19:18Z</dcterms:created>
  <dcterms:modified xsi:type="dcterms:W3CDTF">2026-04-12T09:22:20Z</dcterms:modified>
</cp:coreProperties>
</file>