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445" r:id="rId4"/>
    <p:sldId id="446" r:id="rId5"/>
    <p:sldId id="421" r:id="rId6"/>
    <p:sldId id="439" r:id="rId7"/>
    <p:sldId id="2677" r:id="rId8"/>
    <p:sldId id="267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660"/>
  </p:normalViewPr>
  <p:slideViewPr>
    <p:cSldViewPr snapToGrid="0">
      <p:cViewPr varScale="1">
        <p:scale>
          <a:sx n="73" d="100"/>
          <a:sy n="73" d="100"/>
        </p:scale>
        <p:origin x="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86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92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4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30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048978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45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7697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2541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35343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08268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29030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96755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18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4475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51107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12/4/2026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50128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23656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4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86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10"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5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37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55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86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8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69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41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815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92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716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716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716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20664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07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864" y="-9144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0263" y="686143"/>
            <a:ext cx="11403873" cy="3016194"/>
          </a:xfrm>
          <a:prstGeom prst="rect">
            <a:avLst/>
          </a:prstGeom>
        </p:spPr>
        <p:txBody>
          <a:bodyPr wrap="square" lIns="91426" tIns="45712" rIns="91426" bIns="45712">
            <a:spAutoFit/>
            <a:scene3d>
              <a:camera prst="perspectiveFront"/>
              <a:lightRig rig="threePt" dir="t"/>
            </a:scene3d>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9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2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 </a:t>
            </a:r>
            <a:r>
              <a:rPr kumimoji="0" lang="en-US" sz="40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Toán</a:t>
            </a:r>
            <a:endPar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63: Phép cộng trong phạm vi 100 000 </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tiết2</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endPar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0" cap="none" spc="0" normalizeH="0" baseline="0" noProof="0" dirty="0" err="1">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Giáo</a:t>
            </a:r>
            <a:r>
              <a:rPr kumimoji="0" lang="en-US" sz="4000" b="1" i="0" u="none" strike="noStrike" kern="10" cap="none" spc="0" normalizeH="0" baseline="0" noProof="0" dirty="0">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23 459 + 45 816          82 750 + 643         3 548 + 94 627</a:t>
            </a: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Ở hàng đơn vị: (nhẩm </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1</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cộng mấy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bằng</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Ở hàng trăm: 2 thêm 1 là 3 (nh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ẩ</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là</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Ở hàng nghìn: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nhẩm</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3 cộng mấy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bằng</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11?)  Vậy chữ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số</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phải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tìm</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ố</a:t>
              </a:r>
              <a:r>
                <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337</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Cambria</vt:lpstr>
      <vt:lpstr>Times New Roman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2026-04-12T09:22:30Z</dcterms:created>
  <dcterms:modified xsi:type="dcterms:W3CDTF">2026-04-12T09:24:58Z</dcterms:modified>
</cp:coreProperties>
</file>