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470" r:id="rId4"/>
    <p:sldId id="351" r:id="rId5"/>
    <p:sldId id="352" r:id="rId6"/>
    <p:sldId id="2638" r:id="rId7"/>
    <p:sldId id="264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24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77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43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45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45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30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757A5-8A7A-4376-B28C-CFF6B7BD6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D7A36-C00A-44D8-932E-5B9F37537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CFD6A-3242-4A26-B3B4-E14F5B17FF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9B1E2-3BD6-4B54-9748-2AC9BADD2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E29C3-F8C2-43AE-AE2B-51358EFF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1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759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E28BF-33C7-44C6-8211-065C95B6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234E3-7F68-4D03-8C65-9EA37D3C7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8B78E-4683-4582-943C-2667B0A8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27E0-14EA-430A-9B81-34C7EA54E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1BF51-2815-49F5-B013-13F0DD402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2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35E2-9EB5-4928-B642-1BB74D9FB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CC8CB-E5D1-475C-814F-27345FC04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0F1FF-C4CB-4570-B861-7F627B012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9E052-1993-4366-95F6-5AF99104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443B7-50BE-4024-A143-24B48FE2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26C9F-1754-4A27-AD73-C664961A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92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F13D8-274B-498A-809D-509C10CB3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10A5E-DA5D-4D23-B472-DC79170E0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A6689-E1FE-42FB-85A6-736C622DD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17034-806F-43B9-93AB-2A5EA408F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FB7AA-868A-4E6B-AC79-9430EA4B8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561B5C-2692-4DBA-8E1F-78CA499F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978EC-D997-4613-A4EF-1A5AEEFE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74CAEF-BC9C-4D0C-B031-9F8D8E3B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31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CCE1E-FE23-42EC-9366-4D459D075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7B8B09-FAA2-44DF-B138-6438CB81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0C5BC2-AD7F-41F8-A03E-17C1C1ACA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A84D6-67C5-46BE-86ED-8B8520A8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00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91072-B9B6-45F5-A53B-C67CCDEECC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FF1E80-C907-4BFC-ABB1-8A72BB5F6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1E6F9-8760-4EA9-920C-2D9F6853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47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72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942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6166C-F161-4E4F-B84C-9EFEEA6B8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80AF98-3B28-4386-9C6D-8186FAAF4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62E56-3311-4A80-A685-40649132E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311D2-733C-4886-895A-74D1B449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94661-905A-4B18-AFA6-1DD024C4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A6025-DE65-4A24-B976-790A0BEAC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71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DE40-B9F4-44E9-BC0C-5C4EFBBD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90B40-8803-4DFE-A86B-8A8B7FBC6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40A3D-61F3-471F-A02E-73586DD3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0ACD6F0-3E54-4926-8BA8-8B1C2E76F5B1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4D3F1-B8BC-418D-9A7D-C81E42F17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62DF2-4C52-4B2B-A18E-9C074B05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7324217-7FDF-4BC7-BC44-A5105C742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72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10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7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5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24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910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91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61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14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5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861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8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3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141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8150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6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7164"/>
            <a:ext cx="3860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32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9Slide.vn - 2019">
            <a:extLst>
              <a:ext uri="{FF2B5EF4-FFF2-40B4-BE49-F238E27FC236}">
                <a16:creationId xmlns:a16="http://schemas.microsoft.com/office/drawing/2014/main" id="{665F6D12-5ABF-45B4-BD8A-50915C538E1C}"/>
              </a:ext>
            </a:extLst>
          </p:cNvPr>
          <p:cNvSpPr txBox="1"/>
          <p:nvPr userDrawn="1"/>
        </p:nvSpPr>
        <p:spPr>
          <a:xfrm>
            <a:off x="0" y="-2016442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pic>
        <p:nvPicPr>
          <p:cNvPr id="2" name="Picture 1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3E941C6C-5337-B1CF-C0C0-05983A34C7B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19301" y="179367"/>
            <a:ext cx="1752303" cy="175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32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4" y="-91440"/>
            <a:ext cx="1188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0263" y="686143"/>
            <a:ext cx="11403873" cy="3016194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PHƯỜNG HƯNG ĐẠO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9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: </a:t>
            </a: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vi-VN" sz="40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64: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Phép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trừ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phạm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vi 100 000 (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tiết1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 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126501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F3C6C85-BEE8-4B49-B5D5-31DAE348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BA2FE9-C5FB-4B65-B733-1D43262DA946}"/>
              </a:ext>
            </a:extLst>
          </p:cNvPr>
          <p:cNvSpPr/>
          <p:nvPr/>
        </p:nvSpPr>
        <p:spPr>
          <a:xfrm>
            <a:off x="239349" y="260648"/>
            <a:ext cx="11617291" cy="614468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430B367-ED4D-AB14-3849-54C3C9E76B41}"/>
              </a:ext>
            </a:extLst>
          </p:cNvPr>
          <p:cNvSpPr txBox="1"/>
          <p:nvPr/>
        </p:nvSpPr>
        <p:spPr>
          <a:xfrm>
            <a:off x="576580" y="854077"/>
            <a:ext cx="260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23 285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12 967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4157C44-C7C9-CBCE-2C2B-2BC0C69994B9}"/>
              </a:ext>
            </a:extLst>
          </p:cNvPr>
          <p:cNvCxnSpPr>
            <a:cxnSpLocks/>
          </p:cNvCxnSpPr>
          <p:nvPr/>
        </p:nvCxnSpPr>
        <p:spPr>
          <a:xfrm>
            <a:off x="652781" y="2062071"/>
            <a:ext cx="158559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9AC1848-5A49-D793-8844-EA361E5EADDA}"/>
              </a:ext>
            </a:extLst>
          </p:cNvPr>
          <p:cNvSpPr txBox="1"/>
          <p:nvPr/>
        </p:nvSpPr>
        <p:spPr>
          <a:xfrm>
            <a:off x="278959" y="1193587"/>
            <a:ext cx="447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-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CBF8FC-6A24-6247-E02D-8FDA97DA99B3}"/>
              </a:ext>
            </a:extLst>
          </p:cNvPr>
          <p:cNvSpPr txBox="1"/>
          <p:nvPr/>
        </p:nvSpPr>
        <p:spPr>
          <a:xfrm>
            <a:off x="2775700" y="984414"/>
            <a:ext cx="9132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marR="0" lvl="0" indent="-457189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không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7,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7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8,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nhớ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84CB99-19A8-09D9-EC48-DF85B87D37D4}"/>
              </a:ext>
            </a:extLst>
          </p:cNvPr>
          <p:cNvSpPr txBox="1"/>
          <p:nvPr/>
        </p:nvSpPr>
        <p:spPr>
          <a:xfrm>
            <a:off x="1842058" y="1987760"/>
            <a:ext cx="482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8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939A3F-7467-37D0-F077-F048342C3EC8}"/>
              </a:ext>
            </a:extLst>
          </p:cNvPr>
          <p:cNvSpPr txBox="1"/>
          <p:nvPr/>
        </p:nvSpPr>
        <p:spPr>
          <a:xfrm>
            <a:off x="2775701" y="1495499"/>
            <a:ext cx="793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marR="0" lvl="0" indent="-457189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7; 7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6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F9782B-3DF7-BE5A-FEDF-A2739A4751AA}"/>
              </a:ext>
            </a:extLst>
          </p:cNvPr>
          <p:cNvSpPr txBox="1"/>
          <p:nvPr/>
        </p:nvSpPr>
        <p:spPr>
          <a:xfrm>
            <a:off x="1569086" y="1987760"/>
            <a:ext cx="482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430978A-E5BE-1813-7732-222DC2612B49}"/>
              </a:ext>
            </a:extLst>
          </p:cNvPr>
          <p:cNvSpPr txBox="1"/>
          <p:nvPr/>
        </p:nvSpPr>
        <p:spPr>
          <a:xfrm>
            <a:off x="2755381" y="2046587"/>
            <a:ext cx="9436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marR="0" lvl="0" indent="-457189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không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9,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9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3,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3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nhớ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3A6B47-B574-3CCA-9308-425ED6E795A9}"/>
              </a:ext>
            </a:extLst>
          </p:cNvPr>
          <p:cNvSpPr txBox="1"/>
          <p:nvPr/>
        </p:nvSpPr>
        <p:spPr>
          <a:xfrm>
            <a:off x="1302229" y="1991145"/>
            <a:ext cx="317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A10F900-8563-CB21-65EC-D5CCF44713CB}"/>
              </a:ext>
            </a:extLst>
          </p:cNvPr>
          <p:cNvSpPr txBox="1"/>
          <p:nvPr/>
        </p:nvSpPr>
        <p:spPr>
          <a:xfrm>
            <a:off x="2755381" y="2634850"/>
            <a:ext cx="793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marR="0" lvl="0" indent="-457189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2; 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0,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0.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FE79636-CCB5-4DDB-5DC5-7AD9B8999FAB}"/>
              </a:ext>
            </a:extLst>
          </p:cNvPr>
          <p:cNvSpPr txBox="1"/>
          <p:nvPr/>
        </p:nvSpPr>
        <p:spPr>
          <a:xfrm>
            <a:off x="874915" y="1997285"/>
            <a:ext cx="482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D7A73647-E760-0534-0E82-D5C618630607}"/>
              </a:ext>
            </a:extLst>
          </p:cNvPr>
          <p:cNvSpPr/>
          <p:nvPr/>
        </p:nvSpPr>
        <p:spPr>
          <a:xfrm>
            <a:off x="3324225" y="4152901"/>
            <a:ext cx="7058024" cy="9005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23 285 – 12 967 = 10 318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9923858-8A35-6D9E-6074-C070D7A9E32B}"/>
              </a:ext>
            </a:extLst>
          </p:cNvPr>
          <p:cNvSpPr txBox="1"/>
          <p:nvPr/>
        </p:nvSpPr>
        <p:spPr>
          <a:xfrm>
            <a:off x="570115" y="1997285"/>
            <a:ext cx="482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81A798-C33F-885B-7089-3A6E32AEAB71}"/>
              </a:ext>
            </a:extLst>
          </p:cNvPr>
          <p:cNvSpPr txBox="1"/>
          <p:nvPr/>
        </p:nvSpPr>
        <p:spPr>
          <a:xfrm>
            <a:off x="2764906" y="3301600"/>
            <a:ext cx="793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marR="0" lvl="0" indent="-457189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1;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 1.</a:t>
            </a:r>
          </a:p>
        </p:txBody>
      </p:sp>
    </p:spTree>
    <p:extLst>
      <p:ext uri="{BB962C8B-B14F-4D97-AF65-F5344CB8AC3E}">
        <p14:creationId xmlns:p14="http://schemas.microsoft.com/office/powerpoint/2010/main" val="200525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 animBg="1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F3C6C85-BEE8-4B49-B5D5-31DAE348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BA2FE9-C5FB-4B65-B733-1D43262DA946}"/>
              </a:ext>
            </a:extLst>
          </p:cNvPr>
          <p:cNvSpPr/>
          <p:nvPr/>
        </p:nvSpPr>
        <p:spPr>
          <a:xfrm>
            <a:off x="47329" y="191021"/>
            <a:ext cx="12121323" cy="6475959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B655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70A48A24-669E-803A-65D2-BDE257B1E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6" y="1309688"/>
            <a:ext cx="9895353" cy="1532573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496491E3-3077-C9FA-7B92-2254F4C7EEBB}"/>
              </a:ext>
            </a:extLst>
          </p:cNvPr>
          <p:cNvSpPr txBox="1"/>
          <p:nvPr/>
        </p:nvSpPr>
        <p:spPr>
          <a:xfrm>
            <a:off x="342834" y="2756115"/>
            <a:ext cx="3653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84 758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336A03E-BDCD-9F81-AEBD-7036DDB313D0}"/>
              </a:ext>
            </a:extLst>
          </p:cNvPr>
          <p:cNvSpPr txBox="1"/>
          <p:nvPr/>
        </p:nvSpPr>
        <p:spPr>
          <a:xfrm>
            <a:off x="372361" y="3946866"/>
            <a:ext cx="4068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43 265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98D9365-E4F8-038B-2CF6-559BF59767E3}"/>
              </a:ext>
            </a:extLst>
          </p:cNvPr>
          <p:cNvSpPr/>
          <p:nvPr/>
        </p:nvSpPr>
        <p:spPr>
          <a:xfrm>
            <a:off x="118002" y="3960907"/>
            <a:ext cx="415399" cy="211044"/>
          </a:xfrm>
          <a:prstGeom prst="rect">
            <a:avLst/>
          </a:prstGeom>
          <a:solidFill>
            <a:srgbClr val="002060"/>
          </a:solidFill>
          <a:ln w="762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92971AF-38AD-60B2-59E4-4FA507C763D9}"/>
              </a:ext>
            </a:extLst>
          </p:cNvPr>
          <p:cNvSpPr/>
          <p:nvPr/>
        </p:nvSpPr>
        <p:spPr>
          <a:xfrm>
            <a:off x="701283" y="5055922"/>
            <a:ext cx="3146823" cy="66100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1C39346-C742-97AB-5B13-067AABFC907B}"/>
              </a:ext>
            </a:extLst>
          </p:cNvPr>
          <p:cNvSpPr txBox="1"/>
          <p:nvPr/>
        </p:nvSpPr>
        <p:spPr>
          <a:xfrm>
            <a:off x="3025563" y="4941897"/>
            <a:ext cx="1226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66CDFB3-0CE7-2D67-9379-64B306465210}"/>
              </a:ext>
            </a:extLst>
          </p:cNvPr>
          <p:cNvSpPr txBox="1"/>
          <p:nvPr/>
        </p:nvSpPr>
        <p:spPr>
          <a:xfrm>
            <a:off x="2447169" y="4943005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9F4530A-89B4-BB75-4292-5E9EA5B7B8C6}"/>
              </a:ext>
            </a:extLst>
          </p:cNvPr>
          <p:cNvSpPr txBox="1"/>
          <p:nvPr/>
        </p:nvSpPr>
        <p:spPr>
          <a:xfrm>
            <a:off x="1845399" y="4940762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4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AFC6BB5-663E-3C11-FBC5-28D797C9EDC9}"/>
              </a:ext>
            </a:extLst>
          </p:cNvPr>
          <p:cNvSpPr/>
          <p:nvPr/>
        </p:nvSpPr>
        <p:spPr>
          <a:xfrm>
            <a:off x="2016286" y="3844141"/>
            <a:ext cx="260751" cy="192951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微软雅黑"/>
              <a:cs typeface="+mn-cs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09C5854-D304-19E5-2F5B-F94ABC59924D}"/>
              </a:ext>
            </a:extLst>
          </p:cNvPr>
          <p:cNvSpPr txBox="1"/>
          <p:nvPr/>
        </p:nvSpPr>
        <p:spPr>
          <a:xfrm>
            <a:off x="1026249" y="4959813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6B7FE59-9F24-575E-4966-F8AB88201DF4}"/>
              </a:ext>
            </a:extLst>
          </p:cNvPr>
          <p:cNvSpPr txBox="1"/>
          <p:nvPr/>
        </p:nvSpPr>
        <p:spPr>
          <a:xfrm>
            <a:off x="445224" y="4978862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4DCB63D-649A-3C42-0991-C0F75E9FE0DA}"/>
              </a:ext>
            </a:extLst>
          </p:cNvPr>
          <p:cNvSpPr txBox="1"/>
          <p:nvPr/>
        </p:nvSpPr>
        <p:spPr>
          <a:xfrm>
            <a:off x="4190934" y="2794215"/>
            <a:ext cx="3653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79 363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7D12BD-2C4A-5121-C073-14953DBBA6F3}"/>
              </a:ext>
            </a:extLst>
          </p:cNvPr>
          <p:cNvSpPr txBox="1"/>
          <p:nvPr/>
        </p:nvSpPr>
        <p:spPr>
          <a:xfrm>
            <a:off x="4743449" y="3984966"/>
            <a:ext cx="3545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5 819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45A2EC0-3774-E02A-E048-A88E3A1C14DA}"/>
              </a:ext>
            </a:extLst>
          </p:cNvPr>
          <p:cNvSpPr/>
          <p:nvPr/>
        </p:nvSpPr>
        <p:spPr>
          <a:xfrm>
            <a:off x="3966102" y="3999007"/>
            <a:ext cx="415399" cy="211044"/>
          </a:xfrm>
          <a:prstGeom prst="rect">
            <a:avLst/>
          </a:prstGeom>
          <a:solidFill>
            <a:srgbClr val="002060"/>
          </a:solidFill>
          <a:ln w="762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87CEDF2-33DC-8758-4FB9-91780C92B3CC}"/>
              </a:ext>
            </a:extLst>
          </p:cNvPr>
          <p:cNvSpPr/>
          <p:nvPr/>
        </p:nvSpPr>
        <p:spPr>
          <a:xfrm>
            <a:off x="4549383" y="5094022"/>
            <a:ext cx="3146823" cy="66100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8112D6E-271C-1E64-060E-B16317AE2880}"/>
              </a:ext>
            </a:extLst>
          </p:cNvPr>
          <p:cNvSpPr txBox="1"/>
          <p:nvPr/>
        </p:nvSpPr>
        <p:spPr>
          <a:xfrm>
            <a:off x="6873663" y="4979997"/>
            <a:ext cx="1226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E0B7FAE-0D53-9C60-D022-0078787E6B0E}"/>
              </a:ext>
            </a:extLst>
          </p:cNvPr>
          <p:cNvSpPr txBox="1"/>
          <p:nvPr/>
        </p:nvSpPr>
        <p:spPr>
          <a:xfrm>
            <a:off x="6295269" y="4981105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95AFD08-B3CC-3E89-51E6-8636926CB91B}"/>
              </a:ext>
            </a:extLst>
          </p:cNvPr>
          <p:cNvSpPr txBox="1"/>
          <p:nvPr/>
        </p:nvSpPr>
        <p:spPr>
          <a:xfrm>
            <a:off x="5693499" y="4978862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2494666-A0CA-D70A-8D1E-4566A9EC5DD9}"/>
              </a:ext>
            </a:extLst>
          </p:cNvPr>
          <p:cNvSpPr/>
          <p:nvPr/>
        </p:nvSpPr>
        <p:spPr>
          <a:xfrm>
            <a:off x="6464462" y="3844141"/>
            <a:ext cx="260751" cy="192951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微软雅黑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9ECC9E0-71B3-F566-DCD8-C7E53A02AA47}"/>
              </a:ext>
            </a:extLst>
          </p:cNvPr>
          <p:cNvSpPr txBox="1"/>
          <p:nvPr/>
        </p:nvSpPr>
        <p:spPr>
          <a:xfrm>
            <a:off x="4874349" y="4997913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2EAF9D4-2CB8-CF18-A5CF-4438014EA729}"/>
              </a:ext>
            </a:extLst>
          </p:cNvPr>
          <p:cNvSpPr txBox="1"/>
          <p:nvPr/>
        </p:nvSpPr>
        <p:spPr>
          <a:xfrm>
            <a:off x="4293324" y="5016962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7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7D5BC7C-29F8-7E76-547B-175392A51E77}"/>
              </a:ext>
            </a:extLst>
          </p:cNvPr>
          <p:cNvSpPr/>
          <p:nvPr/>
        </p:nvSpPr>
        <p:spPr>
          <a:xfrm>
            <a:off x="4969037" y="3786990"/>
            <a:ext cx="260751" cy="192951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微软雅黑"/>
              <a:cs typeface="+mn-c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2237602-7C0E-DAE5-C1C5-D71D4EAD5D99}"/>
              </a:ext>
            </a:extLst>
          </p:cNvPr>
          <p:cNvSpPr txBox="1"/>
          <p:nvPr/>
        </p:nvSpPr>
        <p:spPr>
          <a:xfrm>
            <a:off x="8229534" y="2737066"/>
            <a:ext cx="3653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34 635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4EA3076-5EC5-4B84-7EE2-48175223B841}"/>
              </a:ext>
            </a:extLst>
          </p:cNvPr>
          <p:cNvSpPr txBox="1"/>
          <p:nvPr/>
        </p:nvSpPr>
        <p:spPr>
          <a:xfrm>
            <a:off x="9810750" y="3927816"/>
            <a:ext cx="2516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927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95795F1-2290-5B50-CE8B-1B0B7683A53A}"/>
              </a:ext>
            </a:extLst>
          </p:cNvPr>
          <p:cNvSpPr/>
          <p:nvPr/>
        </p:nvSpPr>
        <p:spPr>
          <a:xfrm>
            <a:off x="8004702" y="3941857"/>
            <a:ext cx="415399" cy="211044"/>
          </a:xfrm>
          <a:prstGeom prst="rect">
            <a:avLst/>
          </a:prstGeom>
          <a:solidFill>
            <a:srgbClr val="002060"/>
          </a:solidFill>
          <a:ln w="762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DDB3CBD8-CE90-5C3E-6931-0F90E91DAD87}"/>
              </a:ext>
            </a:extLst>
          </p:cNvPr>
          <p:cNvSpPr/>
          <p:nvPr/>
        </p:nvSpPr>
        <p:spPr>
          <a:xfrm>
            <a:off x="8587983" y="5036871"/>
            <a:ext cx="3146823" cy="66100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24934B7-22F6-D05A-BA1B-A2E296871251}"/>
              </a:ext>
            </a:extLst>
          </p:cNvPr>
          <p:cNvSpPr txBox="1"/>
          <p:nvPr/>
        </p:nvSpPr>
        <p:spPr>
          <a:xfrm>
            <a:off x="10914895" y="4923954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E644BA5-3C23-3107-B494-79320959B26C}"/>
              </a:ext>
            </a:extLst>
          </p:cNvPr>
          <p:cNvSpPr txBox="1"/>
          <p:nvPr/>
        </p:nvSpPr>
        <p:spPr>
          <a:xfrm>
            <a:off x="10332173" y="4921713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0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5BEF186B-BA9C-8F64-BDAB-1F2EBAD82A58}"/>
              </a:ext>
            </a:extLst>
          </p:cNvPr>
          <p:cNvSpPr/>
          <p:nvPr/>
        </p:nvSpPr>
        <p:spPr>
          <a:xfrm>
            <a:off x="10569737" y="3777466"/>
            <a:ext cx="260751" cy="192951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微软雅黑"/>
              <a:cs typeface="+mn-cs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4472291-1271-8E28-EECB-E60F8DC347AD}"/>
              </a:ext>
            </a:extLst>
          </p:cNvPr>
          <p:cNvSpPr txBox="1"/>
          <p:nvPr/>
        </p:nvSpPr>
        <p:spPr>
          <a:xfrm>
            <a:off x="9789249" y="4950287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7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F567D04-DC6D-ADF4-B9DF-B19884A40C23}"/>
              </a:ext>
            </a:extLst>
          </p:cNvPr>
          <p:cNvSpPr txBox="1"/>
          <p:nvPr/>
        </p:nvSpPr>
        <p:spPr>
          <a:xfrm>
            <a:off x="8960573" y="4969338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5FF716D1-C7F4-9D48-9ABB-1D3BDCE86FC2}"/>
              </a:ext>
            </a:extLst>
          </p:cNvPr>
          <p:cNvSpPr/>
          <p:nvPr/>
        </p:nvSpPr>
        <p:spPr>
          <a:xfrm>
            <a:off x="9064786" y="3815566"/>
            <a:ext cx="260751" cy="192951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微软雅黑"/>
              <a:cs typeface="+mn-cs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91EBF7A-7B25-89CC-AC80-F72CAC6B01CB}"/>
              </a:ext>
            </a:extLst>
          </p:cNvPr>
          <p:cNvSpPr txBox="1"/>
          <p:nvPr/>
        </p:nvSpPr>
        <p:spPr>
          <a:xfrm>
            <a:off x="8360499" y="4978862"/>
            <a:ext cx="96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60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微软雅黑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96A405E-0F9E-F68C-A08B-B588BB6E2C19}"/>
              </a:ext>
            </a:extLst>
          </p:cNvPr>
          <p:cNvSpPr txBox="1"/>
          <p:nvPr/>
        </p:nvSpPr>
        <p:spPr>
          <a:xfrm>
            <a:off x="815413" y="452670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4FC129FC-97F8-BE2A-D799-EFA5A183EB70}"/>
              </a:ext>
            </a:extLst>
          </p:cNvPr>
          <p:cNvSpPr/>
          <p:nvPr/>
        </p:nvSpPr>
        <p:spPr>
          <a:xfrm>
            <a:off x="815414" y="452669"/>
            <a:ext cx="768085" cy="672075"/>
          </a:xfrm>
          <a:prstGeom prst="ellipse">
            <a:avLst/>
          </a:prstGeom>
          <a:solidFill>
            <a:srgbClr val="FF1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0912571-B35E-C392-FB9A-93B80DA6CDF6}"/>
              </a:ext>
            </a:extLst>
          </p:cNvPr>
          <p:cNvSpPr txBox="1"/>
          <p:nvPr/>
        </p:nvSpPr>
        <p:spPr>
          <a:xfrm>
            <a:off x="1487488" y="356659"/>
            <a:ext cx="1536171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Tính</a:t>
            </a:r>
            <a:endParaRPr kumimoji="0" 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8673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 animBg="1"/>
      <p:bldP spid="63" grpId="0" animBg="1"/>
      <p:bldP spid="64" grpId="0"/>
      <p:bldP spid="65" grpId="0"/>
      <p:bldP spid="66" grpId="0"/>
      <p:bldP spid="67" grpId="0" animBg="1"/>
      <p:bldP spid="67" grpId="1" animBg="1"/>
      <p:bldP spid="68" grpId="0"/>
      <p:bldP spid="69" grpId="0"/>
      <p:bldP spid="70" grpId="0"/>
      <p:bldP spid="71" grpId="0"/>
      <p:bldP spid="72" grpId="0" animBg="1"/>
      <p:bldP spid="73" grpId="0" animBg="1"/>
      <p:bldP spid="74" grpId="0"/>
      <p:bldP spid="75" grpId="0"/>
      <p:bldP spid="76" grpId="0"/>
      <p:bldP spid="77" grpId="0" animBg="1"/>
      <p:bldP spid="77" grpId="1" animBg="1"/>
      <p:bldP spid="78" grpId="0"/>
      <p:bldP spid="79" grpId="0"/>
      <p:bldP spid="80" grpId="0" animBg="1"/>
      <p:bldP spid="80" grpId="1" animBg="1"/>
      <p:bldP spid="81" grpId="0"/>
      <p:bldP spid="82" grpId="0"/>
      <p:bldP spid="83" grpId="0" animBg="1"/>
      <p:bldP spid="84" grpId="0" animBg="1"/>
      <p:bldP spid="85" grpId="0"/>
      <p:bldP spid="86" grpId="0"/>
      <p:bldP spid="87" grpId="0" animBg="1"/>
      <p:bldP spid="87" grpId="1" animBg="1"/>
      <p:bldP spid="88" grpId="0"/>
      <p:bldP spid="89" grpId="0"/>
      <p:bldP spid="90" grpId="0" animBg="1"/>
      <p:bldP spid="90" grpId="1" animBg="1"/>
      <p:bldP spid="91" grpId="0"/>
      <p:bldP spid="98" grpId="0" animBg="1"/>
      <p:bldP spid="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F3C6C85-BEE8-4B49-B5D5-31DAE348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DC4A061-ACF2-8DDF-C233-E5414A23F50B}"/>
              </a:ext>
            </a:extLst>
          </p:cNvPr>
          <p:cNvGrpSpPr/>
          <p:nvPr/>
        </p:nvGrpSpPr>
        <p:grpSpPr>
          <a:xfrm>
            <a:off x="548600" y="164638"/>
            <a:ext cx="11094801" cy="6432713"/>
            <a:chOff x="665827" y="2545959"/>
            <a:chExt cx="5140169" cy="374140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7BA2FE9-C5FB-4B65-B733-1D43262DA946}"/>
                </a:ext>
              </a:extLst>
            </p:cNvPr>
            <p:cNvSpPr/>
            <p:nvPr/>
          </p:nvSpPr>
          <p:spPr>
            <a:xfrm>
              <a:off x="665827" y="2545959"/>
              <a:ext cx="5140169" cy="3741400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B655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63BA615-5CFE-4608-B521-27B4098F8B7A}"/>
                </a:ext>
              </a:extLst>
            </p:cNvPr>
            <p:cNvSpPr txBox="1"/>
            <p:nvPr/>
          </p:nvSpPr>
          <p:spPr>
            <a:xfrm>
              <a:off x="789441" y="2753640"/>
              <a:ext cx="4715017" cy="375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8BA61589-33C7-14F8-9813-944EC47FDD44}"/>
              </a:ext>
            </a:extLst>
          </p:cNvPr>
          <p:cNvSpPr/>
          <p:nvPr/>
        </p:nvSpPr>
        <p:spPr>
          <a:xfrm>
            <a:off x="815414" y="452669"/>
            <a:ext cx="768085" cy="672075"/>
          </a:xfrm>
          <a:prstGeom prst="ellipse">
            <a:avLst/>
          </a:prstGeom>
          <a:solidFill>
            <a:srgbClr val="FF19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3F7508-709D-49C2-6D83-32BE9125B52E}"/>
              </a:ext>
            </a:extLst>
          </p:cNvPr>
          <p:cNvSpPr txBox="1"/>
          <p:nvPr/>
        </p:nvSpPr>
        <p:spPr>
          <a:xfrm>
            <a:off x="1487488" y="356659"/>
            <a:ext cx="4224469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Đặt</a:t>
            </a:r>
            <a:r>
              <a:rPr kumimoji="0" 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2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tính</a:t>
            </a:r>
            <a:r>
              <a:rPr kumimoji="0" 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2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rồi</a:t>
            </a:r>
            <a:r>
              <a:rPr kumimoji="0" lang="en-US" sz="42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26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tính</a:t>
            </a:r>
            <a:endParaRPr kumimoji="0" lang="en-US" sz="42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E33FCE-5BFF-0376-8E28-DE9486CED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6" y="1900238"/>
            <a:ext cx="10601329" cy="150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518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F3C6C85-BEE8-4B49-B5D5-31DAE348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DC4A061-ACF2-8DDF-C233-E5414A23F50B}"/>
              </a:ext>
            </a:extLst>
          </p:cNvPr>
          <p:cNvGrpSpPr/>
          <p:nvPr/>
        </p:nvGrpSpPr>
        <p:grpSpPr>
          <a:xfrm>
            <a:off x="548600" y="164638"/>
            <a:ext cx="11094801" cy="6432713"/>
            <a:chOff x="665827" y="2545959"/>
            <a:chExt cx="5140169" cy="374140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7BA2FE9-C5FB-4B65-B733-1D43262DA946}"/>
                </a:ext>
              </a:extLst>
            </p:cNvPr>
            <p:cNvSpPr/>
            <p:nvPr/>
          </p:nvSpPr>
          <p:spPr>
            <a:xfrm>
              <a:off x="665827" y="2545959"/>
              <a:ext cx="5140169" cy="3741400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B655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63BA615-5CFE-4608-B521-27B4098F8B7A}"/>
                </a:ext>
              </a:extLst>
            </p:cNvPr>
            <p:cNvSpPr txBox="1"/>
            <p:nvPr/>
          </p:nvSpPr>
          <p:spPr>
            <a:xfrm>
              <a:off x="789441" y="2753640"/>
              <a:ext cx="4715017" cy="375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E31D35C-A659-B7A6-203F-3F7E081E2502}"/>
              </a:ext>
            </a:extLst>
          </p:cNvPr>
          <p:cNvGrpSpPr/>
          <p:nvPr/>
        </p:nvGrpSpPr>
        <p:grpSpPr>
          <a:xfrm>
            <a:off x="3215681" y="-123395"/>
            <a:ext cx="5937868" cy="903395"/>
            <a:chOff x="822" y="275"/>
            <a:chExt cx="5788" cy="1067"/>
          </a:xfrm>
        </p:grpSpPr>
        <p:sp>
          <p:nvSpPr>
            <p:cNvPr id="6" name="Text Box 14">
              <a:extLst>
                <a:ext uri="{FF2B5EF4-FFF2-40B4-BE49-F238E27FC236}">
                  <a16:creationId xmlns:a16="http://schemas.microsoft.com/office/drawing/2014/main" id="{4B0C9E2F-7088-A518-EF90-853BB0C81127}"/>
                </a:ext>
              </a:extLst>
            </p:cNvPr>
            <p:cNvSpPr txBox="1"/>
            <p:nvPr/>
          </p:nvSpPr>
          <p:spPr>
            <a:xfrm>
              <a:off x="1848" y="385"/>
              <a:ext cx="4762" cy="869"/>
            </a:xfrm>
            <a:prstGeom prst="rect">
              <a:avLst/>
            </a:prstGeom>
            <a:solidFill>
              <a:srgbClr val="F9A9C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733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Tính</a:t>
              </a:r>
              <a:r>
                <a:rPr kumimoji="0" lang="en-US" sz="37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 </a:t>
              </a:r>
              <a:r>
                <a:rPr kumimoji="0" lang="en-US" sz="3733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nhẩm</a:t>
              </a:r>
              <a:r>
                <a:rPr kumimoji="0" lang="en-US" sz="37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 (</a:t>
              </a:r>
              <a:r>
                <a:rPr kumimoji="0" lang="en-US" sz="3733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theo</a:t>
              </a:r>
              <a:r>
                <a:rPr kumimoji="0" lang="en-US" sz="37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 </a:t>
              </a:r>
              <a:r>
                <a:rPr kumimoji="0" lang="en-US" sz="3733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mẫu</a:t>
              </a:r>
              <a:r>
                <a:rPr kumimoji="0" lang="en-US" sz="37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Arial" panose="020B0604020202020204"/>
                </a:rPr>
                <a:t>)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EC88601-2A61-F044-8FC8-26DA07AAB324}"/>
                </a:ext>
              </a:extLst>
            </p:cNvPr>
            <p:cNvGrpSpPr/>
            <p:nvPr/>
          </p:nvGrpSpPr>
          <p:grpSpPr>
            <a:xfrm>
              <a:off x="822" y="275"/>
              <a:ext cx="992" cy="1067"/>
              <a:chOff x="738" y="297"/>
              <a:chExt cx="992" cy="106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ACF18AC6-22D2-C6B5-CCF3-4F0795C4B853}"/>
                  </a:ext>
                </a:extLst>
              </p:cNvPr>
              <p:cNvSpPr/>
              <p:nvPr/>
            </p:nvSpPr>
            <p:spPr>
              <a:xfrm>
                <a:off x="738" y="408"/>
                <a:ext cx="992" cy="956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4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  <a:sym typeface="Arial" panose="020B0604020202020204"/>
                </a:endParaRPr>
              </a:p>
            </p:txBody>
          </p:sp>
          <p:sp>
            <p:nvSpPr>
              <p:cNvPr id="11" name="Text Box 10">
                <a:extLst>
                  <a:ext uri="{FF2B5EF4-FFF2-40B4-BE49-F238E27FC236}">
                    <a16:creationId xmlns:a16="http://schemas.microsoft.com/office/drawing/2014/main" id="{E032AAA7-CA42-5D81-0D45-91FA9E9F02B6}"/>
                  </a:ext>
                </a:extLst>
              </p:cNvPr>
              <p:cNvSpPr txBox="1"/>
              <p:nvPr/>
            </p:nvSpPr>
            <p:spPr>
              <a:xfrm>
                <a:off x="926" y="297"/>
                <a:ext cx="634" cy="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914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微软雅黑"/>
                    <a:cs typeface="Calibri" panose="020F0502020204030204" pitchFamily="34" charset="0"/>
                    <a:sym typeface="Arial" panose="020B0604020202020204"/>
                  </a:rPr>
                  <a:t>3</a:t>
                </a:r>
              </a:p>
            </p:txBody>
          </p:sp>
        </p:grp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FD7AD62-240D-16F4-F13E-4364A38C985C}"/>
              </a:ext>
            </a:extLst>
          </p:cNvPr>
          <p:cNvSpPr/>
          <p:nvPr/>
        </p:nvSpPr>
        <p:spPr>
          <a:xfrm>
            <a:off x="2266950" y="1362076"/>
            <a:ext cx="8362951" cy="2200275"/>
          </a:xfrm>
          <a:prstGeom prst="roundRect">
            <a:avLst>
              <a:gd name="adj" fmla="val 2359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A5DE1B-2674-8DD9-DFE3-F6A87B31059F}"/>
              </a:ext>
            </a:extLst>
          </p:cNvPr>
          <p:cNvSpPr txBox="1"/>
          <p:nvPr/>
        </p:nvSpPr>
        <p:spPr>
          <a:xfrm>
            <a:off x="4019551" y="1533526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13 000 – 6 000 = 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B4BF62-B99A-7CD0-6505-E6BD5065C78D}"/>
              </a:ext>
            </a:extLst>
          </p:cNvPr>
          <p:cNvSpPr txBox="1"/>
          <p:nvPr/>
        </p:nvSpPr>
        <p:spPr>
          <a:xfrm>
            <a:off x="2752726" y="2266951"/>
            <a:ext cx="7705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Nhẩm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13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– 6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= 7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068AEA-2B33-FF00-202E-0C77C4DC22BD}"/>
              </a:ext>
            </a:extLst>
          </p:cNvPr>
          <p:cNvSpPr txBox="1"/>
          <p:nvPr/>
        </p:nvSpPr>
        <p:spPr>
          <a:xfrm>
            <a:off x="2828926" y="2847977"/>
            <a:ext cx="7705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13 000 – 6 000 = 7 000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2B64AD-297F-660D-0771-B44C28F0B12B}"/>
              </a:ext>
            </a:extLst>
          </p:cNvPr>
          <p:cNvSpPr txBox="1"/>
          <p:nvPr/>
        </p:nvSpPr>
        <p:spPr>
          <a:xfrm>
            <a:off x="561977" y="4371976"/>
            <a:ext cx="11630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a) 15 000 – 7 000           b) 12 000 – 5 000       c) 17 000 – 8 000</a:t>
            </a:r>
          </a:p>
        </p:txBody>
      </p:sp>
    </p:spTree>
    <p:extLst>
      <p:ext uri="{BB962C8B-B14F-4D97-AF65-F5344CB8AC3E}">
        <p14:creationId xmlns:p14="http://schemas.microsoft.com/office/powerpoint/2010/main" val="32865686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FF3C6C85-BEE8-4B49-B5D5-31DAE3489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DC4A061-ACF2-8DDF-C233-E5414A23F50B}"/>
              </a:ext>
            </a:extLst>
          </p:cNvPr>
          <p:cNvGrpSpPr/>
          <p:nvPr/>
        </p:nvGrpSpPr>
        <p:grpSpPr>
          <a:xfrm>
            <a:off x="239350" y="164638"/>
            <a:ext cx="11713300" cy="6432713"/>
            <a:chOff x="665827" y="2545959"/>
            <a:chExt cx="5140169" cy="374140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7BA2FE9-C5FB-4B65-B733-1D43262DA946}"/>
                </a:ext>
              </a:extLst>
            </p:cNvPr>
            <p:cNvSpPr/>
            <p:nvPr/>
          </p:nvSpPr>
          <p:spPr>
            <a:xfrm>
              <a:off x="665827" y="2545959"/>
              <a:ext cx="5140169" cy="3741400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B655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63BA615-5CFE-4608-B521-27B4098F8B7A}"/>
                </a:ext>
              </a:extLst>
            </p:cNvPr>
            <p:cNvSpPr txBox="1"/>
            <p:nvPr/>
          </p:nvSpPr>
          <p:spPr>
            <a:xfrm>
              <a:off x="789441" y="2753640"/>
              <a:ext cx="4715017" cy="375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4423442-7F80-7B98-118D-DDE32582B1E1}"/>
              </a:ext>
            </a:extLst>
          </p:cNvPr>
          <p:cNvGrpSpPr/>
          <p:nvPr/>
        </p:nvGrpSpPr>
        <p:grpSpPr>
          <a:xfrm>
            <a:off x="186353" y="214283"/>
            <a:ext cx="11872659" cy="1552787"/>
            <a:chOff x="822" y="309"/>
            <a:chExt cx="11573" cy="1834"/>
          </a:xfrm>
        </p:grpSpPr>
        <p:sp>
          <p:nvSpPr>
            <p:cNvPr id="4" name="Text Box 14">
              <a:extLst>
                <a:ext uri="{FF2B5EF4-FFF2-40B4-BE49-F238E27FC236}">
                  <a16:creationId xmlns:a16="http://schemas.microsoft.com/office/drawing/2014/main" id="{DABD6BC8-16E5-DB60-501B-AA008F3EC44E}"/>
                </a:ext>
              </a:extLst>
            </p:cNvPr>
            <p:cNvSpPr txBox="1"/>
            <p:nvPr/>
          </p:nvSpPr>
          <p:spPr>
            <a:xfrm>
              <a:off x="1606" y="385"/>
              <a:ext cx="10789" cy="1758"/>
            </a:xfrm>
            <a:prstGeom prst="rect">
              <a:avLst/>
            </a:prstGeom>
            <a:solidFill>
              <a:srgbClr val="F9A9C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just" defTabSz="121914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008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 </a:t>
              </a:r>
              <a:r>
                <a:rPr kumimoji="0" lang="vi-V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Trong ba tháng đầu năm, một nhà máy sản xuất đồ chơi đã sản xuất được 24 500 xe ô tô. Tháng 1 nhà máy bán đi 10 600 xe ô tô, tháng 2 nhà máy bán đi 9 500 xe ô tô. Hỏi nhà máy còn lại bao nhiêu xe ô tô đồ chơi?</a:t>
              </a:r>
              <a:endParaRPr kumimoji="0" lang="en-US" sz="2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Arial" panose="020B0604020202020204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AB347E7-DCFF-D262-4F92-B26463D4D692}"/>
                </a:ext>
              </a:extLst>
            </p:cNvPr>
            <p:cNvGrpSpPr/>
            <p:nvPr/>
          </p:nvGrpSpPr>
          <p:grpSpPr>
            <a:xfrm>
              <a:off x="822" y="309"/>
              <a:ext cx="756" cy="978"/>
              <a:chOff x="738" y="331"/>
              <a:chExt cx="756" cy="978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6522F0D-887D-069C-8316-596AABC5A6E3}"/>
                  </a:ext>
                </a:extLst>
              </p:cNvPr>
              <p:cNvSpPr/>
              <p:nvPr/>
            </p:nvSpPr>
            <p:spPr>
              <a:xfrm>
                <a:off x="738" y="408"/>
                <a:ext cx="756" cy="806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4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  <a:sym typeface="Arial" panose="020B0604020202020204"/>
                </a:endParaRPr>
              </a:p>
            </p:txBody>
          </p:sp>
          <p:sp>
            <p:nvSpPr>
              <p:cNvPr id="20" name="Text Box 10">
                <a:extLst>
                  <a:ext uri="{FF2B5EF4-FFF2-40B4-BE49-F238E27FC236}">
                    <a16:creationId xmlns:a16="http://schemas.microsoft.com/office/drawing/2014/main" id="{C01E100B-C1E5-FBAF-3148-E4D764A8C10E}"/>
                  </a:ext>
                </a:extLst>
              </p:cNvPr>
              <p:cNvSpPr txBox="1"/>
              <p:nvPr/>
            </p:nvSpPr>
            <p:spPr>
              <a:xfrm>
                <a:off x="750" y="331"/>
                <a:ext cx="634" cy="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914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微软雅黑"/>
                    <a:cs typeface="Calibri" panose="020F0502020204030204" pitchFamily="34" charset="0"/>
                    <a:sym typeface="Arial" panose="020B0604020202020204"/>
                  </a:rPr>
                  <a:t>4</a:t>
                </a:r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10E1AAD-B664-69B4-BF57-FFE2661C2FD1}"/>
              </a:ext>
            </a:extLst>
          </p:cNvPr>
          <p:cNvSpPr txBox="1"/>
          <p:nvPr/>
        </p:nvSpPr>
        <p:spPr>
          <a:xfrm>
            <a:off x="771527" y="2266949"/>
            <a:ext cx="1135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Bài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giải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</a:t>
            </a: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Sau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tháng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1,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máy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còn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ô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tô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đồ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</a:t>
            </a: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24 500- 10 600= 13 900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)</a:t>
            </a: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máy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còn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ô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tô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đồ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</a:t>
            </a: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13 900 - 9 500 = 4 400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)</a:t>
            </a:r>
          </a:p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Đáp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4 400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ô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tô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7DC74B8-2DD9-04DE-D2C5-21CE57088AD1}"/>
              </a:ext>
            </a:extLst>
          </p:cNvPr>
          <p:cNvSpPr/>
          <p:nvPr/>
        </p:nvSpPr>
        <p:spPr>
          <a:xfrm>
            <a:off x="323851" y="2019300"/>
            <a:ext cx="2505076" cy="70485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Cách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1:</a:t>
            </a:r>
          </a:p>
        </p:txBody>
      </p:sp>
    </p:spTree>
    <p:extLst>
      <p:ext uri="{BB962C8B-B14F-4D97-AF65-F5344CB8AC3E}">
        <p14:creationId xmlns:p14="http://schemas.microsoft.com/office/powerpoint/2010/main" val="34173163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  <p:bldP spid="32" grpId="0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337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3_Office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2026-04-12T09:28:37Z</dcterms:created>
  <dcterms:modified xsi:type="dcterms:W3CDTF">2026-04-12T09:31:02Z</dcterms:modified>
</cp:coreProperties>
</file>