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8" r:id="rId3"/>
    <p:sldId id="2652" r:id="rId4"/>
    <p:sldId id="2653" r:id="rId5"/>
    <p:sldId id="2654" r:id="rId6"/>
    <p:sldId id="2678" r:id="rId7"/>
    <p:sldId id="2679" r:id="rId8"/>
    <p:sldId id="2681" r:id="rId9"/>
    <p:sldId id="26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67C23-2526-4EFC-9F93-AD1F09150EEE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D1466-72CD-411A-9AFB-4141D0148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84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11413d462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11413d462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0503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11413d462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11413d462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4346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11413d462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11413d462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8772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11413d462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11413d462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5288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11413d462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11413d462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8951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11413d462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11413d462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5152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11413d462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11413d462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5837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24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54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8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45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452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254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481443" y="355785"/>
            <a:ext cx="11495659" cy="6358527"/>
            <a:chOff x="361082" y="266838"/>
            <a:chExt cx="8621744" cy="4768895"/>
          </a:xfrm>
        </p:grpSpPr>
        <p:grpSp>
          <p:nvGrpSpPr>
            <p:cNvPr id="10" name="Google Shape;10;p2"/>
            <p:cNvGrpSpPr/>
            <p:nvPr/>
          </p:nvGrpSpPr>
          <p:grpSpPr>
            <a:xfrm rot="-1203388">
              <a:off x="400540" y="1361090"/>
              <a:ext cx="280073" cy="279635"/>
              <a:chOff x="1527250" y="3032100"/>
              <a:chExt cx="239825" cy="239450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1623575" y="3032100"/>
                <a:ext cx="72075" cy="80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3235" extrusionOk="0">
                    <a:moveTo>
                      <a:pt x="2038" y="0"/>
                    </a:moveTo>
                    <a:cubicBezTo>
                      <a:pt x="1861" y="0"/>
                      <a:pt x="1664" y="56"/>
                      <a:pt x="1454" y="171"/>
                    </a:cubicBezTo>
                    <a:cubicBezTo>
                      <a:pt x="1078" y="372"/>
                      <a:pt x="727" y="648"/>
                      <a:pt x="477" y="999"/>
                    </a:cubicBezTo>
                    <a:cubicBezTo>
                      <a:pt x="0" y="1675"/>
                      <a:pt x="201" y="2502"/>
                      <a:pt x="1028" y="3004"/>
                    </a:cubicBezTo>
                    <a:cubicBezTo>
                      <a:pt x="1279" y="3156"/>
                      <a:pt x="1489" y="3235"/>
                      <a:pt x="1677" y="3235"/>
                    </a:cubicBezTo>
                    <a:cubicBezTo>
                      <a:pt x="2012" y="3235"/>
                      <a:pt x="2276" y="2983"/>
                      <a:pt x="2582" y="2452"/>
                    </a:cubicBezTo>
                    <a:cubicBezTo>
                      <a:pt x="2782" y="2076"/>
                      <a:pt x="2883" y="1725"/>
                      <a:pt x="2858" y="1450"/>
                    </a:cubicBezTo>
                    <a:cubicBezTo>
                      <a:pt x="2858" y="1174"/>
                      <a:pt x="2858" y="1049"/>
                      <a:pt x="2832" y="923"/>
                    </a:cubicBezTo>
                    <a:cubicBezTo>
                      <a:pt x="2779" y="335"/>
                      <a:pt x="2472" y="0"/>
                      <a:pt x="20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1700025" y="3181625"/>
                <a:ext cx="67050" cy="73775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2951" extrusionOk="0">
                    <a:moveTo>
                      <a:pt x="1431" y="0"/>
                    </a:moveTo>
                    <a:cubicBezTo>
                      <a:pt x="1196" y="0"/>
                      <a:pt x="974" y="113"/>
                      <a:pt x="752" y="256"/>
                    </a:cubicBezTo>
                    <a:cubicBezTo>
                      <a:pt x="276" y="581"/>
                      <a:pt x="0" y="1033"/>
                      <a:pt x="150" y="1634"/>
                    </a:cubicBezTo>
                    <a:cubicBezTo>
                      <a:pt x="301" y="2236"/>
                      <a:pt x="802" y="2612"/>
                      <a:pt x="1303" y="2887"/>
                    </a:cubicBezTo>
                    <a:cubicBezTo>
                      <a:pt x="1391" y="2931"/>
                      <a:pt x="1484" y="2951"/>
                      <a:pt x="1578" y="2951"/>
                    </a:cubicBezTo>
                    <a:cubicBezTo>
                      <a:pt x="1918" y="2951"/>
                      <a:pt x="2274" y="2694"/>
                      <a:pt x="2431" y="2361"/>
                    </a:cubicBezTo>
                    <a:cubicBezTo>
                      <a:pt x="2556" y="2085"/>
                      <a:pt x="2657" y="1810"/>
                      <a:pt x="2607" y="1534"/>
                    </a:cubicBezTo>
                    <a:cubicBezTo>
                      <a:pt x="2682" y="882"/>
                      <a:pt x="2381" y="456"/>
                      <a:pt x="1855" y="130"/>
                    </a:cubicBezTo>
                    <a:cubicBezTo>
                      <a:pt x="1707" y="38"/>
                      <a:pt x="1567" y="0"/>
                      <a:pt x="14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1527250" y="3196275"/>
                <a:ext cx="64400" cy="7527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3011" extrusionOk="0">
                    <a:moveTo>
                      <a:pt x="1357" y="1"/>
                    </a:moveTo>
                    <a:cubicBezTo>
                      <a:pt x="1116" y="1"/>
                      <a:pt x="860" y="113"/>
                      <a:pt x="620" y="296"/>
                    </a:cubicBezTo>
                    <a:cubicBezTo>
                      <a:pt x="345" y="497"/>
                      <a:pt x="119" y="747"/>
                      <a:pt x="19" y="1098"/>
                    </a:cubicBezTo>
                    <a:cubicBezTo>
                      <a:pt x="1" y="2346"/>
                      <a:pt x="427" y="3011"/>
                      <a:pt x="1180" y="3011"/>
                    </a:cubicBezTo>
                    <a:cubicBezTo>
                      <a:pt x="1485" y="3011"/>
                      <a:pt x="1844" y="2901"/>
                      <a:pt x="2249" y="2677"/>
                    </a:cubicBezTo>
                    <a:cubicBezTo>
                      <a:pt x="2525" y="2502"/>
                      <a:pt x="2500" y="2301"/>
                      <a:pt x="2274" y="2101"/>
                    </a:cubicBezTo>
                    <a:lnTo>
                      <a:pt x="2274" y="1725"/>
                    </a:lnTo>
                    <a:cubicBezTo>
                      <a:pt x="2575" y="1123"/>
                      <a:pt x="2299" y="597"/>
                      <a:pt x="1873" y="221"/>
                    </a:cubicBezTo>
                    <a:cubicBezTo>
                      <a:pt x="1720" y="68"/>
                      <a:pt x="1543" y="1"/>
                      <a:pt x="1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" name="Google Shape;14;p2"/>
            <p:cNvSpPr/>
            <p:nvPr/>
          </p:nvSpPr>
          <p:spPr>
            <a:xfrm rot="4476490">
              <a:off x="1948553" y="4604095"/>
              <a:ext cx="358998" cy="408681"/>
            </a:xfrm>
            <a:custGeom>
              <a:avLst/>
              <a:gdLst/>
              <a:ahLst/>
              <a:cxnLst/>
              <a:rect l="l" t="t" r="r" b="b"/>
              <a:pathLst>
                <a:path w="11099" h="12635" extrusionOk="0">
                  <a:moveTo>
                    <a:pt x="5421" y="7516"/>
                  </a:moveTo>
                  <a:cubicBezTo>
                    <a:pt x="5626" y="7516"/>
                    <a:pt x="5845" y="7540"/>
                    <a:pt x="6076" y="7594"/>
                  </a:cubicBezTo>
                  <a:cubicBezTo>
                    <a:pt x="5865" y="8490"/>
                    <a:pt x="5230" y="9611"/>
                    <a:pt x="4308" y="9611"/>
                  </a:cubicBezTo>
                  <a:cubicBezTo>
                    <a:pt x="4294" y="9611"/>
                    <a:pt x="4280" y="9610"/>
                    <a:pt x="4265" y="9610"/>
                  </a:cubicBezTo>
                  <a:cubicBezTo>
                    <a:pt x="2817" y="9553"/>
                    <a:pt x="3538" y="7516"/>
                    <a:pt x="5421" y="7516"/>
                  </a:cubicBezTo>
                  <a:close/>
                  <a:moveTo>
                    <a:pt x="919" y="1"/>
                  </a:moveTo>
                  <a:cubicBezTo>
                    <a:pt x="578" y="1"/>
                    <a:pt x="349" y="173"/>
                    <a:pt x="260" y="466"/>
                  </a:cubicBezTo>
                  <a:cubicBezTo>
                    <a:pt x="1" y="1304"/>
                    <a:pt x="1080" y="1429"/>
                    <a:pt x="1928" y="1625"/>
                  </a:cubicBezTo>
                  <a:cubicBezTo>
                    <a:pt x="3489" y="1982"/>
                    <a:pt x="4658" y="2928"/>
                    <a:pt x="5657" y="4114"/>
                  </a:cubicBezTo>
                  <a:cubicBezTo>
                    <a:pt x="6130" y="4676"/>
                    <a:pt x="6424" y="5328"/>
                    <a:pt x="6353" y="6139"/>
                  </a:cubicBezTo>
                  <a:cubicBezTo>
                    <a:pt x="5844" y="6148"/>
                    <a:pt x="5398" y="6131"/>
                    <a:pt x="4970" y="6175"/>
                  </a:cubicBezTo>
                  <a:cubicBezTo>
                    <a:pt x="3650" y="6318"/>
                    <a:pt x="2713" y="6996"/>
                    <a:pt x="2213" y="8227"/>
                  </a:cubicBezTo>
                  <a:cubicBezTo>
                    <a:pt x="1614" y="9737"/>
                    <a:pt x="2880" y="10992"/>
                    <a:pt x="4329" y="10992"/>
                  </a:cubicBezTo>
                  <a:cubicBezTo>
                    <a:pt x="4909" y="10992"/>
                    <a:pt x="5519" y="10790"/>
                    <a:pt x="6049" y="10323"/>
                  </a:cubicBezTo>
                  <a:cubicBezTo>
                    <a:pt x="6611" y="9833"/>
                    <a:pt x="6950" y="9208"/>
                    <a:pt x="7254" y="8548"/>
                  </a:cubicBezTo>
                  <a:cubicBezTo>
                    <a:pt x="7396" y="8244"/>
                    <a:pt x="7466" y="8109"/>
                    <a:pt x="7590" y="8109"/>
                  </a:cubicBezTo>
                  <a:cubicBezTo>
                    <a:pt x="7684" y="8109"/>
                    <a:pt x="7809" y="8187"/>
                    <a:pt x="8021" y="8325"/>
                  </a:cubicBezTo>
                  <a:cubicBezTo>
                    <a:pt x="9207" y="9074"/>
                    <a:pt x="9743" y="10127"/>
                    <a:pt x="9528" y="11537"/>
                  </a:cubicBezTo>
                  <a:cubicBezTo>
                    <a:pt x="9421" y="12215"/>
                    <a:pt x="9600" y="12554"/>
                    <a:pt x="10055" y="12625"/>
                  </a:cubicBezTo>
                  <a:cubicBezTo>
                    <a:pt x="10094" y="12631"/>
                    <a:pt x="10132" y="12634"/>
                    <a:pt x="10169" y="12634"/>
                  </a:cubicBezTo>
                  <a:cubicBezTo>
                    <a:pt x="11098" y="12634"/>
                    <a:pt x="11087" y="10723"/>
                    <a:pt x="10795" y="9761"/>
                  </a:cubicBezTo>
                  <a:cubicBezTo>
                    <a:pt x="10394" y="8441"/>
                    <a:pt x="9546" y="7522"/>
                    <a:pt x="8342" y="6907"/>
                  </a:cubicBezTo>
                  <a:cubicBezTo>
                    <a:pt x="7958" y="6710"/>
                    <a:pt x="7762" y="6496"/>
                    <a:pt x="7771" y="6032"/>
                  </a:cubicBezTo>
                  <a:cubicBezTo>
                    <a:pt x="7789" y="5078"/>
                    <a:pt x="7468" y="4213"/>
                    <a:pt x="6888" y="3454"/>
                  </a:cubicBezTo>
                  <a:cubicBezTo>
                    <a:pt x="5434" y="1527"/>
                    <a:pt x="3507" y="394"/>
                    <a:pt x="1125" y="20"/>
                  </a:cubicBezTo>
                  <a:cubicBezTo>
                    <a:pt x="1052" y="7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5" name="Google Shape;15;p2"/>
            <p:cNvGrpSpPr/>
            <p:nvPr/>
          </p:nvGrpSpPr>
          <p:grpSpPr>
            <a:xfrm>
              <a:off x="477400" y="383100"/>
              <a:ext cx="484975" cy="642875"/>
              <a:chOff x="477400" y="383100"/>
              <a:chExt cx="484975" cy="642875"/>
            </a:xfrm>
          </p:grpSpPr>
          <p:sp>
            <p:nvSpPr>
              <p:cNvPr id="16" name="Google Shape;16;p2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331913" y="266838"/>
              <a:ext cx="444875" cy="545100"/>
              <a:chOff x="8331913" y="266838"/>
              <a:chExt cx="444875" cy="545100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" name="Google Shape;21;p2"/>
            <p:cNvSpPr/>
            <p:nvPr/>
          </p:nvSpPr>
          <p:spPr>
            <a:xfrm>
              <a:off x="2662396" y="385100"/>
              <a:ext cx="163077" cy="308592"/>
            </a:xfrm>
            <a:custGeom>
              <a:avLst/>
              <a:gdLst/>
              <a:ahLst/>
              <a:cxnLst/>
              <a:rect l="l" t="t" r="r" b="b"/>
              <a:pathLst>
                <a:path w="4838" h="9155" extrusionOk="0">
                  <a:moveTo>
                    <a:pt x="2132" y="1"/>
                  </a:moveTo>
                  <a:cubicBezTo>
                    <a:pt x="1972" y="1"/>
                    <a:pt x="1824" y="119"/>
                    <a:pt x="1705" y="372"/>
                  </a:cubicBezTo>
                  <a:cubicBezTo>
                    <a:pt x="1529" y="547"/>
                    <a:pt x="1479" y="773"/>
                    <a:pt x="1454" y="973"/>
                  </a:cubicBezTo>
                  <a:cubicBezTo>
                    <a:pt x="953" y="1424"/>
                    <a:pt x="752" y="2026"/>
                    <a:pt x="477" y="2577"/>
                  </a:cubicBezTo>
                  <a:cubicBezTo>
                    <a:pt x="126" y="2778"/>
                    <a:pt x="76" y="3053"/>
                    <a:pt x="101" y="3404"/>
                  </a:cubicBezTo>
                  <a:cubicBezTo>
                    <a:pt x="25" y="3680"/>
                    <a:pt x="0" y="3981"/>
                    <a:pt x="226" y="4206"/>
                  </a:cubicBezTo>
                  <a:cubicBezTo>
                    <a:pt x="451" y="4883"/>
                    <a:pt x="552" y="5635"/>
                    <a:pt x="1028" y="6211"/>
                  </a:cubicBezTo>
                  <a:cubicBezTo>
                    <a:pt x="1078" y="6712"/>
                    <a:pt x="1279" y="7189"/>
                    <a:pt x="1504" y="7640"/>
                  </a:cubicBezTo>
                  <a:cubicBezTo>
                    <a:pt x="1479" y="7690"/>
                    <a:pt x="1479" y="7740"/>
                    <a:pt x="1504" y="7765"/>
                  </a:cubicBezTo>
                  <a:cubicBezTo>
                    <a:pt x="1504" y="7790"/>
                    <a:pt x="1504" y="7790"/>
                    <a:pt x="1504" y="7790"/>
                  </a:cubicBezTo>
                  <a:cubicBezTo>
                    <a:pt x="1504" y="7941"/>
                    <a:pt x="1529" y="8091"/>
                    <a:pt x="1680" y="8191"/>
                  </a:cubicBezTo>
                  <a:cubicBezTo>
                    <a:pt x="1680" y="8266"/>
                    <a:pt x="1705" y="8342"/>
                    <a:pt x="1705" y="8392"/>
                  </a:cubicBezTo>
                  <a:cubicBezTo>
                    <a:pt x="1680" y="8692"/>
                    <a:pt x="1680" y="8968"/>
                    <a:pt x="2081" y="8993"/>
                  </a:cubicBezTo>
                  <a:cubicBezTo>
                    <a:pt x="2149" y="9088"/>
                    <a:pt x="2217" y="9154"/>
                    <a:pt x="2285" y="9154"/>
                  </a:cubicBezTo>
                  <a:cubicBezTo>
                    <a:pt x="2342" y="9154"/>
                    <a:pt x="2399" y="9108"/>
                    <a:pt x="2456" y="8993"/>
                  </a:cubicBezTo>
                  <a:cubicBezTo>
                    <a:pt x="2507" y="8943"/>
                    <a:pt x="2507" y="8893"/>
                    <a:pt x="2507" y="8818"/>
                  </a:cubicBezTo>
                  <a:cubicBezTo>
                    <a:pt x="2682" y="8667"/>
                    <a:pt x="2707" y="8442"/>
                    <a:pt x="2707" y="8216"/>
                  </a:cubicBezTo>
                  <a:cubicBezTo>
                    <a:pt x="3334" y="7139"/>
                    <a:pt x="3659" y="5935"/>
                    <a:pt x="4136" y="4808"/>
                  </a:cubicBezTo>
                  <a:cubicBezTo>
                    <a:pt x="4261" y="4707"/>
                    <a:pt x="4311" y="4582"/>
                    <a:pt x="4311" y="4432"/>
                  </a:cubicBezTo>
                  <a:cubicBezTo>
                    <a:pt x="4411" y="4081"/>
                    <a:pt x="4837" y="3780"/>
                    <a:pt x="4487" y="3379"/>
                  </a:cubicBezTo>
                  <a:cubicBezTo>
                    <a:pt x="4286" y="2753"/>
                    <a:pt x="3885" y="2276"/>
                    <a:pt x="3509" y="1775"/>
                  </a:cubicBezTo>
                  <a:cubicBezTo>
                    <a:pt x="3459" y="1499"/>
                    <a:pt x="3359" y="1299"/>
                    <a:pt x="3133" y="1149"/>
                  </a:cubicBezTo>
                  <a:cubicBezTo>
                    <a:pt x="3108" y="1098"/>
                    <a:pt x="3083" y="1048"/>
                    <a:pt x="3033" y="998"/>
                  </a:cubicBezTo>
                  <a:cubicBezTo>
                    <a:pt x="3008" y="697"/>
                    <a:pt x="2782" y="472"/>
                    <a:pt x="2582" y="271"/>
                  </a:cubicBezTo>
                  <a:cubicBezTo>
                    <a:pt x="2429" y="94"/>
                    <a:pt x="2275" y="1"/>
                    <a:pt x="21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 rot="-829608">
              <a:off x="8580199" y="2608737"/>
              <a:ext cx="358995" cy="408676"/>
            </a:xfrm>
            <a:custGeom>
              <a:avLst/>
              <a:gdLst/>
              <a:ahLst/>
              <a:cxnLst/>
              <a:rect l="l" t="t" r="r" b="b"/>
              <a:pathLst>
                <a:path w="11099" h="12635" extrusionOk="0">
                  <a:moveTo>
                    <a:pt x="5421" y="7516"/>
                  </a:moveTo>
                  <a:cubicBezTo>
                    <a:pt x="5626" y="7516"/>
                    <a:pt x="5845" y="7540"/>
                    <a:pt x="6076" y="7594"/>
                  </a:cubicBezTo>
                  <a:cubicBezTo>
                    <a:pt x="5865" y="8490"/>
                    <a:pt x="5230" y="9611"/>
                    <a:pt x="4308" y="9611"/>
                  </a:cubicBezTo>
                  <a:cubicBezTo>
                    <a:pt x="4294" y="9611"/>
                    <a:pt x="4280" y="9610"/>
                    <a:pt x="4265" y="9610"/>
                  </a:cubicBezTo>
                  <a:cubicBezTo>
                    <a:pt x="2817" y="9553"/>
                    <a:pt x="3538" y="7516"/>
                    <a:pt x="5421" y="7516"/>
                  </a:cubicBezTo>
                  <a:close/>
                  <a:moveTo>
                    <a:pt x="919" y="1"/>
                  </a:moveTo>
                  <a:cubicBezTo>
                    <a:pt x="578" y="1"/>
                    <a:pt x="349" y="173"/>
                    <a:pt x="260" y="466"/>
                  </a:cubicBezTo>
                  <a:cubicBezTo>
                    <a:pt x="1" y="1304"/>
                    <a:pt x="1080" y="1429"/>
                    <a:pt x="1928" y="1625"/>
                  </a:cubicBezTo>
                  <a:cubicBezTo>
                    <a:pt x="3489" y="1982"/>
                    <a:pt x="4658" y="2928"/>
                    <a:pt x="5657" y="4114"/>
                  </a:cubicBezTo>
                  <a:cubicBezTo>
                    <a:pt x="6130" y="4676"/>
                    <a:pt x="6424" y="5328"/>
                    <a:pt x="6353" y="6139"/>
                  </a:cubicBezTo>
                  <a:cubicBezTo>
                    <a:pt x="5844" y="6148"/>
                    <a:pt x="5398" y="6131"/>
                    <a:pt x="4970" y="6175"/>
                  </a:cubicBezTo>
                  <a:cubicBezTo>
                    <a:pt x="3650" y="6318"/>
                    <a:pt x="2713" y="6996"/>
                    <a:pt x="2213" y="8227"/>
                  </a:cubicBezTo>
                  <a:cubicBezTo>
                    <a:pt x="1614" y="9737"/>
                    <a:pt x="2880" y="10992"/>
                    <a:pt x="4329" y="10992"/>
                  </a:cubicBezTo>
                  <a:cubicBezTo>
                    <a:pt x="4909" y="10992"/>
                    <a:pt x="5519" y="10790"/>
                    <a:pt x="6049" y="10323"/>
                  </a:cubicBezTo>
                  <a:cubicBezTo>
                    <a:pt x="6611" y="9833"/>
                    <a:pt x="6950" y="9208"/>
                    <a:pt x="7254" y="8548"/>
                  </a:cubicBezTo>
                  <a:cubicBezTo>
                    <a:pt x="7396" y="8244"/>
                    <a:pt x="7466" y="8109"/>
                    <a:pt x="7590" y="8109"/>
                  </a:cubicBezTo>
                  <a:cubicBezTo>
                    <a:pt x="7684" y="8109"/>
                    <a:pt x="7809" y="8187"/>
                    <a:pt x="8021" y="8325"/>
                  </a:cubicBezTo>
                  <a:cubicBezTo>
                    <a:pt x="9207" y="9074"/>
                    <a:pt x="9743" y="10127"/>
                    <a:pt x="9528" y="11537"/>
                  </a:cubicBezTo>
                  <a:cubicBezTo>
                    <a:pt x="9421" y="12215"/>
                    <a:pt x="9600" y="12554"/>
                    <a:pt x="10055" y="12625"/>
                  </a:cubicBezTo>
                  <a:cubicBezTo>
                    <a:pt x="10094" y="12631"/>
                    <a:pt x="10132" y="12634"/>
                    <a:pt x="10169" y="12634"/>
                  </a:cubicBezTo>
                  <a:cubicBezTo>
                    <a:pt x="11098" y="12634"/>
                    <a:pt x="11087" y="10723"/>
                    <a:pt x="10795" y="9761"/>
                  </a:cubicBezTo>
                  <a:cubicBezTo>
                    <a:pt x="10394" y="8441"/>
                    <a:pt x="9546" y="7522"/>
                    <a:pt x="8342" y="6907"/>
                  </a:cubicBezTo>
                  <a:cubicBezTo>
                    <a:pt x="7958" y="6710"/>
                    <a:pt x="7762" y="6496"/>
                    <a:pt x="7771" y="6032"/>
                  </a:cubicBezTo>
                  <a:cubicBezTo>
                    <a:pt x="7789" y="5078"/>
                    <a:pt x="7468" y="4213"/>
                    <a:pt x="6888" y="3454"/>
                  </a:cubicBezTo>
                  <a:cubicBezTo>
                    <a:pt x="5434" y="1527"/>
                    <a:pt x="3507" y="394"/>
                    <a:pt x="1125" y="20"/>
                  </a:cubicBezTo>
                  <a:cubicBezTo>
                    <a:pt x="1052" y="7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2"/>
          <p:cNvSpPr/>
          <p:nvPr/>
        </p:nvSpPr>
        <p:spPr>
          <a:xfrm>
            <a:off x="0" y="-15434"/>
            <a:ext cx="12192083" cy="6877171"/>
          </a:xfrm>
          <a:custGeom>
            <a:avLst/>
            <a:gdLst/>
            <a:ahLst/>
            <a:cxnLst/>
            <a:rect l="l" t="t" r="r" b="b"/>
            <a:pathLst>
              <a:path w="73796" h="41626" extrusionOk="0">
                <a:moveTo>
                  <a:pt x="60753" y="4015"/>
                </a:moveTo>
                <a:cubicBezTo>
                  <a:pt x="62004" y="4049"/>
                  <a:pt x="63216" y="4123"/>
                  <a:pt x="64501" y="4123"/>
                </a:cubicBezTo>
                <a:cubicBezTo>
                  <a:pt x="64572" y="4123"/>
                  <a:pt x="64642" y="4123"/>
                  <a:pt x="64713" y="4122"/>
                </a:cubicBezTo>
                <a:lnTo>
                  <a:pt x="64713" y="4122"/>
                </a:lnTo>
                <a:cubicBezTo>
                  <a:pt x="64669" y="5469"/>
                  <a:pt x="64660" y="6879"/>
                  <a:pt x="64687" y="8261"/>
                </a:cubicBezTo>
                <a:cubicBezTo>
                  <a:pt x="63654" y="8212"/>
                  <a:pt x="62598" y="8139"/>
                  <a:pt x="61529" y="8139"/>
                </a:cubicBezTo>
                <a:cubicBezTo>
                  <a:pt x="61259" y="8139"/>
                  <a:pt x="60988" y="8144"/>
                  <a:pt x="60717" y="8154"/>
                </a:cubicBezTo>
                <a:cubicBezTo>
                  <a:pt x="60726" y="6789"/>
                  <a:pt x="60735" y="5425"/>
                  <a:pt x="60744" y="4051"/>
                </a:cubicBezTo>
                <a:cubicBezTo>
                  <a:pt x="60735" y="4033"/>
                  <a:pt x="60735" y="4015"/>
                  <a:pt x="60753" y="4015"/>
                </a:cubicBezTo>
                <a:close/>
                <a:moveTo>
                  <a:pt x="70575" y="4113"/>
                </a:moveTo>
                <a:cubicBezTo>
                  <a:pt x="70584" y="5487"/>
                  <a:pt x="70566" y="6852"/>
                  <a:pt x="70566" y="8217"/>
                </a:cubicBezTo>
                <a:cubicBezTo>
                  <a:pt x="69272" y="8262"/>
                  <a:pt x="67919" y="8316"/>
                  <a:pt x="66578" y="8316"/>
                </a:cubicBezTo>
                <a:cubicBezTo>
                  <a:pt x="66060" y="8316"/>
                  <a:pt x="65544" y="8308"/>
                  <a:pt x="65035" y="8288"/>
                </a:cubicBezTo>
                <a:cubicBezTo>
                  <a:pt x="65017" y="6905"/>
                  <a:pt x="65017" y="5469"/>
                  <a:pt x="65079" y="4131"/>
                </a:cubicBezTo>
                <a:cubicBezTo>
                  <a:pt x="65909" y="4151"/>
                  <a:pt x="66757" y="4163"/>
                  <a:pt x="67604" y="4163"/>
                </a:cubicBezTo>
                <a:cubicBezTo>
                  <a:pt x="68607" y="4163"/>
                  <a:pt x="69608" y="4147"/>
                  <a:pt x="70575" y="4113"/>
                </a:cubicBezTo>
                <a:close/>
                <a:moveTo>
                  <a:pt x="58534" y="3970"/>
                </a:moveTo>
                <a:cubicBezTo>
                  <a:pt x="59152" y="3970"/>
                  <a:pt x="59771" y="3981"/>
                  <a:pt x="60387" y="4006"/>
                </a:cubicBezTo>
                <a:cubicBezTo>
                  <a:pt x="60387" y="5398"/>
                  <a:pt x="60369" y="6781"/>
                  <a:pt x="60369" y="8181"/>
                </a:cubicBezTo>
                <a:cubicBezTo>
                  <a:pt x="58879" y="8208"/>
                  <a:pt x="57443" y="8297"/>
                  <a:pt x="55962" y="8333"/>
                </a:cubicBezTo>
                <a:cubicBezTo>
                  <a:pt x="55908" y="6923"/>
                  <a:pt x="55855" y="5505"/>
                  <a:pt x="55864" y="4024"/>
                </a:cubicBezTo>
                <a:cubicBezTo>
                  <a:pt x="56745" y="3992"/>
                  <a:pt x="57639" y="3970"/>
                  <a:pt x="58534" y="3970"/>
                </a:cubicBezTo>
                <a:close/>
                <a:moveTo>
                  <a:pt x="51038" y="4024"/>
                </a:moveTo>
                <a:cubicBezTo>
                  <a:pt x="51914" y="4062"/>
                  <a:pt x="52823" y="4086"/>
                  <a:pt x="53728" y="4086"/>
                </a:cubicBezTo>
                <a:cubicBezTo>
                  <a:pt x="54326" y="4086"/>
                  <a:pt x="54922" y="4076"/>
                  <a:pt x="55507" y="4051"/>
                </a:cubicBezTo>
                <a:lnTo>
                  <a:pt x="55507" y="4051"/>
                </a:lnTo>
                <a:cubicBezTo>
                  <a:pt x="55498" y="5523"/>
                  <a:pt x="55569" y="6914"/>
                  <a:pt x="55605" y="8342"/>
                </a:cubicBezTo>
                <a:cubicBezTo>
                  <a:pt x="54053" y="8360"/>
                  <a:pt x="52545" y="8413"/>
                  <a:pt x="51046" y="8476"/>
                </a:cubicBezTo>
                <a:cubicBezTo>
                  <a:pt x="51091" y="7021"/>
                  <a:pt x="51055" y="5505"/>
                  <a:pt x="51029" y="4060"/>
                </a:cubicBezTo>
                <a:cubicBezTo>
                  <a:pt x="51020" y="4042"/>
                  <a:pt x="51020" y="4033"/>
                  <a:pt x="51038" y="4024"/>
                </a:cubicBezTo>
                <a:close/>
                <a:moveTo>
                  <a:pt x="40618" y="3837"/>
                </a:moveTo>
                <a:lnTo>
                  <a:pt x="40618" y="3837"/>
                </a:lnTo>
                <a:cubicBezTo>
                  <a:pt x="40636" y="5433"/>
                  <a:pt x="40573" y="6941"/>
                  <a:pt x="40564" y="8502"/>
                </a:cubicBezTo>
                <a:cubicBezTo>
                  <a:pt x="40437" y="8498"/>
                  <a:pt x="40309" y="8496"/>
                  <a:pt x="40181" y="8496"/>
                </a:cubicBezTo>
                <a:cubicBezTo>
                  <a:pt x="39468" y="8496"/>
                  <a:pt x="38751" y="8552"/>
                  <a:pt x="38040" y="8583"/>
                </a:cubicBezTo>
                <a:cubicBezTo>
                  <a:pt x="37192" y="8618"/>
                  <a:pt x="36362" y="8609"/>
                  <a:pt x="35551" y="8699"/>
                </a:cubicBezTo>
                <a:lnTo>
                  <a:pt x="35542" y="8663"/>
                </a:lnTo>
                <a:cubicBezTo>
                  <a:pt x="35595" y="7120"/>
                  <a:pt x="35622" y="5505"/>
                  <a:pt x="35568" y="3935"/>
                </a:cubicBezTo>
                <a:cubicBezTo>
                  <a:pt x="37183" y="3837"/>
                  <a:pt x="38941" y="3881"/>
                  <a:pt x="40618" y="3837"/>
                </a:cubicBezTo>
                <a:close/>
                <a:moveTo>
                  <a:pt x="44285" y="3743"/>
                </a:moveTo>
                <a:cubicBezTo>
                  <a:pt x="44599" y="3743"/>
                  <a:pt x="44913" y="3750"/>
                  <a:pt x="45230" y="3765"/>
                </a:cubicBezTo>
                <a:cubicBezTo>
                  <a:pt x="45283" y="5433"/>
                  <a:pt x="45408" y="7004"/>
                  <a:pt x="45426" y="8699"/>
                </a:cubicBezTo>
                <a:cubicBezTo>
                  <a:pt x="43910" y="8654"/>
                  <a:pt x="42420" y="8583"/>
                  <a:pt x="40912" y="8520"/>
                </a:cubicBezTo>
                <a:cubicBezTo>
                  <a:pt x="40939" y="6959"/>
                  <a:pt x="40975" y="5407"/>
                  <a:pt x="40975" y="3828"/>
                </a:cubicBezTo>
                <a:cubicBezTo>
                  <a:pt x="42087" y="3821"/>
                  <a:pt x="43178" y="3743"/>
                  <a:pt x="44285" y="3743"/>
                </a:cubicBezTo>
                <a:close/>
                <a:moveTo>
                  <a:pt x="45596" y="3774"/>
                </a:moveTo>
                <a:cubicBezTo>
                  <a:pt x="47291" y="3854"/>
                  <a:pt x="49021" y="3899"/>
                  <a:pt x="50672" y="4015"/>
                </a:cubicBezTo>
                <a:cubicBezTo>
                  <a:pt x="50699" y="5496"/>
                  <a:pt x="50734" y="7013"/>
                  <a:pt x="50690" y="8502"/>
                </a:cubicBezTo>
                <a:cubicBezTo>
                  <a:pt x="49084" y="8592"/>
                  <a:pt x="47478" y="8699"/>
                  <a:pt x="45783" y="8708"/>
                </a:cubicBezTo>
                <a:cubicBezTo>
                  <a:pt x="45765" y="7030"/>
                  <a:pt x="45640" y="5451"/>
                  <a:pt x="45587" y="3810"/>
                </a:cubicBezTo>
                <a:cubicBezTo>
                  <a:pt x="45587" y="3792"/>
                  <a:pt x="45587" y="3783"/>
                  <a:pt x="45596" y="3774"/>
                </a:cubicBezTo>
                <a:close/>
                <a:moveTo>
                  <a:pt x="7351" y="4274"/>
                </a:moveTo>
                <a:cubicBezTo>
                  <a:pt x="7351" y="4996"/>
                  <a:pt x="7333" y="5665"/>
                  <a:pt x="7307" y="6129"/>
                </a:cubicBezTo>
                <a:cubicBezTo>
                  <a:pt x="7262" y="6923"/>
                  <a:pt x="7164" y="7887"/>
                  <a:pt x="7075" y="8904"/>
                </a:cubicBezTo>
                <a:cubicBezTo>
                  <a:pt x="7066" y="8984"/>
                  <a:pt x="7057" y="9055"/>
                  <a:pt x="7048" y="9136"/>
                </a:cubicBezTo>
                <a:cubicBezTo>
                  <a:pt x="5121" y="9100"/>
                  <a:pt x="3355" y="9064"/>
                  <a:pt x="1927" y="9038"/>
                </a:cubicBezTo>
                <a:cubicBezTo>
                  <a:pt x="1900" y="7280"/>
                  <a:pt x="1874" y="5505"/>
                  <a:pt x="1927" y="4854"/>
                </a:cubicBezTo>
                <a:cubicBezTo>
                  <a:pt x="1936" y="4711"/>
                  <a:pt x="1954" y="4541"/>
                  <a:pt x="1963" y="4345"/>
                </a:cubicBezTo>
                <a:lnTo>
                  <a:pt x="7351" y="4274"/>
                </a:lnTo>
                <a:close/>
                <a:moveTo>
                  <a:pt x="35060" y="3908"/>
                </a:moveTo>
                <a:lnTo>
                  <a:pt x="35060" y="3953"/>
                </a:lnTo>
                <a:lnTo>
                  <a:pt x="35220" y="3953"/>
                </a:lnTo>
                <a:cubicBezTo>
                  <a:pt x="35256" y="5532"/>
                  <a:pt x="35256" y="7146"/>
                  <a:pt x="35176" y="8681"/>
                </a:cubicBezTo>
                <a:cubicBezTo>
                  <a:pt x="34569" y="8797"/>
                  <a:pt x="33071" y="9020"/>
                  <a:pt x="30091" y="9171"/>
                </a:cubicBezTo>
                <a:cubicBezTo>
                  <a:pt x="30100" y="9091"/>
                  <a:pt x="30100" y="9020"/>
                  <a:pt x="30109" y="8939"/>
                </a:cubicBezTo>
                <a:cubicBezTo>
                  <a:pt x="30207" y="7922"/>
                  <a:pt x="30296" y="6950"/>
                  <a:pt x="30350" y="6147"/>
                </a:cubicBezTo>
                <a:cubicBezTo>
                  <a:pt x="30376" y="5621"/>
                  <a:pt x="30394" y="4818"/>
                  <a:pt x="30394" y="3970"/>
                </a:cubicBezTo>
                <a:lnTo>
                  <a:pt x="35060" y="3908"/>
                </a:lnTo>
                <a:close/>
                <a:moveTo>
                  <a:pt x="12445" y="4202"/>
                </a:moveTo>
                <a:cubicBezTo>
                  <a:pt x="12454" y="5309"/>
                  <a:pt x="12454" y="6370"/>
                  <a:pt x="12454" y="7137"/>
                </a:cubicBezTo>
                <a:cubicBezTo>
                  <a:pt x="12454" y="7655"/>
                  <a:pt x="12445" y="8377"/>
                  <a:pt x="12436" y="9225"/>
                </a:cubicBezTo>
                <a:cubicBezTo>
                  <a:pt x="10723" y="9198"/>
                  <a:pt x="9028" y="9171"/>
                  <a:pt x="7431" y="9145"/>
                </a:cubicBezTo>
                <a:cubicBezTo>
                  <a:pt x="7440" y="9073"/>
                  <a:pt x="7449" y="9011"/>
                  <a:pt x="7449" y="8939"/>
                </a:cubicBezTo>
                <a:cubicBezTo>
                  <a:pt x="7547" y="7922"/>
                  <a:pt x="7646" y="6950"/>
                  <a:pt x="7690" y="6147"/>
                </a:cubicBezTo>
                <a:cubicBezTo>
                  <a:pt x="7717" y="5683"/>
                  <a:pt x="7735" y="5005"/>
                  <a:pt x="7735" y="4265"/>
                </a:cubicBezTo>
                <a:lnTo>
                  <a:pt x="12445" y="4202"/>
                </a:lnTo>
                <a:close/>
                <a:moveTo>
                  <a:pt x="18592" y="4122"/>
                </a:moveTo>
                <a:lnTo>
                  <a:pt x="18592" y="4122"/>
                </a:lnTo>
                <a:cubicBezTo>
                  <a:pt x="18583" y="4961"/>
                  <a:pt x="18556" y="5648"/>
                  <a:pt x="18485" y="5933"/>
                </a:cubicBezTo>
                <a:cubicBezTo>
                  <a:pt x="18386" y="6361"/>
                  <a:pt x="18395" y="7628"/>
                  <a:pt x="18467" y="9305"/>
                </a:cubicBezTo>
                <a:cubicBezTo>
                  <a:pt x="16647" y="9287"/>
                  <a:pt x="14729" y="9261"/>
                  <a:pt x="12829" y="9234"/>
                </a:cubicBezTo>
                <a:cubicBezTo>
                  <a:pt x="12829" y="8386"/>
                  <a:pt x="12838" y="7655"/>
                  <a:pt x="12838" y="7137"/>
                </a:cubicBezTo>
                <a:cubicBezTo>
                  <a:pt x="12838" y="6370"/>
                  <a:pt x="12838" y="5300"/>
                  <a:pt x="12829" y="4202"/>
                </a:cubicBezTo>
                <a:lnTo>
                  <a:pt x="18592" y="4122"/>
                </a:lnTo>
                <a:close/>
                <a:moveTo>
                  <a:pt x="30011" y="3970"/>
                </a:moveTo>
                <a:cubicBezTo>
                  <a:pt x="30011" y="4809"/>
                  <a:pt x="29993" y="5603"/>
                  <a:pt x="29966" y="6129"/>
                </a:cubicBezTo>
                <a:cubicBezTo>
                  <a:pt x="29912" y="6923"/>
                  <a:pt x="29823" y="7887"/>
                  <a:pt x="29725" y="8904"/>
                </a:cubicBezTo>
                <a:cubicBezTo>
                  <a:pt x="29716" y="9002"/>
                  <a:pt x="29707" y="9091"/>
                  <a:pt x="29698" y="9189"/>
                </a:cubicBezTo>
                <a:cubicBezTo>
                  <a:pt x="28503" y="9243"/>
                  <a:pt x="27076" y="9287"/>
                  <a:pt x="25389" y="9305"/>
                </a:cubicBezTo>
                <a:cubicBezTo>
                  <a:pt x="25158" y="9305"/>
                  <a:pt x="24917" y="9314"/>
                  <a:pt x="24667" y="9314"/>
                </a:cubicBezTo>
                <a:cubicBezTo>
                  <a:pt x="24667" y="9270"/>
                  <a:pt x="24667" y="9234"/>
                  <a:pt x="24658" y="9189"/>
                </a:cubicBezTo>
                <a:cubicBezTo>
                  <a:pt x="24640" y="7387"/>
                  <a:pt x="24613" y="5523"/>
                  <a:pt x="24658" y="4854"/>
                </a:cubicBezTo>
                <a:cubicBezTo>
                  <a:pt x="24676" y="4640"/>
                  <a:pt x="24703" y="4363"/>
                  <a:pt x="24729" y="4042"/>
                </a:cubicBezTo>
                <a:lnTo>
                  <a:pt x="30011" y="3970"/>
                </a:lnTo>
                <a:close/>
                <a:moveTo>
                  <a:pt x="24346" y="4051"/>
                </a:moveTo>
                <a:lnTo>
                  <a:pt x="24346" y="4051"/>
                </a:lnTo>
                <a:cubicBezTo>
                  <a:pt x="24319" y="4354"/>
                  <a:pt x="24292" y="4622"/>
                  <a:pt x="24274" y="4827"/>
                </a:cubicBezTo>
                <a:cubicBezTo>
                  <a:pt x="24221" y="5514"/>
                  <a:pt x="24248" y="7387"/>
                  <a:pt x="24274" y="9198"/>
                </a:cubicBezTo>
                <a:cubicBezTo>
                  <a:pt x="24274" y="9234"/>
                  <a:pt x="24283" y="9278"/>
                  <a:pt x="24283" y="9314"/>
                </a:cubicBezTo>
                <a:cubicBezTo>
                  <a:pt x="23633" y="9318"/>
                  <a:pt x="22932" y="9320"/>
                  <a:pt x="22192" y="9320"/>
                </a:cubicBezTo>
                <a:cubicBezTo>
                  <a:pt x="21146" y="9320"/>
                  <a:pt x="20021" y="9316"/>
                  <a:pt x="18850" y="9305"/>
                </a:cubicBezTo>
                <a:cubicBezTo>
                  <a:pt x="18788" y="7762"/>
                  <a:pt x="18770" y="6415"/>
                  <a:pt x="18859" y="6022"/>
                </a:cubicBezTo>
                <a:cubicBezTo>
                  <a:pt x="18931" y="5710"/>
                  <a:pt x="18966" y="4987"/>
                  <a:pt x="18975" y="4122"/>
                </a:cubicBezTo>
                <a:lnTo>
                  <a:pt x="24346" y="4051"/>
                </a:lnTo>
                <a:close/>
                <a:moveTo>
                  <a:pt x="70557" y="8574"/>
                </a:moveTo>
                <a:lnTo>
                  <a:pt x="70557" y="8574"/>
                </a:lnTo>
                <a:cubicBezTo>
                  <a:pt x="70566" y="9983"/>
                  <a:pt x="70557" y="11473"/>
                  <a:pt x="70503" y="12874"/>
                </a:cubicBezTo>
                <a:cubicBezTo>
                  <a:pt x="68826" y="13097"/>
                  <a:pt x="67006" y="13186"/>
                  <a:pt x="65142" y="13230"/>
                </a:cubicBezTo>
                <a:cubicBezTo>
                  <a:pt x="65124" y="11687"/>
                  <a:pt x="65052" y="10197"/>
                  <a:pt x="65035" y="8645"/>
                </a:cubicBezTo>
                <a:lnTo>
                  <a:pt x="65035" y="8645"/>
                </a:lnTo>
                <a:cubicBezTo>
                  <a:pt x="65544" y="8665"/>
                  <a:pt x="66060" y="8673"/>
                  <a:pt x="66576" y="8673"/>
                </a:cubicBezTo>
                <a:cubicBezTo>
                  <a:pt x="67914" y="8673"/>
                  <a:pt x="69263" y="8619"/>
                  <a:pt x="70557" y="8574"/>
                </a:cubicBezTo>
                <a:close/>
                <a:moveTo>
                  <a:pt x="61617" y="8494"/>
                </a:moveTo>
                <a:cubicBezTo>
                  <a:pt x="62659" y="8494"/>
                  <a:pt x="63689" y="8558"/>
                  <a:pt x="64687" y="8627"/>
                </a:cubicBezTo>
                <a:cubicBezTo>
                  <a:pt x="64696" y="10188"/>
                  <a:pt x="64767" y="11687"/>
                  <a:pt x="64785" y="13239"/>
                </a:cubicBezTo>
                <a:cubicBezTo>
                  <a:pt x="63429" y="13284"/>
                  <a:pt x="62073" y="13320"/>
                  <a:pt x="60726" y="13382"/>
                </a:cubicBezTo>
                <a:cubicBezTo>
                  <a:pt x="60726" y="11785"/>
                  <a:pt x="60735" y="10126"/>
                  <a:pt x="60717" y="8511"/>
                </a:cubicBezTo>
                <a:cubicBezTo>
                  <a:pt x="61018" y="8499"/>
                  <a:pt x="61318" y="8494"/>
                  <a:pt x="61617" y="8494"/>
                </a:cubicBezTo>
                <a:close/>
                <a:moveTo>
                  <a:pt x="50627" y="8850"/>
                </a:moveTo>
                <a:cubicBezTo>
                  <a:pt x="50699" y="8859"/>
                  <a:pt x="50672" y="8886"/>
                  <a:pt x="50681" y="8957"/>
                </a:cubicBezTo>
                <a:cubicBezTo>
                  <a:pt x="50699" y="9100"/>
                  <a:pt x="50672" y="9305"/>
                  <a:pt x="50672" y="9403"/>
                </a:cubicBezTo>
                <a:cubicBezTo>
                  <a:pt x="50627" y="10777"/>
                  <a:pt x="50583" y="12196"/>
                  <a:pt x="50493" y="13480"/>
                </a:cubicBezTo>
                <a:cubicBezTo>
                  <a:pt x="49890" y="13470"/>
                  <a:pt x="49281" y="13464"/>
                  <a:pt x="48672" y="13464"/>
                </a:cubicBezTo>
                <a:cubicBezTo>
                  <a:pt x="47677" y="13464"/>
                  <a:pt x="46683" y="13481"/>
                  <a:pt x="45721" y="13525"/>
                </a:cubicBezTo>
                <a:cubicBezTo>
                  <a:pt x="45792" y="12080"/>
                  <a:pt x="45801" y="10581"/>
                  <a:pt x="45792" y="9064"/>
                </a:cubicBezTo>
                <a:cubicBezTo>
                  <a:pt x="47041" y="9064"/>
                  <a:pt x="48227" y="8984"/>
                  <a:pt x="49441" y="8922"/>
                </a:cubicBezTo>
                <a:cubicBezTo>
                  <a:pt x="49717" y="8913"/>
                  <a:pt x="50029" y="8895"/>
                  <a:pt x="50333" y="8877"/>
                </a:cubicBezTo>
                <a:cubicBezTo>
                  <a:pt x="50431" y="8868"/>
                  <a:pt x="50574" y="8850"/>
                  <a:pt x="50627" y="8850"/>
                </a:cubicBezTo>
                <a:close/>
                <a:moveTo>
                  <a:pt x="60369" y="8529"/>
                </a:moveTo>
                <a:cubicBezTo>
                  <a:pt x="60378" y="10171"/>
                  <a:pt x="60360" y="11776"/>
                  <a:pt x="60378" y="13391"/>
                </a:cubicBezTo>
                <a:cubicBezTo>
                  <a:pt x="58942" y="13471"/>
                  <a:pt x="57478" y="13525"/>
                  <a:pt x="55989" y="13543"/>
                </a:cubicBezTo>
                <a:cubicBezTo>
                  <a:pt x="56007" y="11928"/>
                  <a:pt x="56042" y="10269"/>
                  <a:pt x="55971" y="8690"/>
                </a:cubicBezTo>
                <a:cubicBezTo>
                  <a:pt x="57452" y="8645"/>
                  <a:pt x="58879" y="8565"/>
                  <a:pt x="60369" y="8529"/>
                </a:cubicBezTo>
                <a:close/>
                <a:moveTo>
                  <a:pt x="55623" y="8699"/>
                </a:moveTo>
                <a:cubicBezTo>
                  <a:pt x="55694" y="10287"/>
                  <a:pt x="55650" y="11928"/>
                  <a:pt x="55632" y="13543"/>
                </a:cubicBezTo>
                <a:cubicBezTo>
                  <a:pt x="55458" y="13544"/>
                  <a:pt x="55285" y="13544"/>
                  <a:pt x="55113" y="13544"/>
                </a:cubicBezTo>
                <a:cubicBezTo>
                  <a:pt x="53672" y="13544"/>
                  <a:pt x="52268" y="13513"/>
                  <a:pt x="50850" y="13489"/>
                </a:cubicBezTo>
                <a:cubicBezTo>
                  <a:pt x="50939" y="11964"/>
                  <a:pt x="51011" y="10420"/>
                  <a:pt x="51046" y="8832"/>
                </a:cubicBezTo>
                <a:cubicBezTo>
                  <a:pt x="52554" y="8770"/>
                  <a:pt x="54071" y="8716"/>
                  <a:pt x="55623" y="8699"/>
                </a:cubicBezTo>
                <a:close/>
                <a:moveTo>
                  <a:pt x="40924" y="8876"/>
                </a:moveTo>
                <a:cubicBezTo>
                  <a:pt x="40926" y="8876"/>
                  <a:pt x="40928" y="8876"/>
                  <a:pt x="40930" y="8877"/>
                </a:cubicBezTo>
                <a:cubicBezTo>
                  <a:pt x="42420" y="8939"/>
                  <a:pt x="43910" y="9011"/>
                  <a:pt x="45426" y="9046"/>
                </a:cubicBezTo>
                <a:cubicBezTo>
                  <a:pt x="45462" y="10563"/>
                  <a:pt x="45426" y="12080"/>
                  <a:pt x="45364" y="13534"/>
                </a:cubicBezTo>
                <a:cubicBezTo>
                  <a:pt x="43865" y="13614"/>
                  <a:pt x="42384" y="13703"/>
                  <a:pt x="40894" y="13792"/>
                </a:cubicBezTo>
                <a:cubicBezTo>
                  <a:pt x="40921" y="12187"/>
                  <a:pt x="40912" y="10501"/>
                  <a:pt x="40912" y="8904"/>
                </a:cubicBezTo>
                <a:cubicBezTo>
                  <a:pt x="40896" y="8904"/>
                  <a:pt x="40909" y="8876"/>
                  <a:pt x="40924" y="8876"/>
                </a:cubicBezTo>
                <a:close/>
                <a:moveTo>
                  <a:pt x="40145" y="8849"/>
                </a:moveTo>
                <a:cubicBezTo>
                  <a:pt x="40282" y="8849"/>
                  <a:pt x="40420" y="8852"/>
                  <a:pt x="40555" y="8859"/>
                </a:cubicBezTo>
                <a:cubicBezTo>
                  <a:pt x="40573" y="10510"/>
                  <a:pt x="40555" y="12169"/>
                  <a:pt x="40537" y="13801"/>
                </a:cubicBezTo>
                <a:cubicBezTo>
                  <a:pt x="38825" y="13891"/>
                  <a:pt x="37094" y="13953"/>
                  <a:pt x="35381" y="14042"/>
                </a:cubicBezTo>
                <a:cubicBezTo>
                  <a:pt x="35479" y="12419"/>
                  <a:pt x="35488" y="10715"/>
                  <a:pt x="35533" y="9046"/>
                </a:cubicBezTo>
                <a:cubicBezTo>
                  <a:pt x="36853" y="8957"/>
                  <a:pt x="38218" y="8931"/>
                  <a:pt x="39583" y="8859"/>
                </a:cubicBezTo>
                <a:cubicBezTo>
                  <a:pt x="39768" y="8854"/>
                  <a:pt x="39957" y="8849"/>
                  <a:pt x="40145" y="8849"/>
                </a:cubicBezTo>
                <a:close/>
                <a:moveTo>
                  <a:pt x="35176" y="9073"/>
                </a:moveTo>
                <a:lnTo>
                  <a:pt x="35176" y="9073"/>
                </a:lnTo>
                <a:cubicBezTo>
                  <a:pt x="35122" y="10724"/>
                  <a:pt x="35131" y="12436"/>
                  <a:pt x="35024" y="14024"/>
                </a:cubicBezTo>
                <a:cubicBezTo>
                  <a:pt x="34293" y="14078"/>
                  <a:pt x="32428" y="14123"/>
                  <a:pt x="29850" y="14149"/>
                </a:cubicBezTo>
                <a:cubicBezTo>
                  <a:pt x="29805" y="13561"/>
                  <a:pt x="29796" y="12963"/>
                  <a:pt x="29832" y="12321"/>
                </a:cubicBezTo>
                <a:cubicBezTo>
                  <a:pt x="29877" y="11473"/>
                  <a:pt x="29957" y="10518"/>
                  <a:pt x="30055" y="9555"/>
                </a:cubicBezTo>
                <a:cubicBezTo>
                  <a:pt x="32990" y="9412"/>
                  <a:pt x="34498" y="9198"/>
                  <a:pt x="35176" y="9073"/>
                </a:cubicBezTo>
                <a:close/>
                <a:moveTo>
                  <a:pt x="29663" y="9573"/>
                </a:moveTo>
                <a:cubicBezTo>
                  <a:pt x="29573" y="10518"/>
                  <a:pt x="29493" y="11464"/>
                  <a:pt x="29449" y="12303"/>
                </a:cubicBezTo>
                <a:cubicBezTo>
                  <a:pt x="29413" y="12954"/>
                  <a:pt x="29422" y="13561"/>
                  <a:pt x="29466" y="14158"/>
                </a:cubicBezTo>
                <a:cubicBezTo>
                  <a:pt x="28030" y="14176"/>
                  <a:pt x="26398" y="14185"/>
                  <a:pt x="24631" y="14194"/>
                </a:cubicBezTo>
                <a:cubicBezTo>
                  <a:pt x="24631" y="13792"/>
                  <a:pt x="24640" y="13462"/>
                  <a:pt x="24658" y="13248"/>
                </a:cubicBezTo>
                <a:cubicBezTo>
                  <a:pt x="24711" y="12767"/>
                  <a:pt x="24694" y="11321"/>
                  <a:pt x="24667" y="9698"/>
                </a:cubicBezTo>
                <a:cubicBezTo>
                  <a:pt x="24917" y="9698"/>
                  <a:pt x="25166" y="9698"/>
                  <a:pt x="25398" y="9689"/>
                </a:cubicBezTo>
                <a:cubicBezTo>
                  <a:pt x="27058" y="9671"/>
                  <a:pt x="28476" y="9626"/>
                  <a:pt x="29663" y="9573"/>
                </a:cubicBezTo>
                <a:close/>
                <a:moveTo>
                  <a:pt x="1927" y="9421"/>
                </a:moveTo>
                <a:cubicBezTo>
                  <a:pt x="3355" y="9448"/>
                  <a:pt x="5103" y="9484"/>
                  <a:pt x="7012" y="9519"/>
                </a:cubicBezTo>
                <a:cubicBezTo>
                  <a:pt x="6923" y="10483"/>
                  <a:pt x="6834" y="11446"/>
                  <a:pt x="6789" y="12303"/>
                </a:cubicBezTo>
                <a:cubicBezTo>
                  <a:pt x="6753" y="12963"/>
                  <a:pt x="6771" y="13587"/>
                  <a:pt x="6807" y="14203"/>
                </a:cubicBezTo>
                <a:cubicBezTo>
                  <a:pt x="5112" y="14194"/>
                  <a:pt x="3462" y="14194"/>
                  <a:pt x="1900" y="14185"/>
                </a:cubicBezTo>
                <a:cubicBezTo>
                  <a:pt x="1900" y="13784"/>
                  <a:pt x="1900" y="13453"/>
                  <a:pt x="1927" y="13248"/>
                </a:cubicBezTo>
                <a:cubicBezTo>
                  <a:pt x="1972" y="12740"/>
                  <a:pt x="1954" y="11152"/>
                  <a:pt x="1927" y="9421"/>
                </a:cubicBezTo>
                <a:close/>
                <a:moveTo>
                  <a:pt x="7396" y="9528"/>
                </a:moveTo>
                <a:cubicBezTo>
                  <a:pt x="9002" y="9555"/>
                  <a:pt x="10705" y="9591"/>
                  <a:pt x="12436" y="9609"/>
                </a:cubicBezTo>
                <a:cubicBezTo>
                  <a:pt x="12436" y="9680"/>
                  <a:pt x="12436" y="9742"/>
                  <a:pt x="12436" y="9805"/>
                </a:cubicBezTo>
                <a:cubicBezTo>
                  <a:pt x="12427" y="11179"/>
                  <a:pt x="12409" y="12775"/>
                  <a:pt x="12409" y="14212"/>
                </a:cubicBezTo>
                <a:cubicBezTo>
                  <a:pt x="10652" y="14212"/>
                  <a:pt x="8903" y="14203"/>
                  <a:pt x="7191" y="14203"/>
                </a:cubicBezTo>
                <a:cubicBezTo>
                  <a:pt x="7155" y="13587"/>
                  <a:pt x="7137" y="12981"/>
                  <a:pt x="7173" y="12321"/>
                </a:cubicBezTo>
                <a:cubicBezTo>
                  <a:pt x="7217" y="11464"/>
                  <a:pt x="7307" y="10501"/>
                  <a:pt x="7396" y="9528"/>
                </a:cubicBezTo>
                <a:close/>
                <a:moveTo>
                  <a:pt x="12820" y="9617"/>
                </a:moveTo>
                <a:cubicBezTo>
                  <a:pt x="14729" y="9644"/>
                  <a:pt x="16656" y="9671"/>
                  <a:pt x="18476" y="9689"/>
                </a:cubicBezTo>
                <a:cubicBezTo>
                  <a:pt x="18529" y="10813"/>
                  <a:pt x="18592" y="12106"/>
                  <a:pt x="18672" y="13436"/>
                </a:cubicBezTo>
                <a:cubicBezTo>
                  <a:pt x="18681" y="13712"/>
                  <a:pt x="18699" y="13971"/>
                  <a:pt x="18708" y="14212"/>
                </a:cubicBezTo>
                <a:lnTo>
                  <a:pt x="12793" y="14212"/>
                </a:lnTo>
                <a:cubicBezTo>
                  <a:pt x="12793" y="12784"/>
                  <a:pt x="12811" y="11179"/>
                  <a:pt x="12820" y="9814"/>
                </a:cubicBezTo>
                <a:cubicBezTo>
                  <a:pt x="12820" y="9742"/>
                  <a:pt x="12820" y="9680"/>
                  <a:pt x="12820" y="9617"/>
                </a:cubicBezTo>
                <a:close/>
                <a:moveTo>
                  <a:pt x="18868" y="9689"/>
                </a:moveTo>
                <a:lnTo>
                  <a:pt x="18868" y="9689"/>
                </a:lnTo>
                <a:cubicBezTo>
                  <a:pt x="20197" y="9698"/>
                  <a:pt x="21473" y="9707"/>
                  <a:pt x="22633" y="9707"/>
                </a:cubicBezTo>
                <a:cubicBezTo>
                  <a:pt x="23213" y="9707"/>
                  <a:pt x="23766" y="9707"/>
                  <a:pt x="24283" y="9698"/>
                </a:cubicBezTo>
                <a:lnTo>
                  <a:pt x="24283" y="9698"/>
                </a:lnTo>
                <a:cubicBezTo>
                  <a:pt x="24310" y="11259"/>
                  <a:pt x="24328" y="12758"/>
                  <a:pt x="24274" y="13213"/>
                </a:cubicBezTo>
                <a:cubicBezTo>
                  <a:pt x="24257" y="13436"/>
                  <a:pt x="24248" y="13784"/>
                  <a:pt x="24248" y="14194"/>
                </a:cubicBezTo>
                <a:cubicBezTo>
                  <a:pt x="22624" y="14203"/>
                  <a:pt x="20893" y="14212"/>
                  <a:pt x="19100" y="14212"/>
                </a:cubicBezTo>
                <a:cubicBezTo>
                  <a:pt x="19082" y="13971"/>
                  <a:pt x="19064" y="13703"/>
                  <a:pt x="19056" y="13418"/>
                </a:cubicBezTo>
                <a:cubicBezTo>
                  <a:pt x="18993" y="12347"/>
                  <a:pt x="18922" y="10973"/>
                  <a:pt x="18868" y="9689"/>
                </a:cubicBezTo>
                <a:close/>
                <a:moveTo>
                  <a:pt x="50841" y="13846"/>
                </a:moveTo>
                <a:cubicBezTo>
                  <a:pt x="52169" y="13868"/>
                  <a:pt x="53522" y="13904"/>
                  <a:pt x="54863" y="13904"/>
                </a:cubicBezTo>
                <a:cubicBezTo>
                  <a:pt x="55117" y="13904"/>
                  <a:pt x="55370" y="13902"/>
                  <a:pt x="55623" y="13900"/>
                </a:cubicBezTo>
                <a:lnTo>
                  <a:pt x="55623" y="13900"/>
                </a:lnTo>
                <a:cubicBezTo>
                  <a:pt x="55605" y="15577"/>
                  <a:pt x="55543" y="17245"/>
                  <a:pt x="55578" y="18940"/>
                </a:cubicBezTo>
                <a:cubicBezTo>
                  <a:pt x="54160" y="18891"/>
                  <a:pt x="52742" y="18850"/>
                  <a:pt x="51283" y="18850"/>
                </a:cubicBezTo>
                <a:cubicBezTo>
                  <a:pt x="51145" y="18850"/>
                  <a:pt x="51007" y="18850"/>
                  <a:pt x="50868" y="18851"/>
                </a:cubicBezTo>
                <a:cubicBezTo>
                  <a:pt x="50743" y="17290"/>
                  <a:pt x="50734" y="15479"/>
                  <a:pt x="50823" y="13873"/>
                </a:cubicBezTo>
                <a:cubicBezTo>
                  <a:pt x="50823" y="13864"/>
                  <a:pt x="50823" y="13846"/>
                  <a:pt x="50841" y="13846"/>
                </a:cubicBezTo>
                <a:close/>
                <a:moveTo>
                  <a:pt x="48577" y="13820"/>
                </a:moveTo>
                <a:cubicBezTo>
                  <a:pt x="49209" y="13820"/>
                  <a:pt x="49844" y="13826"/>
                  <a:pt x="50475" y="13837"/>
                </a:cubicBezTo>
                <a:cubicBezTo>
                  <a:pt x="50377" y="15452"/>
                  <a:pt x="50386" y="17281"/>
                  <a:pt x="50520" y="18851"/>
                </a:cubicBezTo>
                <a:cubicBezTo>
                  <a:pt x="50425" y="18850"/>
                  <a:pt x="50331" y="18850"/>
                  <a:pt x="50236" y="18850"/>
                </a:cubicBezTo>
                <a:cubicBezTo>
                  <a:pt x="48697" y="18850"/>
                  <a:pt x="47217" y="18916"/>
                  <a:pt x="45729" y="18958"/>
                </a:cubicBezTo>
                <a:cubicBezTo>
                  <a:pt x="45676" y="17307"/>
                  <a:pt x="45640" y="15541"/>
                  <a:pt x="45712" y="13873"/>
                </a:cubicBezTo>
                <a:cubicBezTo>
                  <a:pt x="46650" y="13835"/>
                  <a:pt x="47611" y="13820"/>
                  <a:pt x="48577" y="13820"/>
                </a:cubicBezTo>
                <a:close/>
                <a:moveTo>
                  <a:pt x="60378" y="13748"/>
                </a:moveTo>
                <a:cubicBezTo>
                  <a:pt x="60405" y="15603"/>
                  <a:pt x="60565" y="17388"/>
                  <a:pt x="60699" y="19109"/>
                </a:cubicBezTo>
                <a:cubicBezTo>
                  <a:pt x="59084" y="19083"/>
                  <a:pt x="57487" y="19029"/>
                  <a:pt x="55935" y="18940"/>
                </a:cubicBezTo>
                <a:cubicBezTo>
                  <a:pt x="55899" y="17245"/>
                  <a:pt x="55962" y="15577"/>
                  <a:pt x="55971" y="13900"/>
                </a:cubicBezTo>
                <a:cubicBezTo>
                  <a:pt x="57478" y="13882"/>
                  <a:pt x="58924" y="13810"/>
                  <a:pt x="60378" y="13748"/>
                </a:cubicBezTo>
                <a:close/>
                <a:moveTo>
                  <a:pt x="64776" y="13596"/>
                </a:moveTo>
                <a:cubicBezTo>
                  <a:pt x="64812" y="13623"/>
                  <a:pt x="64794" y="13694"/>
                  <a:pt x="64794" y="13748"/>
                </a:cubicBezTo>
                <a:cubicBezTo>
                  <a:pt x="64803" y="15532"/>
                  <a:pt x="64758" y="17388"/>
                  <a:pt x="64776" y="19190"/>
                </a:cubicBezTo>
                <a:cubicBezTo>
                  <a:pt x="63536" y="19163"/>
                  <a:pt x="62323" y="19118"/>
                  <a:pt x="61065" y="19109"/>
                </a:cubicBezTo>
                <a:cubicBezTo>
                  <a:pt x="60904" y="17361"/>
                  <a:pt x="60770" y="15595"/>
                  <a:pt x="60726" y="13730"/>
                </a:cubicBezTo>
                <a:cubicBezTo>
                  <a:pt x="62073" y="13676"/>
                  <a:pt x="63429" y="13641"/>
                  <a:pt x="64776" y="13596"/>
                </a:cubicBezTo>
                <a:close/>
                <a:moveTo>
                  <a:pt x="70458" y="13227"/>
                </a:moveTo>
                <a:cubicBezTo>
                  <a:pt x="70487" y="13227"/>
                  <a:pt x="70494" y="13253"/>
                  <a:pt x="70494" y="13382"/>
                </a:cubicBezTo>
                <a:cubicBezTo>
                  <a:pt x="70494" y="13766"/>
                  <a:pt x="70459" y="14247"/>
                  <a:pt x="70441" y="14604"/>
                </a:cubicBezTo>
                <a:cubicBezTo>
                  <a:pt x="70378" y="15996"/>
                  <a:pt x="70307" y="17441"/>
                  <a:pt x="70289" y="18824"/>
                </a:cubicBezTo>
                <a:cubicBezTo>
                  <a:pt x="69531" y="18949"/>
                  <a:pt x="68701" y="19118"/>
                  <a:pt x="67818" y="19127"/>
                </a:cubicBezTo>
                <a:cubicBezTo>
                  <a:pt x="66944" y="19145"/>
                  <a:pt x="66025" y="19190"/>
                  <a:pt x="65133" y="19199"/>
                </a:cubicBezTo>
                <a:cubicBezTo>
                  <a:pt x="65124" y="17325"/>
                  <a:pt x="65142" y="15461"/>
                  <a:pt x="65151" y="13587"/>
                </a:cubicBezTo>
                <a:cubicBezTo>
                  <a:pt x="66979" y="13561"/>
                  <a:pt x="68746" y="13436"/>
                  <a:pt x="70378" y="13239"/>
                </a:cubicBezTo>
                <a:cubicBezTo>
                  <a:pt x="70415" y="13236"/>
                  <a:pt x="70440" y="13227"/>
                  <a:pt x="70458" y="13227"/>
                </a:cubicBezTo>
                <a:close/>
                <a:moveTo>
                  <a:pt x="45355" y="13900"/>
                </a:moveTo>
                <a:cubicBezTo>
                  <a:pt x="45283" y="15559"/>
                  <a:pt x="45319" y="17334"/>
                  <a:pt x="45382" y="18984"/>
                </a:cubicBezTo>
                <a:cubicBezTo>
                  <a:pt x="43838" y="19047"/>
                  <a:pt x="42339" y="19163"/>
                  <a:pt x="40778" y="19208"/>
                </a:cubicBezTo>
                <a:cubicBezTo>
                  <a:pt x="40707" y="17521"/>
                  <a:pt x="40832" y="15809"/>
                  <a:pt x="40885" y="14149"/>
                </a:cubicBezTo>
                <a:cubicBezTo>
                  <a:pt x="42384" y="14069"/>
                  <a:pt x="43838" y="13953"/>
                  <a:pt x="45355" y="13900"/>
                </a:cubicBezTo>
                <a:close/>
                <a:moveTo>
                  <a:pt x="40529" y="14167"/>
                </a:moveTo>
                <a:cubicBezTo>
                  <a:pt x="40475" y="15826"/>
                  <a:pt x="40350" y="17539"/>
                  <a:pt x="40430" y="19234"/>
                </a:cubicBezTo>
                <a:cubicBezTo>
                  <a:pt x="38718" y="19288"/>
                  <a:pt x="37031" y="19377"/>
                  <a:pt x="35444" y="19564"/>
                </a:cubicBezTo>
                <a:cubicBezTo>
                  <a:pt x="35328" y="17923"/>
                  <a:pt x="35220" y="16112"/>
                  <a:pt x="35354" y="14399"/>
                </a:cubicBezTo>
                <a:cubicBezTo>
                  <a:pt x="37076" y="14319"/>
                  <a:pt x="38789" y="14230"/>
                  <a:pt x="40529" y="14167"/>
                </a:cubicBezTo>
                <a:close/>
                <a:moveTo>
                  <a:pt x="34953" y="14408"/>
                </a:moveTo>
                <a:lnTo>
                  <a:pt x="34953" y="14426"/>
                </a:lnTo>
                <a:lnTo>
                  <a:pt x="34997" y="14426"/>
                </a:lnTo>
                <a:cubicBezTo>
                  <a:pt x="34980" y="14711"/>
                  <a:pt x="34962" y="14997"/>
                  <a:pt x="34953" y="15282"/>
                </a:cubicBezTo>
                <a:lnTo>
                  <a:pt x="34953" y="16504"/>
                </a:lnTo>
                <a:lnTo>
                  <a:pt x="34944" y="16504"/>
                </a:lnTo>
                <a:cubicBezTo>
                  <a:pt x="34953" y="17566"/>
                  <a:pt x="35024" y="18610"/>
                  <a:pt x="35096" y="19609"/>
                </a:cubicBezTo>
                <a:cubicBezTo>
                  <a:pt x="35024" y="19609"/>
                  <a:pt x="34962" y="19618"/>
                  <a:pt x="34899" y="19627"/>
                </a:cubicBezTo>
                <a:lnTo>
                  <a:pt x="34899" y="19636"/>
                </a:lnTo>
                <a:cubicBezTo>
                  <a:pt x="34337" y="19654"/>
                  <a:pt x="32607" y="19689"/>
                  <a:pt x="30171" y="19743"/>
                </a:cubicBezTo>
                <a:cubicBezTo>
                  <a:pt x="30144" y="18949"/>
                  <a:pt x="30118" y="18271"/>
                  <a:pt x="30109" y="17807"/>
                </a:cubicBezTo>
                <a:cubicBezTo>
                  <a:pt x="30100" y="16986"/>
                  <a:pt x="30028" y="16219"/>
                  <a:pt x="29957" y="15470"/>
                </a:cubicBezTo>
                <a:cubicBezTo>
                  <a:pt x="29930" y="15157"/>
                  <a:pt x="29904" y="14845"/>
                  <a:pt x="29877" y="14542"/>
                </a:cubicBezTo>
                <a:cubicBezTo>
                  <a:pt x="32303" y="14506"/>
                  <a:pt x="34105" y="14470"/>
                  <a:pt x="34953" y="14408"/>
                </a:cubicBezTo>
                <a:close/>
                <a:moveTo>
                  <a:pt x="29493" y="14542"/>
                </a:moveTo>
                <a:cubicBezTo>
                  <a:pt x="29511" y="14863"/>
                  <a:pt x="29547" y="15184"/>
                  <a:pt x="29573" y="15505"/>
                </a:cubicBezTo>
                <a:cubicBezTo>
                  <a:pt x="29645" y="16246"/>
                  <a:pt x="29716" y="17004"/>
                  <a:pt x="29725" y="17816"/>
                </a:cubicBezTo>
                <a:cubicBezTo>
                  <a:pt x="29734" y="18280"/>
                  <a:pt x="29761" y="18958"/>
                  <a:pt x="29788" y="19752"/>
                </a:cubicBezTo>
                <a:cubicBezTo>
                  <a:pt x="28262" y="19787"/>
                  <a:pt x="26487" y="19823"/>
                  <a:pt x="24551" y="19868"/>
                </a:cubicBezTo>
                <a:cubicBezTo>
                  <a:pt x="24578" y="19591"/>
                  <a:pt x="24604" y="19368"/>
                  <a:pt x="24631" y="19216"/>
                </a:cubicBezTo>
                <a:cubicBezTo>
                  <a:pt x="24729" y="18583"/>
                  <a:pt x="24694" y="17147"/>
                  <a:pt x="24667" y="15764"/>
                </a:cubicBezTo>
                <a:cubicBezTo>
                  <a:pt x="24658" y="15354"/>
                  <a:pt x="24649" y="14952"/>
                  <a:pt x="24640" y="14586"/>
                </a:cubicBezTo>
                <a:cubicBezTo>
                  <a:pt x="26415" y="14578"/>
                  <a:pt x="28048" y="14560"/>
                  <a:pt x="29493" y="14542"/>
                </a:cubicBezTo>
                <a:close/>
                <a:moveTo>
                  <a:pt x="24257" y="14586"/>
                </a:moveTo>
                <a:cubicBezTo>
                  <a:pt x="24257" y="14952"/>
                  <a:pt x="24274" y="15354"/>
                  <a:pt x="24283" y="15773"/>
                </a:cubicBezTo>
                <a:cubicBezTo>
                  <a:pt x="24310" y="17075"/>
                  <a:pt x="24346" y="18556"/>
                  <a:pt x="24248" y="19163"/>
                </a:cubicBezTo>
                <a:cubicBezTo>
                  <a:pt x="24221" y="19323"/>
                  <a:pt x="24194" y="19573"/>
                  <a:pt x="24167" y="19877"/>
                </a:cubicBezTo>
                <a:cubicBezTo>
                  <a:pt x="22544" y="19921"/>
                  <a:pt x="20813" y="19957"/>
                  <a:pt x="19038" y="20001"/>
                </a:cubicBezTo>
                <a:cubicBezTo>
                  <a:pt x="19118" y="18101"/>
                  <a:pt x="19180" y="16210"/>
                  <a:pt x="19154" y="15452"/>
                </a:cubicBezTo>
                <a:cubicBezTo>
                  <a:pt x="19154" y="15256"/>
                  <a:pt x="19136" y="14961"/>
                  <a:pt x="19118" y="14604"/>
                </a:cubicBezTo>
                <a:cubicBezTo>
                  <a:pt x="20902" y="14595"/>
                  <a:pt x="22633" y="14595"/>
                  <a:pt x="24257" y="14586"/>
                </a:cubicBezTo>
                <a:close/>
                <a:moveTo>
                  <a:pt x="18734" y="14604"/>
                </a:moveTo>
                <a:cubicBezTo>
                  <a:pt x="18752" y="14970"/>
                  <a:pt x="18761" y="15264"/>
                  <a:pt x="18770" y="15470"/>
                </a:cubicBezTo>
                <a:cubicBezTo>
                  <a:pt x="18797" y="16210"/>
                  <a:pt x="18725" y="18110"/>
                  <a:pt x="18654" y="20010"/>
                </a:cubicBezTo>
                <a:cubicBezTo>
                  <a:pt x="16781" y="20064"/>
                  <a:pt x="14863" y="20109"/>
                  <a:pt x="12971" y="20162"/>
                </a:cubicBezTo>
                <a:cubicBezTo>
                  <a:pt x="12918" y="19190"/>
                  <a:pt x="12873" y="18351"/>
                  <a:pt x="12838" y="17905"/>
                </a:cubicBezTo>
                <a:cubicBezTo>
                  <a:pt x="12802" y="17405"/>
                  <a:pt x="12793" y="16130"/>
                  <a:pt x="12793" y="14604"/>
                </a:cubicBezTo>
                <a:close/>
                <a:moveTo>
                  <a:pt x="7226" y="14586"/>
                </a:moveTo>
                <a:lnTo>
                  <a:pt x="7226" y="14586"/>
                </a:lnTo>
                <a:cubicBezTo>
                  <a:pt x="8921" y="14595"/>
                  <a:pt x="10661" y="14595"/>
                  <a:pt x="12409" y="14604"/>
                </a:cubicBezTo>
                <a:cubicBezTo>
                  <a:pt x="12400" y="16139"/>
                  <a:pt x="12418" y="17423"/>
                  <a:pt x="12454" y="17932"/>
                </a:cubicBezTo>
                <a:cubicBezTo>
                  <a:pt x="12490" y="18378"/>
                  <a:pt x="12534" y="19208"/>
                  <a:pt x="12588" y="20171"/>
                </a:cubicBezTo>
                <a:cubicBezTo>
                  <a:pt x="10857" y="20216"/>
                  <a:pt x="9162" y="20269"/>
                  <a:pt x="7538" y="20314"/>
                </a:cubicBezTo>
                <a:cubicBezTo>
                  <a:pt x="7494" y="19288"/>
                  <a:pt x="7467" y="18378"/>
                  <a:pt x="7458" y="17807"/>
                </a:cubicBezTo>
                <a:cubicBezTo>
                  <a:pt x="7440" y="16986"/>
                  <a:pt x="7369" y="16219"/>
                  <a:pt x="7298" y="15470"/>
                </a:cubicBezTo>
                <a:cubicBezTo>
                  <a:pt x="7271" y="15175"/>
                  <a:pt x="7244" y="14881"/>
                  <a:pt x="7226" y="14586"/>
                </a:cubicBezTo>
                <a:close/>
                <a:moveTo>
                  <a:pt x="1900" y="14569"/>
                </a:moveTo>
                <a:lnTo>
                  <a:pt x="1900" y="14569"/>
                </a:lnTo>
                <a:cubicBezTo>
                  <a:pt x="3470" y="14578"/>
                  <a:pt x="5130" y="14586"/>
                  <a:pt x="6834" y="14586"/>
                </a:cubicBezTo>
                <a:cubicBezTo>
                  <a:pt x="6860" y="14890"/>
                  <a:pt x="6887" y="15193"/>
                  <a:pt x="6914" y="15505"/>
                </a:cubicBezTo>
                <a:cubicBezTo>
                  <a:pt x="6985" y="16246"/>
                  <a:pt x="7057" y="17004"/>
                  <a:pt x="7075" y="17816"/>
                </a:cubicBezTo>
                <a:cubicBezTo>
                  <a:pt x="7084" y="18387"/>
                  <a:pt x="7110" y="19297"/>
                  <a:pt x="7155" y="20332"/>
                </a:cubicBezTo>
                <a:cubicBezTo>
                  <a:pt x="5210" y="20385"/>
                  <a:pt x="3381" y="20448"/>
                  <a:pt x="1767" y="20501"/>
                </a:cubicBezTo>
                <a:cubicBezTo>
                  <a:pt x="1811" y="19930"/>
                  <a:pt x="1856" y="19475"/>
                  <a:pt x="1891" y="19216"/>
                </a:cubicBezTo>
                <a:cubicBezTo>
                  <a:pt x="1999" y="18583"/>
                  <a:pt x="1963" y="17147"/>
                  <a:pt x="1927" y="15764"/>
                </a:cubicBezTo>
                <a:cubicBezTo>
                  <a:pt x="1918" y="15345"/>
                  <a:pt x="1909" y="14934"/>
                  <a:pt x="1900" y="14569"/>
                </a:cubicBezTo>
                <a:close/>
                <a:moveTo>
                  <a:pt x="7164" y="20715"/>
                </a:moveTo>
                <a:cubicBezTo>
                  <a:pt x="7173" y="20965"/>
                  <a:pt x="7182" y="21215"/>
                  <a:pt x="7199" y="21473"/>
                </a:cubicBezTo>
                <a:cubicBezTo>
                  <a:pt x="7235" y="22437"/>
                  <a:pt x="7271" y="23463"/>
                  <a:pt x="7307" y="24382"/>
                </a:cubicBezTo>
                <a:cubicBezTo>
                  <a:pt x="5228" y="24292"/>
                  <a:pt x="3274" y="24212"/>
                  <a:pt x="1544" y="24150"/>
                </a:cubicBezTo>
                <a:cubicBezTo>
                  <a:pt x="1606" y="23070"/>
                  <a:pt x="1668" y="21866"/>
                  <a:pt x="1740" y="20885"/>
                </a:cubicBezTo>
                <a:cubicBezTo>
                  <a:pt x="3363" y="20831"/>
                  <a:pt x="5201" y="20769"/>
                  <a:pt x="7164" y="20715"/>
                </a:cubicBezTo>
                <a:close/>
                <a:moveTo>
                  <a:pt x="12606" y="20555"/>
                </a:moveTo>
                <a:cubicBezTo>
                  <a:pt x="12686" y="22009"/>
                  <a:pt x="12775" y="23650"/>
                  <a:pt x="12873" y="24631"/>
                </a:cubicBezTo>
                <a:cubicBezTo>
                  <a:pt x="11107" y="24551"/>
                  <a:pt x="9358" y="24471"/>
                  <a:pt x="7690" y="24400"/>
                </a:cubicBezTo>
                <a:cubicBezTo>
                  <a:pt x="7654" y="23472"/>
                  <a:pt x="7619" y="22437"/>
                  <a:pt x="7583" y="21465"/>
                </a:cubicBezTo>
                <a:cubicBezTo>
                  <a:pt x="7574" y="21206"/>
                  <a:pt x="7556" y="20947"/>
                  <a:pt x="7547" y="20697"/>
                </a:cubicBezTo>
                <a:cubicBezTo>
                  <a:pt x="9180" y="20653"/>
                  <a:pt x="10875" y="20599"/>
                  <a:pt x="12606" y="20555"/>
                </a:cubicBezTo>
                <a:close/>
                <a:moveTo>
                  <a:pt x="18645" y="20403"/>
                </a:moveTo>
                <a:lnTo>
                  <a:pt x="18645" y="20403"/>
                </a:lnTo>
                <a:cubicBezTo>
                  <a:pt x="18636" y="20635"/>
                  <a:pt x="18627" y="20876"/>
                  <a:pt x="18610" y="21108"/>
                </a:cubicBezTo>
                <a:cubicBezTo>
                  <a:pt x="18556" y="22589"/>
                  <a:pt x="18502" y="23989"/>
                  <a:pt x="18485" y="24765"/>
                </a:cubicBezTo>
                <a:cubicBezTo>
                  <a:pt x="18485" y="24810"/>
                  <a:pt x="18485" y="24855"/>
                  <a:pt x="18485" y="24890"/>
                </a:cubicBezTo>
                <a:cubicBezTo>
                  <a:pt x="16763" y="24810"/>
                  <a:pt x="14996" y="24730"/>
                  <a:pt x="13257" y="24649"/>
                </a:cubicBezTo>
                <a:cubicBezTo>
                  <a:pt x="13168" y="23686"/>
                  <a:pt x="13070" y="22027"/>
                  <a:pt x="12989" y="20546"/>
                </a:cubicBezTo>
                <a:cubicBezTo>
                  <a:pt x="14872" y="20492"/>
                  <a:pt x="16781" y="20448"/>
                  <a:pt x="18645" y="20403"/>
                </a:cubicBezTo>
                <a:close/>
                <a:moveTo>
                  <a:pt x="70271" y="19199"/>
                </a:moveTo>
                <a:lnTo>
                  <a:pt x="70271" y="19199"/>
                </a:lnTo>
                <a:cubicBezTo>
                  <a:pt x="70236" y="21010"/>
                  <a:pt x="70218" y="22963"/>
                  <a:pt x="70253" y="24819"/>
                </a:cubicBezTo>
                <a:cubicBezTo>
                  <a:pt x="69988" y="24816"/>
                  <a:pt x="69721" y="24814"/>
                  <a:pt x="69454" y="24814"/>
                </a:cubicBezTo>
                <a:cubicBezTo>
                  <a:pt x="68140" y="24814"/>
                  <a:pt x="66814" y="24850"/>
                  <a:pt x="65561" y="24917"/>
                </a:cubicBezTo>
                <a:cubicBezTo>
                  <a:pt x="65347" y="23204"/>
                  <a:pt x="65142" y="21482"/>
                  <a:pt x="65133" y="19555"/>
                </a:cubicBezTo>
                <a:cubicBezTo>
                  <a:pt x="66462" y="19502"/>
                  <a:pt x="67827" y="19547"/>
                  <a:pt x="69049" y="19377"/>
                </a:cubicBezTo>
                <a:cubicBezTo>
                  <a:pt x="69468" y="19323"/>
                  <a:pt x="69906" y="19252"/>
                  <a:pt x="70271" y="19199"/>
                </a:cubicBezTo>
                <a:close/>
                <a:moveTo>
                  <a:pt x="61100" y="19457"/>
                </a:moveTo>
                <a:cubicBezTo>
                  <a:pt x="62340" y="19475"/>
                  <a:pt x="63545" y="19520"/>
                  <a:pt x="64776" y="19547"/>
                </a:cubicBezTo>
                <a:cubicBezTo>
                  <a:pt x="64776" y="21482"/>
                  <a:pt x="65017" y="23231"/>
                  <a:pt x="65204" y="24944"/>
                </a:cubicBezTo>
                <a:cubicBezTo>
                  <a:pt x="64000" y="24979"/>
                  <a:pt x="62840" y="25069"/>
                  <a:pt x="61654" y="25140"/>
                </a:cubicBezTo>
                <a:cubicBezTo>
                  <a:pt x="61422" y="23302"/>
                  <a:pt x="61216" y="21429"/>
                  <a:pt x="61092" y="19493"/>
                </a:cubicBezTo>
                <a:cubicBezTo>
                  <a:pt x="61092" y="19475"/>
                  <a:pt x="61092" y="19466"/>
                  <a:pt x="61100" y="19457"/>
                </a:cubicBezTo>
                <a:close/>
                <a:moveTo>
                  <a:pt x="24141" y="20269"/>
                </a:moveTo>
                <a:cubicBezTo>
                  <a:pt x="24051" y="21349"/>
                  <a:pt x="23962" y="22910"/>
                  <a:pt x="23891" y="24239"/>
                </a:cubicBezTo>
                <a:cubicBezTo>
                  <a:pt x="23873" y="24560"/>
                  <a:pt x="23855" y="24872"/>
                  <a:pt x="23846" y="25149"/>
                </a:cubicBezTo>
                <a:cubicBezTo>
                  <a:pt x="22258" y="25078"/>
                  <a:pt x="20581" y="24997"/>
                  <a:pt x="18868" y="24908"/>
                </a:cubicBezTo>
                <a:cubicBezTo>
                  <a:pt x="18868" y="24863"/>
                  <a:pt x="18868" y="24819"/>
                  <a:pt x="18877" y="24774"/>
                </a:cubicBezTo>
                <a:cubicBezTo>
                  <a:pt x="18886" y="23998"/>
                  <a:pt x="18940" y="22606"/>
                  <a:pt x="19002" y="21117"/>
                </a:cubicBezTo>
                <a:cubicBezTo>
                  <a:pt x="19011" y="20876"/>
                  <a:pt x="19020" y="20635"/>
                  <a:pt x="19029" y="20385"/>
                </a:cubicBezTo>
                <a:cubicBezTo>
                  <a:pt x="20795" y="20349"/>
                  <a:pt x="22517" y="20305"/>
                  <a:pt x="24141" y="20269"/>
                </a:cubicBezTo>
                <a:close/>
                <a:moveTo>
                  <a:pt x="55953" y="19306"/>
                </a:moveTo>
                <a:cubicBezTo>
                  <a:pt x="57532" y="19368"/>
                  <a:pt x="59102" y="19439"/>
                  <a:pt x="60726" y="19457"/>
                </a:cubicBezTo>
                <a:cubicBezTo>
                  <a:pt x="60868" y="21411"/>
                  <a:pt x="61065" y="23302"/>
                  <a:pt x="61297" y="25158"/>
                </a:cubicBezTo>
                <a:cubicBezTo>
                  <a:pt x="59620" y="25265"/>
                  <a:pt x="57809" y="25265"/>
                  <a:pt x="56051" y="25265"/>
                </a:cubicBezTo>
                <a:cubicBezTo>
                  <a:pt x="56033" y="23267"/>
                  <a:pt x="56015" y="21277"/>
                  <a:pt x="55944" y="19332"/>
                </a:cubicBezTo>
                <a:cubicBezTo>
                  <a:pt x="55944" y="19323"/>
                  <a:pt x="55944" y="19306"/>
                  <a:pt x="55953" y="19306"/>
                </a:cubicBezTo>
                <a:close/>
                <a:moveTo>
                  <a:pt x="50913" y="19199"/>
                </a:moveTo>
                <a:cubicBezTo>
                  <a:pt x="52501" y="19199"/>
                  <a:pt x="54044" y="19243"/>
                  <a:pt x="55587" y="19297"/>
                </a:cubicBezTo>
                <a:cubicBezTo>
                  <a:pt x="55659" y="21250"/>
                  <a:pt x="55676" y="23258"/>
                  <a:pt x="55694" y="25265"/>
                </a:cubicBezTo>
                <a:cubicBezTo>
                  <a:pt x="54178" y="25309"/>
                  <a:pt x="52634" y="25327"/>
                  <a:pt x="51127" y="25390"/>
                </a:cubicBezTo>
                <a:cubicBezTo>
                  <a:pt x="51109" y="23284"/>
                  <a:pt x="51064" y="21197"/>
                  <a:pt x="50904" y="19234"/>
                </a:cubicBezTo>
                <a:cubicBezTo>
                  <a:pt x="50895" y="19216"/>
                  <a:pt x="50895" y="19199"/>
                  <a:pt x="50913" y="19199"/>
                </a:cubicBezTo>
                <a:close/>
                <a:moveTo>
                  <a:pt x="29796" y="20135"/>
                </a:moveTo>
                <a:cubicBezTo>
                  <a:pt x="29814" y="20564"/>
                  <a:pt x="29832" y="21018"/>
                  <a:pt x="29850" y="21473"/>
                </a:cubicBezTo>
                <a:cubicBezTo>
                  <a:pt x="29904" y="22838"/>
                  <a:pt x="29966" y="24319"/>
                  <a:pt x="29993" y="25461"/>
                </a:cubicBezTo>
                <a:cubicBezTo>
                  <a:pt x="28333" y="25372"/>
                  <a:pt x="26371" y="25274"/>
                  <a:pt x="24230" y="25176"/>
                </a:cubicBezTo>
                <a:cubicBezTo>
                  <a:pt x="24239" y="24890"/>
                  <a:pt x="24257" y="24578"/>
                  <a:pt x="24274" y="24257"/>
                </a:cubicBezTo>
                <a:cubicBezTo>
                  <a:pt x="24355" y="22910"/>
                  <a:pt x="24435" y="21331"/>
                  <a:pt x="24524" y="20260"/>
                </a:cubicBezTo>
                <a:cubicBezTo>
                  <a:pt x="26469" y="20207"/>
                  <a:pt x="28262" y="20171"/>
                  <a:pt x="29796" y="20135"/>
                </a:cubicBezTo>
                <a:close/>
                <a:moveTo>
                  <a:pt x="50538" y="19199"/>
                </a:moveTo>
                <a:cubicBezTo>
                  <a:pt x="50716" y="21170"/>
                  <a:pt x="50743" y="23284"/>
                  <a:pt x="50779" y="25408"/>
                </a:cubicBezTo>
                <a:cubicBezTo>
                  <a:pt x="49280" y="25488"/>
                  <a:pt x="47755" y="25541"/>
                  <a:pt x="46238" y="25604"/>
                </a:cubicBezTo>
                <a:cubicBezTo>
                  <a:pt x="46086" y="23499"/>
                  <a:pt x="45854" y="21473"/>
                  <a:pt x="45756" y="19315"/>
                </a:cubicBezTo>
                <a:cubicBezTo>
                  <a:pt x="47335" y="19261"/>
                  <a:pt x="48905" y="19199"/>
                  <a:pt x="50538" y="19199"/>
                </a:cubicBezTo>
                <a:close/>
                <a:moveTo>
                  <a:pt x="35105" y="19966"/>
                </a:moveTo>
                <a:cubicBezTo>
                  <a:pt x="35158" y="21857"/>
                  <a:pt x="35220" y="23793"/>
                  <a:pt x="35212" y="25720"/>
                </a:cubicBezTo>
                <a:cubicBezTo>
                  <a:pt x="34846" y="25702"/>
                  <a:pt x="33044" y="25613"/>
                  <a:pt x="30376" y="25479"/>
                </a:cubicBezTo>
                <a:cubicBezTo>
                  <a:pt x="30350" y="24328"/>
                  <a:pt x="30287" y="22838"/>
                  <a:pt x="30234" y="21465"/>
                </a:cubicBezTo>
                <a:cubicBezTo>
                  <a:pt x="30216" y="21001"/>
                  <a:pt x="30198" y="20555"/>
                  <a:pt x="30189" y="20126"/>
                </a:cubicBezTo>
                <a:cubicBezTo>
                  <a:pt x="33115" y="20064"/>
                  <a:pt x="35015" y="20019"/>
                  <a:pt x="35096" y="20019"/>
                </a:cubicBezTo>
                <a:lnTo>
                  <a:pt x="35096" y="19966"/>
                </a:lnTo>
                <a:close/>
                <a:moveTo>
                  <a:pt x="45399" y="19332"/>
                </a:moveTo>
                <a:cubicBezTo>
                  <a:pt x="45498" y="21491"/>
                  <a:pt x="45738" y="23516"/>
                  <a:pt x="45890" y="25622"/>
                </a:cubicBezTo>
                <a:cubicBezTo>
                  <a:pt x="44347" y="25729"/>
                  <a:pt x="42794" y="25809"/>
                  <a:pt x="41189" y="25845"/>
                </a:cubicBezTo>
                <a:cubicBezTo>
                  <a:pt x="41126" y="23686"/>
                  <a:pt x="40885" y="21696"/>
                  <a:pt x="40805" y="19564"/>
                </a:cubicBezTo>
                <a:cubicBezTo>
                  <a:pt x="42357" y="19520"/>
                  <a:pt x="43856" y="19404"/>
                  <a:pt x="45399" y="19332"/>
                </a:cubicBezTo>
                <a:close/>
                <a:moveTo>
                  <a:pt x="40448" y="19582"/>
                </a:moveTo>
                <a:cubicBezTo>
                  <a:pt x="40537" y="21714"/>
                  <a:pt x="40769" y="23695"/>
                  <a:pt x="40832" y="25854"/>
                </a:cubicBezTo>
                <a:cubicBezTo>
                  <a:pt x="40150" y="25871"/>
                  <a:pt x="39455" y="25884"/>
                  <a:pt x="38763" y="25884"/>
                </a:cubicBezTo>
                <a:cubicBezTo>
                  <a:pt x="37664" y="25884"/>
                  <a:pt x="36576" y="25851"/>
                  <a:pt x="35568" y="25747"/>
                </a:cubicBezTo>
                <a:cubicBezTo>
                  <a:pt x="35568" y="23775"/>
                  <a:pt x="35506" y="21812"/>
                  <a:pt x="35470" y="19921"/>
                </a:cubicBezTo>
                <a:cubicBezTo>
                  <a:pt x="37049" y="19725"/>
                  <a:pt x="38735" y="19645"/>
                  <a:pt x="40448" y="19582"/>
                </a:cubicBezTo>
                <a:close/>
                <a:moveTo>
                  <a:pt x="1526" y="24533"/>
                </a:moveTo>
                <a:cubicBezTo>
                  <a:pt x="3256" y="24596"/>
                  <a:pt x="5228" y="24676"/>
                  <a:pt x="7315" y="24765"/>
                </a:cubicBezTo>
                <a:cubicBezTo>
                  <a:pt x="7351" y="25800"/>
                  <a:pt x="7369" y="26665"/>
                  <a:pt x="7351" y="27112"/>
                </a:cubicBezTo>
                <a:cubicBezTo>
                  <a:pt x="7342" y="27477"/>
                  <a:pt x="7307" y="28173"/>
                  <a:pt x="7253" y="29047"/>
                </a:cubicBezTo>
                <a:cubicBezTo>
                  <a:pt x="5032" y="29021"/>
                  <a:pt x="3007" y="28994"/>
                  <a:pt x="1356" y="28985"/>
                </a:cubicBezTo>
                <a:cubicBezTo>
                  <a:pt x="1365" y="27852"/>
                  <a:pt x="1374" y="26942"/>
                  <a:pt x="1401" y="26541"/>
                </a:cubicBezTo>
                <a:cubicBezTo>
                  <a:pt x="1436" y="26130"/>
                  <a:pt x="1481" y="25399"/>
                  <a:pt x="1526" y="24533"/>
                </a:cubicBezTo>
                <a:close/>
                <a:moveTo>
                  <a:pt x="68997" y="25170"/>
                </a:moveTo>
                <a:cubicBezTo>
                  <a:pt x="69422" y="25170"/>
                  <a:pt x="69848" y="25177"/>
                  <a:pt x="70271" y="25194"/>
                </a:cubicBezTo>
                <a:cubicBezTo>
                  <a:pt x="70298" y="26460"/>
                  <a:pt x="70343" y="27718"/>
                  <a:pt x="70450" y="28914"/>
                </a:cubicBezTo>
                <a:cubicBezTo>
                  <a:pt x="68969" y="28914"/>
                  <a:pt x="67550" y="28985"/>
                  <a:pt x="66150" y="29074"/>
                </a:cubicBezTo>
                <a:cubicBezTo>
                  <a:pt x="65936" y="27834"/>
                  <a:pt x="65757" y="26567"/>
                  <a:pt x="65606" y="25274"/>
                </a:cubicBezTo>
                <a:cubicBezTo>
                  <a:pt x="66700" y="25222"/>
                  <a:pt x="67847" y="25170"/>
                  <a:pt x="68997" y="25170"/>
                </a:cubicBezTo>
                <a:close/>
                <a:moveTo>
                  <a:pt x="7699" y="24783"/>
                </a:moveTo>
                <a:lnTo>
                  <a:pt x="7699" y="24783"/>
                </a:lnTo>
                <a:cubicBezTo>
                  <a:pt x="9376" y="24855"/>
                  <a:pt x="11134" y="24935"/>
                  <a:pt x="12909" y="25015"/>
                </a:cubicBezTo>
                <a:cubicBezTo>
                  <a:pt x="12918" y="25122"/>
                  <a:pt x="12936" y="25211"/>
                  <a:pt x="12945" y="25283"/>
                </a:cubicBezTo>
                <a:cubicBezTo>
                  <a:pt x="13043" y="25889"/>
                  <a:pt x="13007" y="27370"/>
                  <a:pt x="12971" y="28673"/>
                </a:cubicBezTo>
                <a:cubicBezTo>
                  <a:pt x="12971" y="28842"/>
                  <a:pt x="12971" y="29003"/>
                  <a:pt x="12962" y="29154"/>
                </a:cubicBezTo>
                <a:cubicBezTo>
                  <a:pt x="11125" y="29119"/>
                  <a:pt x="9332" y="29083"/>
                  <a:pt x="7637" y="29056"/>
                </a:cubicBezTo>
                <a:cubicBezTo>
                  <a:pt x="7690" y="28182"/>
                  <a:pt x="7726" y="27495"/>
                  <a:pt x="7735" y="27120"/>
                </a:cubicBezTo>
                <a:cubicBezTo>
                  <a:pt x="7753" y="26674"/>
                  <a:pt x="7735" y="25809"/>
                  <a:pt x="7699" y="24783"/>
                </a:cubicBezTo>
                <a:close/>
                <a:moveTo>
                  <a:pt x="65258" y="25283"/>
                </a:moveTo>
                <a:cubicBezTo>
                  <a:pt x="65409" y="26576"/>
                  <a:pt x="65579" y="27852"/>
                  <a:pt x="65793" y="29083"/>
                </a:cubicBezTo>
                <a:cubicBezTo>
                  <a:pt x="64597" y="29137"/>
                  <a:pt x="63384" y="29181"/>
                  <a:pt x="62153" y="29208"/>
                </a:cubicBezTo>
                <a:cubicBezTo>
                  <a:pt x="62010" y="27959"/>
                  <a:pt x="61832" y="26746"/>
                  <a:pt x="61698" y="25488"/>
                </a:cubicBezTo>
                <a:cubicBezTo>
                  <a:pt x="62867" y="25417"/>
                  <a:pt x="64053" y="25345"/>
                  <a:pt x="65231" y="25283"/>
                </a:cubicBezTo>
                <a:close/>
                <a:moveTo>
                  <a:pt x="61323" y="25515"/>
                </a:moveTo>
                <a:cubicBezTo>
                  <a:pt x="61350" y="25533"/>
                  <a:pt x="61350" y="25586"/>
                  <a:pt x="61350" y="25613"/>
                </a:cubicBezTo>
                <a:cubicBezTo>
                  <a:pt x="61511" y="26781"/>
                  <a:pt x="61636" y="28013"/>
                  <a:pt x="61796" y="29208"/>
                </a:cubicBezTo>
                <a:cubicBezTo>
                  <a:pt x="60756" y="29193"/>
                  <a:pt x="59693" y="29175"/>
                  <a:pt x="58636" y="29175"/>
                </a:cubicBezTo>
                <a:cubicBezTo>
                  <a:pt x="57817" y="29175"/>
                  <a:pt x="57001" y="29186"/>
                  <a:pt x="56203" y="29217"/>
                </a:cubicBezTo>
                <a:cubicBezTo>
                  <a:pt x="56131" y="28030"/>
                  <a:pt x="56069" y="26844"/>
                  <a:pt x="56051" y="25613"/>
                </a:cubicBezTo>
                <a:lnTo>
                  <a:pt x="56051" y="25613"/>
                </a:lnTo>
                <a:cubicBezTo>
                  <a:pt x="56379" y="25614"/>
                  <a:pt x="56707" y="25615"/>
                  <a:pt x="57035" y="25615"/>
                </a:cubicBezTo>
                <a:cubicBezTo>
                  <a:pt x="58497" y="25615"/>
                  <a:pt x="59946" y="25595"/>
                  <a:pt x="61323" y="25515"/>
                </a:cubicBezTo>
                <a:close/>
                <a:moveTo>
                  <a:pt x="13301" y="25033"/>
                </a:moveTo>
                <a:cubicBezTo>
                  <a:pt x="15023" y="25113"/>
                  <a:pt x="16763" y="25194"/>
                  <a:pt x="18476" y="25274"/>
                </a:cubicBezTo>
                <a:cubicBezTo>
                  <a:pt x="18449" y="25898"/>
                  <a:pt x="18386" y="26496"/>
                  <a:pt x="18333" y="27076"/>
                </a:cubicBezTo>
                <a:cubicBezTo>
                  <a:pt x="18271" y="27816"/>
                  <a:pt x="18199" y="28530"/>
                  <a:pt x="18190" y="29270"/>
                </a:cubicBezTo>
                <a:cubicBezTo>
                  <a:pt x="16576" y="29235"/>
                  <a:pt x="14952" y="29199"/>
                  <a:pt x="13346" y="29163"/>
                </a:cubicBezTo>
                <a:cubicBezTo>
                  <a:pt x="13355" y="29012"/>
                  <a:pt x="13355" y="28851"/>
                  <a:pt x="13355" y="28682"/>
                </a:cubicBezTo>
                <a:cubicBezTo>
                  <a:pt x="13391" y="27299"/>
                  <a:pt x="13426" y="25863"/>
                  <a:pt x="13328" y="25229"/>
                </a:cubicBezTo>
                <a:cubicBezTo>
                  <a:pt x="13319" y="25167"/>
                  <a:pt x="13310" y="25104"/>
                  <a:pt x="13301" y="25033"/>
                </a:cubicBezTo>
                <a:close/>
                <a:moveTo>
                  <a:pt x="55694" y="25622"/>
                </a:moveTo>
                <a:cubicBezTo>
                  <a:pt x="55712" y="26862"/>
                  <a:pt x="55783" y="28048"/>
                  <a:pt x="55855" y="29235"/>
                </a:cubicBezTo>
                <a:cubicBezTo>
                  <a:pt x="54312" y="29306"/>
                  <a:pt x="52670" y="29270"/>
                  <a:pt x="51127" y="29333"/>
                </a:cubicBezTo>
                <a:cubicBezTo>
                  <a:pt x="51100" y="28155"/>
                  <a:pt x="51145" y="26906"/>
                  <a:pt x="51136" y="25738"/>
                </a:cubicBezTo>
                <a:cubicBezTo>
                  <a:pt x="52643" y="25684"/>
                  <a:pt x="54169" y="25657"/>
                  <a:pt x="55694" y="25622"/>
                </a:cubicBezTo>
                <a:close/>
                <a:moveTo>
                  <a:pt x="18859" y="25301"/>
                </a:moveTo>
                <a:cubicBezTo>
                  <a:pt x="20563" y="25381"/>
                  <a:pt x="22240" y="25461"/>
                  <a:pt x="23819" y="25533"/>
                </a:cubicBezTo>
                <a:cubicBezTo>
                  <a:pt x="23802" y="25943"/>
                  <a:pt x="23775" y="26282"/>
                  <a:pt x="23757" y="26514"/>
                </a:cubicBezTo>
                <a:cubicBezTo>
                  <a:pt x="23721" y="26969"/>
                  <a:pt x="23712" y="28066"/>
                  <a:pt x="23712" y="29404"/>
                </a:cubicBezTo>
                <a:cubicBezTo>
                  <a:pt x="22071" y="29369"/>
                  <a:pt x="20331" y="29324"/>
                  <a:pt x="18574" y="29279"/>
                </a:cubicBezTo>
                <a:cubicBezTo>
                  <a:pt x="18583" y="28548"/>
                  <a:pt x="18654" y="27843"/>
                  <a:pt x="18717" y="27112"/>
                </a:cubicBezTo>
                <a:cubicBezTo>
                  <a:pt x="18770" y="26523"/>
                  <a:pt x="18833" y="25925"/>
                  <a:pt x="18859" y="25301"/>
                </a:cubicBezTo>
                <a:close/>
                <a:moveTo>
                  <a:pt x="50779" y="25764"/>
                </a:moveTo>
                <a:lnTo>
                  <a:pt x="50779" y="25764"/>
                </a:lnTo>
                <a:cubicBezTo>
                  <a:pt x="50806" y="26933"/>
                  <a:pt x="50743" y="28155"/>
                  <a:pt x="50779" y="29333"/>
                </a:cubicBezTo>
                <a:cubicBezTo>
                  <a:pt x="49378" y="29404"/>
                  <a:pt x="47906" y="29404"/>
                  <a:pt x="46443" y="29413"/>
                </a:cubicBezTo>
                <a:cubicBezTo>
                  <a:pt x="46399" y="28262"/>
                  <a:pt x="46327" y="27067"/>
                  <a:pt x="46274" y="25961"/>
                </a:cubicBezTo>
                <a:cubicBezTo>
                  <a:pt x="47772" y="25889"/>
                  <a:pt x="49289" y="25845"/>
                  <a:pt x="50779" y="25764"/>
                </a:cubicBezTo>
                <a:close/>
                <a:moveTo>
                  <a:pt x="45890" y="25979"/>
                </a:moveTo>
                <a:cubicBezTo>
                  <a:pt x="45926" y="26014"/>
                  <a:pt x="45926" y="26095"/>
                  <a:pt x="45926" y="26166"/>
                </a:cubicBezTo>
                <a:cubicBezTo>
                  <a:pt x="45979" y="27227"/>
                  <a:pt x="46051" y="28343"/>
                  <a:pt x="46095" y="29422"/>
                </a:cubicBezTo>
                <a:cubicBezTo>
                  <a:pt x="44604" y="29463"/>
                  <a:pt x="43159" y="29549"/>
                  <a:pt x="41627" y="29549"/>
                </a:cubicBezTo>
                <a:cubicBezTo>
                  <a:pt x="41491" y="29549"/>
                  <a:pt x="41353" y="29548"/>
                  <a:pt x="41215" y="29547"/>
                </a:cubicBezTo>
                <a:cubicBezTo>
                  <a:pt x="41215" y="28423"/>
                  <a:pt x="41224" y="27290"/>
                  <a:pt x="41198" y="26193"/>
                </a:cubicBezTo>
                <a:cubicBezTo>
                  <a:pt x="42803" y="26166"/>
                  <a:pt x="44356" y="26077"/>
                  <a:pt x="45890" y="25979"/>
                </a:cubicBezTo>
                <a:close/>
                <a:moveTo>
                  <a:pt x="24203" y="25559"/>
                </a:moveTo>
                <a:cubicBezTo>
                  <a:pt x="26362" y="25657"/>
                  <a:pt x="28333" y="25756"/>
                  <a:pt x="30002" y="25845"/>
                </a:cubicBezTo>
                <a:cubicBezTo>
                  <a:pt x="30011" y="26389"/>
                  <a:pt x="30020" y="26835"/>
                  <a:pt x="30011" y="27112"/>
                </a:cubicBezTo>
                <a:cubicBezTo>
                  <a:pt x="30002" y="27495"/>
                  <a:pt x="29957" y="28218"/>
                  <a:pt x="29904" y="29146"/>
                </a:cubicBezTo>
                <a:cubicBezTo>
                  <a:pt x="29904" y="29288"/>
                  <a:pt x="29895" y="29431"/>
                  <a:pt x="29886" y="29574"/>
                </a:cubicBezTo>
                <a:cubicBezTo>
                  <a:pt x="28209" y="29520"/>
                  <a:pt x="26228" y="29476"/>
                  <a:pt x="24096" y="29413"/>
                </a:cubicBezTo>
                <a:cubicBezTo>
                  <a:pt x="24096" y="28084"/>
                  <a:pt x="24105" y="26996"/>
                  <a:pt x="24141" y="26541"/>
                </a:cubicBezTo>
                <a:cubicBezTo>
                  <a:pt x="24158" y="26309"/>
                  <a:pt x="24185" y="25970"/>
                  <a:pt x="24203" y="25559"/>
                </a:cubicBezTo>
                <a:close/>
                <a:moveTo>
                  <a:pt x="30385" y="25863"/>
                </a:moveTo>
                <a:lnTo>
                  <a:pt x="30385" y="25863"/>
                </a:lnTo>
                <a:cubicBezTo>
                  <a:pt x="33088" y="25996"/>
                  <a:pt x="34908" y="26095"/>
                  <a:pt x="35203" y="26112"/>
                </a:cubicBezTo>
                <a:cubicBezTo>
                  <a:pt x="35185" y="27299"/>
                  <a:pt x="35131" y="28521"/>
                  <a:pt x="35149" y="29716"/>
                </a:cubicBezTo>
                <a:cubicBezTo>
                  <a:pt x="34667" y="29708"/>
                  <a:pt x="32856" y="29654"/>
                  <a:pt x="30269" y="29583"/>
                </a:cubicBezTo>
                <a:cubicBezTo>
                  <a:pt x="30278" y="29440"/>
                  <a:pt x="30287" y="29297"/>
                  <a:pt x="30287" y="29163"/>
                </a:cubicBezTo>
                <a:cubicBezTo>
                  <a:pt x="30341" y="28236"/>
                  <a:pt x="30385" y="27504"/>
                  <a:pt x="30394" y="27120"/>
                </a:cubicBezTo>
                <a:cubicBezTo>
                  <a:pt x="30403" y="26844"/>
                  <a:pt x="30403" y="26407"/>
                  <a:pt x="30385" y="25863"/>
                </a:cubicBezTo>
                <a:close/>
                <a:moveTo>
                  <a:pt x="35568" y="26103"/>
                </a:moveTo>
                <a:cubicBezTo>
                  <a:pt x="36562" y="26207"/>
                  <a:pt x="37648" y="26237"/>
                  <a:pt x="38742" y="26237"/>
                </a:cubicBezTo>
                <a:cubicBezTo>
                  <a:pt x="39446" y="26237"/>
                  <a:pt x="40153" y="26224"/>
                  <a:pt x="40841" y="26210"/>
                </a:cubicBezTo>
                <a:cubicBezTo>
                  <a:pt x="40868" y="27299"/>
                  <a:pt x="40859" y="28432"/>
                  <a:pt x="40868" y="29556"/>
                </a:cubicBezTo>
                <a:cubicBezTo>
                  <a:pt x="39057" y="29592"/>
                  <a:pt x="37335" y="29716"/>
                  <a:pt x="35506" y="29734"/>
                </a:cubicBezTo>
                <a:cubicBezTo>
                  <a:pt x="35479" y="28521"/>
                  <a:pt x="35542" y="27335"/>
                  <a:pt x="35559" y="26130"/>
                </a:cubicBezTo>
                <a:cubicBezTo>
                  <a:pt x="35559" y="26121"/>
                  <a:pt x="35559" y="26103"/>
                  <a:pt x="35568" y="26103"/>
                </a:cubicBezTo>
                <a:close/>
                <a:moveTo>
                  <a:pt x="1356" y="29369"/>
                </a:moveTo>
                <a:cubicBezTo>
                  <a:pt x="2998" y="29377"/>
                  <a:pt x="5014" y="29404"/>
                  <a:pt x="7235" y="29440"/>
                </a:cubicBezTo>
                <a:cubicBezTo>
                  <a:pt x="7155" y="30948"/>
                  <a:pt x="7075" y="32393"/>
                  <a:pt x="7030" y="33597"/>
                </a:cubicBezTo>
                <a:cubicBezTo>
                  <a:pt x="4746" y="33499"/>
                  <a:pt x="2784" y="33410"/>
                  <a:pt x="1374" y="33329"/>
                </a:cubicBezTo>
                <a:cubicBezTo>
                  <a:pt x="1365" y="32000"/>
                  <a:pt x="1356" y="30582"/>
                  <a:pt x="1356" y="29369"/>
                </a:cubicBezTo>
                <a:close/>
                <a:moveTo>
                  <a:pt x="7619" y="29440"/>
                </a:moveTo>
                <a:cubicBezTo>
                  <a:pt x="9314" y="29476"/>
                  <a:pt x="11116" y="29502"/>
                  <a:pt x="12954" y="29547"/>
                </a:cubicBezTo>
                <a:cubicBezTo>
                  <a:pt x="12945" y="30270"/>
                  <a:pt x="12936" y="30894"/>
                  <a:pt x="12971" y="31233"/>
                </a:cubicBezTo>
                <a:cubicBezTo>
                  <a:pt x="13007" y="31599"/>
                  <a:pt x="13007" y="32643"/>
                  <a:pt x="12989" y="33838"/>
                </a:cubicBezTo>
                <a:cubicBezTo>
                  <a:pt x="11027" y="33767"/>
                  <a:pt x="9135" y="33686"/>
                  <a:pt x="7414" y="33615"/>
                </a:cubicBezTo>
                <a:cubicBezTo>
                  <a:pt x="7467" y="32250"/>
                  <a:pt x="7547" y="30680"/>
                  <a:pt x="7619" y="29440"/>
                </a:cubicBezTo>
                <a:close/>
                <a:moveTo>
                  <a:pt x="13337" y="29556"/>
                </a:moveTo>
                <a:cubicBezTo>
                  <a:pt x="14943" y="29583"/>
                  <a:pt x="16576" y="29618"/>
                  <a:pt x="18190" y="29663"/>
                </a:cubicBezTo>
                <a:cubicBezTo>
                  <a:pt x="18190" y="29859"/>
                  <a:pt x="18199" y="30064"/>
                  <a:pt x="18208" y="30278"/>
                </a:cubicBezTo>
                <a:cubicBezTo>
                  <a:pt x="18262" y="31313"/>
                  <a:pt x="18378" y="32518"/>
                  <a:pt x="18485" y="33677"/>
                </a:cubicBezTo>
                <a:cubicBezTo>
                  <a:pt x="18502" y="33802"/>
                  <a:pt x="18511" y="33927"/>
                  <a:pt x="18520" y="34052"/>
                </a:cubicBezTo>
                <a:cubicBezTo>
                  <a:pt x="16799" y="33981"/>
                  <a:pt x="15068" y="33918"/>
                  <a:pt x="13373" y="33856"/>
                </a:cubicBezTo>
                <a:cubicBezTo>
                  <a:pt x="13391" y="32616"/>
                  <a:pt x="13391" y="31581"/>
                  <a:pt x="13355" y="31197"/>
                </a:cubicBezTo>
                <a:cubicBezTo>
                  <a:pt x="13319" y="30876"/>
                  <a:pt x="13328" y="30261"/>
                  <a:pt x="13337" y="29556"/>
                </a:cubicBezTo>
                <a:close/>
                <a:moveTo>
                  <a:pt x="18574" y="29672"/>
                </a:moveTo>
                <a:lnTo>
                  <a:pt x="18574" y="29672"/>
                </a:lnTo>
                <a:cubicBezTo>
                  <a:pt x="20331" y="29708"/>
                  <a:pt x="22071" y="29752"/>
                  <a:pt x="23712" y="29797"/>
                </a:cubicBezTo>
                <a:cubicBezTo>
                  <a:pt x="23712" y="31197"/>
                  <a:pt x="23721" y="32812"/>
                  <a:pt x="23739" y="34239"/>
                </a:cubicBezTo>
                <a:cubicBezTo>
                  <a:pt x="22178" y="34186"/>
                  <a:pt x="20554" y="34123"/>
                  <a:pt x="18913" y="34061"/>
                </a:cubicBezTo>
                <a:cubicBezTo>
                  <a:pt x="18895" y="33918"/>
                  <a:pt x="18886" y="33784"/>
                  <a:pt x="18868" y="33642"/>
                </a:cubicBezTo>
                <a:cubicBezTo>
                  <a:pt x="18761" y="32482"/>
                  <a:pt x="18645" y="31287"/>
                  <a:pt x="18592" y="30261"/>
                </a:cubicBezTo>
                <a:cubicBezTo>
                  <a:pt x="18583" y="30055"/>
                  <a:pt x="18574" y="29859"/>
                  <a:pt x="18574" y="29672"/>
                </a:cubicBezTo>
                <a:close/>
                <a:moveTo>
                  <a:pt x="24096" y="29806"/>
                </a:moveTo>
                <a:cubicBezTo>
                  <a:pt x="26228" y="29859"/>
                  <a:pt x="28191" y="29913"/>
                  <a:pt x="29859" y="29957"/>
                </a:cubicBezTo>
                <a:cubicBezTo>
                  <a:pt x="29770" y="31643"/>
                  <a:pt x="29689" y="33231"/>
                  <a:pt x="29663" y="34445"/>
                </a:cubicBezTo>
                <a:cubicBezTo>
                  <a:pt x="28021" y="34391"/>
                  <a:pt x="26139" y="34320"/>
                  <a:pt x="24123" y="34248"/>
                </a:cubicBezTo>
                <a:cubicBezTo>
                  <a:pt x="24114" y="32830"/>
                  <a:pt x="24096" y="31206"/>
                  <a:pt x="24096" y="29806"/>
                </a:cubicBezTo>
                <a:close/>
                <a:moveTo>
                  <a:pt x="30251" y="29966"/>
                </a:moveTo>
                <a:cubicBezTo>
                  <a:pt x="32981" y="30038"/>
                  <a:pt x="34846" y="30091"/>
                  <a:pt x="35167" y="30100"/>
                </a:cubicBezTo>
                <a:cubicBezTo>
                  <a:pt x="35220" y="31670"/>
                  <a:pt x="35390" y="33160"/>
                  <a:pt x="35497" y="34641"/>
                </a:cubicBezTo>
                <a:cubicBezTo>
                  <a:pt x="35435" y="34641"/>
                  <a:pt x="35336" y="34641"/>
                  <a:pt x="35203" y="34632"/>
                </a:cubicBezTo>
                <a:cubicBezTo>
                  <a:pt x="35113" y="34623"/>
                  <a:pt x="35033" y="34614"/>
                  <a:pt x="34953" y="34605"/>
                </a:cubicBezTo>
                <a:lnTo>
                  <a:pt x="34953" y="34623"/>
                </a:lnTo>
                <a:cubicBezTo>
                  <a:pt x="34070" y="34596"/>
                  <a:pt x="32321" y="34534"/>
                  <a:pt x="30046" y="34453"/>
                </a:cubicBezTo>
                <a:cubicBezTo>
                  <a:pt x="30082" y="33115"/>
                  <a:pt x="30171" y="31385"/>
                  <a:pt x="30251" y="29966"/>
                </a:cubicBezTo>
                <a:close/>
                <a:moveTo>
                  <a:pt x="70485" y="29270"/>
                </a:moveTo>
                <a:cubicBezTo>
                  <a:pt x="70646" y="31064"/>
                  <a:pt x="70887" y="32848"/>
                  <a:pt x="70985" y="34677"/>
                </a:cubicBezTo>
                <a:cubicBezTo>
                  <a:pt x="69727" y="34739"/>
                  <a:pt x="68532" y="34864"/>
                  <a:pt x="67229" y="34882"/>
                </a:cubicBezTo>
                <a:cubicBezTo>
                  <a:pt x="66917" y="33035"/>
                  <a:pt x="66516" y="31278"/>
                  <a:pt x="66212" y="29422"/>
                </a:cubicBezTo>
                <a:cubicBezTo>
                  <a:pt x="67595" y="29333"/>
                  <a:pt x="69013" y="29270"/>
                  <a:pt x="70485" y="29270"/>
                </a:cubicBezTo>
                <a:close/>
                <a:moveTo>
                  <a:pt x="40876" y="29913"/>
                </a:moveTo>
                <a:cubicBezTo>
                  <a:pt x="40903" y="31661"/>
                  <a:pt x="40939" y="33410"/>
                  <a:pt x="41055" y="35078"/>
                </a:cubicBezTo>
                <a:cubicBezTo>
                  <a:pt x="39253" y="35024"/>
                  <a:pt x="37558" y="34855"/>
                  <a:pt x="35863" y="34694"/>
                </a:cubicBezTo>
                <a:cubicBezTo>
                  <a:pt x="35738" y="33169"/>
                  <a:pt x="35577" y="31679"/>
                  <a:pt x="35515" y="30091"/>
                </a:cubicBezTo>
                <a:cubicBezTo>
                  <a:pt x="37344" y="30073"/>
                  <a:pt x="39065" y="29948"/>
                  <a:pt x="40876" y="29913"/>
                </a:cubicBezTo>
                <a:close/>
                <a:moveTo>
                  <a:pt x="65802" y="29431"/>
                </a:moveTo>
                <a:cubicBezTo>
                  <a:pt x="65864" y="29440"/>
                  <a:pt x="65838" y="29440"/>
                  <a:pt x="65855" y="29485"/>
                </a:cubicBezTo>
                <a:cubicBezTo>
                  <a:pt x="65873" y="29538"/>
                  <a:pt x="65900" y="29690"/>
                  <a:pt x="65909" y="29743"/>
                </a:cubicBezTo>
                <a:cubicBezTo>
                  <a:pt x="66212" y="31483"/>
                  <a:pt x="66578" y="33187"/>
                  <a:pt x="66863" y="34900"/>
                </a:cubicBezTo>
                <a:cubicBezTo>
                  <a:pt x="65445" y="34944"/>
                  <a:pt x="64044" y="35016"/>
                  <a:pt x="62662" y="35087"/>
                </a:cubicBezTo>
                <a:cubicBezTo>
                  <a:pt x="62537" y="33213"/>
                  <a:pt x="62394" y="31349"/>
                  <a:pt x="62189" y="29556"/>
                </a:cubicBezTo>
                <a:cubicBezTo>
                  <a:pt x="63090" y="29556"/>
                  <a:pt x="63982" y="29493"/>
                  <a:pt x="64883" y="29476"/>
                </a:cubicBezTo>
                <a:cubicBezTo>
                  <a:pt x="65177" y="29467"/>
                  <a:pt x="65472" y="29467"/>
                  <a:pt x="65766" y="29449"/>
                </a:cubicBezTo>
                <a:cubicBezTo>
                  <a:pt x="65784" y="29440"/>
                  <a:pt x="65784" y="29431"/>
                  <a:pt x="65802" y="29431"/>
                </a:cubicBezTo>
                <a:close/>
                <a:moveTo>
                  <a:pt x="46104" y="29779"/>
                </a:moveTo>
                <a:cubicBezTo>
                  <a:pt x="46176" y="31581"/>
                  <a:pt x="46309" y="33329"/>
                  <a:pt x="46407" y="35114"/>
                </a:cubicBezTo>
                <a:cubicBezTo>
                  <a:pt x="45340" y="35114"/>
                  <a:pt x="44261" y="35143"/>
                  <a:pt x="43193" y="35143"/>
                </a:cubicBezTo>
                <a:cubicBezTo>
                  <a:pt x="42592" y="35143"/>
                  <a:pt x="41994" y="35134"/>
                  <a:pt x="41403" y="35105"/>
                </a:cubicBezTo>
                <a:cubicBezTo>
                  <a:pt x="41296" y="33419"/>
                  <a:pt x="41260" y="31670"/>
                  <a:pt x="41224" y="29913"/>
                </a:cubicBezTo>
                <a:cubicBezTo>
                  <a:pt x="42893" y="29904"/>
                  <a:pt x="44481" y="29823"/>
                  <a:pt x="46104" y="29779"/>
                </a:cubicBezTo>
                <a:close/>
                <a:moveTo>
                  <a:pt x="50779" y="29690"/>
                </a:moveTo>
                <a:cubicBezTo>
                  <a:pt x="50814" y="31536"/>
                  <a:pt x="50913" y="33329"/>
                  <a:pt x="50975" y="35149"/>
                </a:cubicBezTo>
                <a:cubicBezTo>
                  <a:pt x="50780" y="35151"/>
                  <a:pt x="50586" y="35151"/>
                  <a:pt x="50392" y="35151"/>
                </a:cubicBezTo>
                <a:cubicBezTo>
                  <a:pt x="49167" y="35151"/>
                  <a:pt x="47965" y="35129"/>
                  <a:pt x="46755" y="35114"/>
                </a:cubicBezTo>
                <a:cubicBezTo>
                  <a:pt x="46675" y="33321"/>
                  <a:pt x="46515" y="31554"/>
                  <a:pt x="46470" y="29770"/>
                </a:cubicBezTo>
                <a:lnTo>
                  <a:pt x="46470" y="29770"/>
                </a:lnTo>
                <a:cubicBezTo>
                  <a:pt x="46598" y="29771"/>
                  <a:pt x="46726" y="29771"/>
                  <a:pt x="46853" y="29771"/>
                </a:cubicBezTo>
                <a:cubicBezTo>
                  <a:pt x="48189" y="29771"/>
                  <a:pt x="49484" y="29730"/>
                  <a:pt x="50779" y="29690"/>
                </a:cubicBezTo>
                <a:close/>
                <a:moveTo>
                  <a:pt x="55873" y="29592"/>
                </a:moveTo>
                <a:cubicBezTo>
                  <a:pt x="55998" y="31394"/>
                  <a:pt x="55980" y="33338"/>
                  <a:pt x="56007" y="35247"/>
                </a:cubicBezTo>
                <a:cubicBezTo>
                  <a:pt x="54499" y="35167"/>
                  <a:pt x="52929" y="35149"/>
                  <a:pt x="51332" y="35149"/>
                </a:cubicBezTo>
                <a:cubicBezTo>
                  <a:pt x="51252" y="33347"/>
                  <a:pt x="51180" y="31527"/>
                  <a:pt x="51127" y="29681"/>
                </a:cubicBezTo>
                <a:cubicBezTo>
                  <a:pt x="52679" y="29627"/>
                  <a:pt x="54329" y="29654"/>
                  <a:pt x="55873" y="29592"/>
                </a:cubicBezTo>
                <a:close/>
                <a:moveTo>
                  <a:pt x="58533" y="29526"/>
                </a:moveTo>
                <a:cubicBezTo>
                  <a:pt x="59634" y="29526"/>
                  <a:pt x="60745" y="29545"/>
                  <a:pt x="61841" y="29556"/>
                </a:cubicBezTo>
                <a:cubicBezTo>
                  <a:pt x="62037" y="31367"/>
                  <a:pt x="62180" y="33231"/>
                  <a:pt x="62305" y="35114"/>
                </a:cubicBezTo>
                <a:cubicBezTo>
                  <a:pt x="60518" y="35196"/>
                  <a:pt x="58654" y="35248"/>
                  <a:pt x="56799" y="35248"/>
                </a:cubicBezTo>
                <a:cubicBezTo>
                  <a:pt x="56653" y="35248"/>
                  <a:pt x="56508" y="35248"/>
                  <a:pt x="56363" y="35247"/>
                </a:cubicBezTo>
                <a:cubicBezTo>
                  <a:pt x="56346" y="33329"/>
                  <a:pt x="56337" y="31358"/>
                  <a:pt x="56238" y="29565"/>
                </a:cubicBezTo>
                <a:cubicBezTo>
                  <a:pt x="56993" y="29535"/>
                  <a:pt x="57760" y="29526"/>
                  <a:pt x="58533" y="29526"/>
                </a:cubicBezTo>
                <a:close/>
                <a:moveTo>
                  <a:pt x="71012" y="35024"/>
                </a:moveTo>
                <a:cubicBezTo>
                  <a:pt x="71056" y="35961"/>
                  <a:pt x="71074" y="36925"/>
                  <a:pt x="71101" y="37879"/>
                </a:cubicBezTo>
                <a:cubicBezTo>
                  <a:pt x="69959" y="37959"/>
                  <a:pt x="68853" y="38066"/>
                  <a:pt x="67747" y="38174"/>
                </a:cubicBezTo>
                <a:cubicBezTo>
                  <a:pt x="67577" y="37210"/>
                  <a:pt x="67425" y="36238"/>
                  <a:pt x="67292" y="35239"/>
                </a:cubicBezTo>
                <a:cubicBezTo>
                  <a:pt x="68576" y="35212"/>
                  <a:pt x="69763" y="35087"/>
                  <a:pt x="71012" y="35024"/>
                </a:cubicBezTo>
                <a:close/>
                <a:moveTo>
                  <a:pt x="66917" y="35247"/>
                </a:moveTo>
                <a:cubicBezTo>
                  <a:pt x="66926" y="35247"/>
                  <a:pt x="66926" y="35247"/>
                  <a:pt x="66926" y="35256"/>
                </a:cubicBezTo>
                <a:cubicBezTo>
                  <a:pt x="67078" y="36247"/>
                  <a:pt x="67220" y="37246"/>
                  <a:pt x="67390" y="38218"/>
                </a:cubicBezTo>
                <a:cubicBezTo>
                  <a:pt x="65900" y="38361"/>
                  <a:pt x="64428" y="38530"/>
                  <a:pt x="62947" y="38682"/>
                </a:cubicBezTo>
                <a:cubicBezTo>
                  <a:pt x="62858" y="37612"/>
                  <a:pt x="62751" y="36550"/>
                  <a:pt x="62688" y="35444"/>
                </a:cubicBezTo>
                <a:cubicBezTo>
                  <a:pt x="64080" y="35363"/>
                  <a:pt x="65507" y="35310"/>
                  <a:pt x="66917" y="35247"/>
                </a:cubicBezTo>
                <a:close/>
                <a:moveTo>
                  <a:pt x="62314" y="35462"/>
                </a:moveTo>
                <a:cubicBezTo>
                  <a:pt x="62358" y="35479"/>
                  <a:pt x="62332" y="35533"/>
                  <a:pt x="62340" y="35560"/>
                </a:cubicBezTo>
                <a:cubicBezTo>
                  <a:pt x="62385" y="36050"/>
                  <a:pt x="62403" y="36586"/>
                  <a:pt x="62448" y="37094"/>
                </a:cubicBezTo>
                <a:cubicBezTo>
                  <a:pt x="62501" y="37638"/>
                  <a:pt x="62555" y="38182"/>
                  <a:pt x="62599" y="38709"/>
                </a:cubicBezTo>
                <a:cubicBezTo>
                  <a:pt x="60610" y="38869"/>
                  <a:pt x="58495" y="38905"/>
                  <a:pt x="56426" y="38976"/>
                </a:cubicBezTo>
                <a:cubicBezTo>
                  <a:pt x="56417" y="37843"/>
                  <a:pt x="56399" y="36719"/>
                  <a:pt x="56372" y="35613"/>
                </a:cubicBezTo>
                <a:cubicBezTo>
                  <a:pt x="58388" y="35604"/>
                  <a:pt x="60387" y="35560"/>
                  <a:pt x="62314" y="35462"/>
                </a:cubicBezTo>
                <a:close/>
                <a:moveTo>
                  <a:pt x="51368" y="35506"/>
                </a:moveTo>
                <a:cubicBezTo>
                  <a:pt x="52938" y="35515"/>
                  <a:pt x="54517" y="35515"/>
                  <a:pt x="56015" y="35595"/>
                </a:cubicBezTo>
                <a:cubicBezTo>
                  <a:pt x="56042" y="36719"/>
                  <a:pt x="56060" y="37843"/>
                  <a:pt x="56069" y="38976"/>
                </a:cubicBezTo>
                <a:cubicBezTo>
                  <a:pt x="54561" y="38985"/>
                  <a:pt x="53027" y="38968"/>
                  <a:pt x="51573" y="39039"/>
                </a:cubicBezTo>
                <a:cubicBezTo>
                  <a:pt x="51448" y="37915"/>
                  <a:pt x="51403" y="36719"/>
                  <a:pt x="51350" y="35533"/>
                </a:cubicBezTo>
                <a:cubicBezTo>
                  <a:pt x="51350" y="35515"/>
                  <a:pt x="51350" y="35506"/>
                  <a:pt x="51368" y="35506"/>
                </a:cubicBezTo>
                <a:close/>
                <a:moveTo>
                  <a:pt x="46782" y="35462"/>
                </a:moveTo>
                <a:cubicBezTo>
                  <a:pt x="47987" y="35485"/>
                  <a:pt x="49199" y="35508"/>
                  <a:pt x="50424" y="35508"/>
                </a:cubicBezTo>
                <a:cubicBezTo>
                  <a:pt x="50613" y="35508"/>
                  <a:pt x="50803" y="35507"/>
                  <a:pt x="50993" y="35506"/>
                </a:cubicBezTo>
                <a:cubicBezTo>
                  <a:pt x="51046" y="36711"/>
                  <a:pt x="51100" y="37915"/>
                  <a:pt x="51225" y="39048"/>
                </a:cubicBezTo>
                <a:cubicBezTo>
                  <a:pt x="49780" y="39092"/>
                  <a:pt x="48317" y="39119"/>
                  <a:pt x="46836" y="39128"/>
                </a:cubicBezTo>
                <a:cubicBezTo>
                  <a:pt x="46809" y="37924"/>
                  <a:pt x="46836" y="36666"/>
                  <a:pt x="46773" y="35497"/>
                </a:cubicBezTo>
                <a:cubicBezTo>
                  <a:pt x="46764" y="35479"/>
                  <a:pt x="46764" y="35470"/>
                  <a:pt x="46782" y="35462"/>
                </a:cubicBezTo>
                <a:close/>
                <a:moveTo>
                  <a:pt x="41447" y="35453"/>
                </a:moveTo>
                <a:cubicBezTo>
                  <a:pt x="42027" y="35487"/>
                  <a:pt x="42609" y="35499"/>
                  <a:pt x="43195" y="35499"/>
                </a:cubicBezTo>
                <a:cubicBezTo>
                  <a:pt x="44260" y="35499"/>
                  <a:pt x="45334" y="35462"/>
                  <a:pt x="46416" y="35462"/>
                </a:cubicBezTo>
                <a:cubicBezTo>
                  <a:pt x="46479" y="36648"/>
                  <a:pt x="46452" y="37924"/>
                  <a:pt x="46479" y="39137"/>
                </a:cubicBezTo>
                <a:cubicBezTo>
                  <a:pt x="44864" y="39155"/>
                  <a:pt x="43214" y="39146"/>
                  <a:pt x="41590" y="39155"/>
                </a:cubicBezTo>
                <a:cubicBezTo>
                  <a:pt x="41572" y="37897"/>
                  <a:pt x="41528" y="36666"/>
                  <a:pt x="41438" y="35488"/>
                </a:cubicBezTo>
                <a:cubicBezTo>
                  <a:pt x="41430" y="35470"/>
                  <a:pt x="41430" y="35453"/>
                  <a:pt x="41447" y="35453"/>
                </a:cubicBezTo>
                <a:close/>
                <a:moveTo>
                  <a:pt x="35897" y="35053"/>
                </a:moveTo>
                <a:cubicBezTo>
                  <a:pt x="35898" y="35053"/>
                  <a:pt x="35898" y="35055"/>
                  <a:pt x="35898" y="35060"/>
                </a:cubicBezTo>
                <a:cubicBezTo>
                  <a:pt x="37602" y="35212"/>
                  <a:pt x="39297" y="35372"/>
                  <a:pt x="41082" y="35444"/>
                </a:cubicBezTo>
                <a:cubicBezTo>
                  <a:pt x="41171" y="36648"/>
                  <a:pt x="41224" y="37888"/>
                  <a:pt x="41233" y="39173"/>
                </a:cubicBezTo>
                <a:cubicBezTo>
                  <a:pt x="41086" y="39174"/>
                  <a:pt x="40938" y="39175"/>
                  <a:pt x="40791" y="39175"/>
                </a:cubicBezTo>
                <a:cubicBezTo>
                  <a:pt x="39592" y="39175"/>
                  <a:pt x="38411" y="39130"/>
                  <a:pt x="37224" y="39130"/>
                </a:cubicBezTo>
                <a:cubicBezTo>
                  <a:pt x="36851" y="39130"/>
                  <a:pt x="36478" y="39134"/>
                  <a:pt x="36104" y="39146"/>
                </a:cubicBezTo>
                <a:cubicBezTo>
                  <a:pt x="36068" y="37754"/>
                  <a:pt x="35997" y="36398"/>
                  <a:pt x="35890" y="35078"/>
                </a:cubicBezTo>
                <a:cubicBezTo>
                  <a:pt x="35890" y="35065"/>
                  <a:pt x="35894" y="35053"/>
                  <a:pt x="35897" y="35053"/>
                </a:cubicBezTo>
                <a:close/>
                <a:moveTo>
                  <a:pt x="30037" y="34846"/>
                </a:moveTo>
                <a:cubicBezTo>
                  <a:pt x="33097" y="34944"/>
                  <a:pt x="35203" y="35016"/>
                  <a:pt x="35515" y="35024"/>
                </a:cubicBezTo>
                <a:cubicBezTo>
                  <a:pt x="35524" y="35033"/>
                  <a:pt x="35533" y="35033"/>
                  <a:pt x="35542" y="35042"/>
                </a:cubicBezTo>
                <a:cubicBezTo>
                  <a:pt x="35631" y="36372"/>
                  <a:pt x="35729" y="37745"/>
                  <a:pt x="35738" y="39137"/>
                </a:cubicBezTo>
                <a:lnTo>
                  <a:pt x="34596" y="39182"/>
                </a:lnTo>
                <a:cubicBezTo>
                  <a:pt x="34534" y="39191"/>
                  <a:pt x="32803" y="39235"/>
                  <a:pt x="30207" y="39298"/>
                </a:cubicBezTo>
                <a:cubicBezTo>
                  <a:pt x="30216" y="38075"/>
                  <a:pt x="30198" y="36960"/>
                  <a:pt x="30100" y="36559"/>
                </a:cubicBezTo>
                <a:cubicBezTo>
                  <a:pt x="30037" y="36309"/>
                  <a:pt x="30028" y="35667"/>
                  <a:pt x="30037" y="34846"/>
                </a:cubicBezTo>
                <a:close/>
                <a:moveTo>
                  <a:pt x="24123" y="34632"/>
                </a:moveTo>
                <a:lnTo>
                  <a:pt x="24123" y="34632"/>
                </a:lnTo>
                <a:cubicBezTo>
                  <a:pt x="26139" y="34703"/>
                  <a:pt x="28021" y="34775"/>
                  <a:pt x="29654" y="34828"/>
                </a:cubicBezTo>
                <a:cubicBezTo>
                  <a:pt x="29645" y="35720"/>
                  <a:pt x="29663" y="36363"/>
                  <a:pt x="29725" y="36648"/>
                </a:cubicBezTo>
                <a:cubicBezTo>
                  <a:pt x="29814" y="37023"/>
                  <a:pt x="29832" y="38111"/>
                  <a:pt x="29823" y="39307"/>
                </a:cubicBezTo>
                <a:cubicBezTo>
                  <a:pt x="28182" y="39351"/>
                  <a:pt x="26219" y="39405"/>
                  <a:pt x="24141" y="39449"/>
                </a:cubicBezTo>
                <a:cubicBezTo>
                  <a:pt x="24141" y="38646"/>
                  <a:pt x="24141" y="37888"/>
                  <a:pt x="24141" y="37308"/>
                </a:cubicBezTo>
                <a:cubicBezTo>
                  <a:pt x="24141" y="36675"/>
                  <a:pt x="24132" y="35729"/>
                  <a:pt x="24123" y="34632"/>
                </a:cubicBezTo>
                <a:close/>
                <a:moveTo>
                  <a:pt x="18949" y="34445"/>
                </a:moveTo>
                <a:cubicBezTo>
                  <a:pt x="20581" y="34507"/>
                  <a:pt x="22196" y="34569"/>
                  <a:pt x="23739" y="34623"/>
                </a:cubicBezTo>
                <a:cubicBezTo>
                  <a:pt x="23739" y="34623"/>
                  <a:pt x="23739" y="34632"/>
                  <a:pt x="23739" y="34641"/>
                </a:cubicBezTo>
                <a:cubicBezTo>
                  <a:pt x="23748" y="35729"/>
                  <a:pt x="23757" y="36675"/>
                  <a:pt x="23757" y="37308"/>
                </a:cubicBezTo>
                <a:cubicBezTo>
                  <a:pt x="23757" y="37888"/>
                  <a:pt x="23757" y="38646"/>
                  <a:pt x="23757" y="39458"/>
                </a:cubicBezTo>
                <a:cubicBezTo>
                  <a:pt x="22249" y="39503"/>
                  <a:pt x="20697" y="39538"/>
                  <a:pt x="19154" y="39574"/>
                </a:cubicBezTo>
                <a:cubicBezTo>
                  <a:pt x="19163" y="38405"/>
                  <a:pt x="19154" y="37165"/>
                  <a:pt x="19109" y="36425"/>
                </a:cubicBezTo>
                <a:cubicBezTo>
                  <a:pt x="19073" y="35845"/>
                  <a:pt x="19011" y="35167"/>
                  <a:pt x="18949" y="34445"/>
                </a:cubicBezTo>
                <a:close/>
                <a:moveTo>
                  <a:pt x="13373" y="34239"/>
                </a:moveTo>
                <a:cubicBezTo>
                  <a:pt x="15077" y="34302"/>
                  <a:pt x="16825" y="34373"/>
                  <a:pt x="18565" y="34436"/>
                </a:cubicBezTo>
                <a:cubicBezTo>
                  <a:pt x="18627" y="35167"/>
                  <a:pt x="18690" y="35863"/>
                  <a:pt x="18725" y="36452"/>
                </a:cubicBezTo>
                <a:cubicBezTo>
                  <a:pt x="18770" y="37183"/>
                  <a:pt x="18779" y="38414"/>
                  <a:pt x="18770" y="39583"/>
                </a:cubicBezTo>
                <a:cubicBezTo>
                  <a:pt x="16897" y="39628"/>
                  <a:pt x="15050" y="39672"/>
                  <a:pt x="13364" y="39708"/>
                </a:cubicBezTo>
                <a:cubicBezTo>
                  <a:pt x="13364" y="39672"/>
                  <a:pt x="13355" y="39628"/>
                  <a:pt x="13355" y="39592"/>
                </a:cubicBezTo>
                <a:cubicBezTo>
                  <a:pt x="13301" y="38923"/>
                  <a:pt x="13328" y="37058"/>
                  <a:pt x="13355" y="35256"/>
                </a:cubicBezTo>
                <a:cubicBezTo>
                  <a:pt x="13364" y="34908"/>
                  <a:pt x="13364" y="34569"/>
                  <a:pt x="13373" y="34239"/>
                </a:cubicBezTo>
                <a:close/>
                <a:moveTo>
                  <a:pt x="7405" y="33999"/>
                </a:moveTo>
                <a:lnTo>
                  <a:pt x="7405" y="33999"/>
                </a:lnTo>
                <a:cubicBezTo>
                  <a:pt x="9126" y="34070"/>
                  <a:pt x="11027" y="34150"/>
                  <a:pt x="12989" y="34222"/>
                </a:cubicBezTo>
                <a:cubicBezTo>
                  <a:pt x="12980" y="34561"/>
                  <a:pt x="12980" y="34908"/>
                  <a:pt x="12971" y="35247"/>
                </a:cubicBezTo>
                <a:cubicBezTo>
                  <a:pt x="12945" y="37058"/>
                  <a:pt x="12918" y="38932"/>
                  <a:pt x="12971" y="39619"/>
                </a:cubicBezTo>
                <a:cubicBezTo>
                  <a:pt x="12971" y="39654"/>
                  <a:pt x="12980" y="39690"/>
                  <a:pt x="12980" y="39717"/>
                </a:cubicBezTo>
                <a:cubicBezTo>
                  <a:pt x="10786" y="39770"/>
                  <a:pt x="8886" y="39806"/>
                  <a:pt x="7547" y="39833"/>
                </a:cubicBezTo>
                <a:cubicBezTo>
                  <a:pt x="7565" y="38414"/>
                  <a:pt x="7556" y="37023"/>
                  <a:pt x="7440" y="36559"/>
                </a:cubicBezTo>
                <a:cubicBezTo>
                  <a:pt x="7369" y="36229"/>
                  <a:pt x="7369" y="35230"/>
                  <a:pt x="7405" y="33999"/>
                </a:cubicBezTo>
                <a:close/>
                <a:moveTo>
                  <a:pt x="1383" y="33713"/>
                </a:moveTo>
                <a:lnTo>
                  <a:pt x="1383" y="33713"/>
                </a:lnTo>
                <a:cubicBezTo>
                  <a:pt x="2784" y="33793"/>
                  <a:pt x="4746" y="33883"/>
                  <a:pt x="7021" y="33981"/>
                </a:cubicBezTo>
                <a:cubicBezTo>
                  <a:pt x="6976" y="35301"/>
                  <a:pt x="6985" y="36282"/>
                  <a:pt x="7066" y="36648"/>
                </a:cubicBezTo>
                <a:cubicBezTo>
                  <a:pt x="7173" y="37076"/>
                  <a:pt x="7182" y="38441"/>
                  <a:pt x="7164" y="39833"/>
                </a:cubicBezTo>
                <a:cubicBezTo>
                  <a:pt x="6683" y="39843"/>
                  <a:pt x="6294" y="39848"/>
                  <a:pt x="6018" y="39848"/>
                </a:cubicBezTo>
                <a:cubicBezTo>
                  <a:pt x="5824" y="39848"/>
                  <a:pt x="5685" y="39845"/>
                  <a:pt x="5612" y="39842"/>
                </a:cubicBezTo>
                <a:cubicBezTo>
                  <a:pt x="5112" y="39818"/>
                  <a:pt x="4137" y="39810"/>
                  <a:pt x="3055" y="39810"/>
                </a:cubicBezTo>
                <a:cubicBezTo>
                  <a:pt x="2515" y="39810"/>
                  <a:pt x="1948" y="39812"/>
                  <a:pt x="1401" y="39815"/>
                </a:cubicBezTo>
                <a:cubicBezTo>
                  <a:pt x="1401" y="38869"/>
                  <a:pt x="1410" y="37968"/>
                  <a:pt x="1410" y="37308"/>
                </a:cubicBezTo>
                <a:cubicBezTo>
                  <a:pt x="1401" y="36675"/>
                  <a:pt x="1401" y="35729"/>
                  <a:pt x="1392" y="34632"/>
                </a:cubicBezTo>
                <a:cubicBezTo>
                  <a:pt x="1383" y="34338"/>
                  <a:pt x="1383" y="34034"/>
                  <a:pt x="1383" y="33713"/>
                </a:cubicBezTo>
                <a:close/>
                <a:moveTo>
                  <a:pt x="1999" y="1"/>
                </a:moveTo>
                <a:cubicBezTo>
                  <a:pt x="1909" y="919"/>
                  <a:pt x="1731" y="2730"/>
                  <a:pt x="1615" y="3962"/>
                </a:cubicBezTo>
                <a:lnTo>
                  <a:pt x="0" y="3988"/>
                </a:lnTo>
                <a:lnTo>
                  <a:pt x="0" y="4372"/>
                </a:lnTo>
                <a:lnTo>
                  <a:pt x="1579" y="4345"/>
                </a:lnTo>
                <a:lnTo>
                  <a:pt x="1579" y="4345"/>
                </a:lnTo>
                <a:cubicBezTo>
                  <a:pt x="1561" y="4532"/>
                  <a:pt x="1552" y="4693"/>
                  <a:pt x="1544" y="4827"/>
                </a:cubicBezTo>
                <a:cubicBezTo>
                  <a:pt x="1490" y="5487"/>
                  <a:pt x="1517" y="7271"/>
                  <a:pt x="1535" y="9029"/>
                </a:cubicBezTo>
                <a:cubicBezTo>
                  <a:pt x="973" y="9011"/>
                  <a:pt x="473" y="9002"/>
                  <a:pt x="36" y="8993"/>
                </a:cubicBezTo>
                <a:lnTo>
                  <a:pt x="36" y="9377"/>
                </a:lnTo>
                <a:cubicBezTo>
                  <a:pt x="473" y="9385"/>
                  <a:pt x="982" y="9403"/>
                  <a:pt x="1544" y="9412"/>
                </a:cubicBezTo>
                <a:cubicBezTo>
                  <a:pt x="1570" y="11072"/>
                  <a:pt x="1588" y="12722"/>
                  <a:pt x="1544" y="13213"/>
                </a:cubicBezTo>
                <a:cubicBezTo>
                  <a:pt x="1517" y="13436"/>
                  <a:pt x="1517" y="13775"/>
                  <a:pt x="1517" y="14185"/>
                </a:cubicBezTo>
                <a:cubicBezTo>
                  <a:pt x="1008" y="14176"/>
                  <a:pt x="518" y="14176"/>
                  <a:pt x="36" y="14176"/>
                </a:cubicBezTo>
                <a:lnTo>
                  <a:pt x="36" y="14560"/>
                </a:lnTo>
                <a:cubicBezTo>
                  <a:pt x="518" y="14560"/>
                  <a:pt x="1008" y="14569"/>
                  <a:pt x="1517" y="14569"/>
                </a:cubicBezTo>
                <a:cubicBezTo>
                  <a:pt x="1526" y="14943"/>
                  <a:pt x="1535" y="15354"/>
                  <a:pt x="1544" y="15773"/>
                </a:cubicBezTo>
                <a:cubicBezTo>
                  <a:pt x="1570" y="17075"/>
                  <a:pt x="1606" y="18556"/>
                  <a:pt x="1517" y="19163"/>
                </a:cubicBezTo>
                <a:cubicBezTo>
                  <a:pt x="1472" y="19431"/>
                  <a:pt x="1428" y="19912"/>
                  <a:pt x="1383" y="20519"/>
                </a:cubicBezTo>
                <a:cubicBezTo>
                  <a:pt x="910" y="20537"/>
                  <a:pt x="464" y="20555"/>
                  <a:pt x="36" y="20572"/>
                </a:cubicBezTo>
                <a:lnTo>
                  <a:pt x="36" y="20956"/>
                </a:lnTo>
                <a:cubicBezTo>
                  <a:pt x="455" y="20938"/>
                  <a:pt x="892" y="20920"/>
                  <a:pt x="1356" y="20903"/>
                </a:cubicBezTo>
                <a:lnTo>
                  <a:pt x="1356" y="20903"/>
                </a:lnTo>
                <a:cubicBezTo>
                  <a:pt x="1285" y="21875"/>
                  <a:pt x="1222" y="23070"/>
                  <a:pt x="1160" y="24132"/>
                </a:cubicBezTo>
                <a:cubicBezTo>
                  <a:pt x="776" y="24123"/>
                  <a:pt x="393" y="24105"/>
                  <a:pt x="36" y="24096"/>
                </a:cubicBezTo>
                <a:lnTo>
                  <a:pt x="36" y="24480"/>
                </a:lnTo>
                <a:cubicBezTo>
                  <a:pt x="384" y="24489"/>
                  <a:pt x="758" y="24507"/>
                  <a:pt x="1142" y="24516"/>
                </a:cubicBezTo>
                <a:cubicBezTo>
                  <a:pt x="1097" y="25381"/>
                  <a:pt x="1053" y="26103"/>
                  <a:pt x="1026" y="26514"/>
                </a:cubicBezTo>
                <a:cubicBezTo>
                  <a:pt x="990" y="26924"/>
                  <a:pt x="982" y="27843"/>
                  <a:pt x="973" y="28985"/>
                </a:cubicBezTo>
                <a:lnTo>
                  <a:pt x="36" y="28985"/>
                </a:lnTo>
                <a:lnTo>
                  <a:pt x="36" y="29369"/>
                </a:lnTo>
                <a:lnTo>
                  <a:pt x="973" y="29369"/>
                </a:lnTo>
                <a:cubicBezTo>
                  <a:pt x="973" y="30573"/>
                  <a:pt x="982" y="31982"/>
                  <a:pt x="990" y="33312"/>
                </a:cubicBezTo>
                <a:cubicBezTo>
                  <a:pt x="625" y="33285"/>
                  <a:pt x="304" y="33267"/>
                  <a:pt x="36" y="33249"/>
                </a:cubicBezTo>
                <a:lnTo>
                  <a:pt x="36" y="33633"/>
                </a:lnTo>
                <a:cubicBezTo>
                  <a:pt x="304" y="33651"/>
                  <a:pt x="625" y="33668"/>
                  <a:pt x="999" y="33695"/>
                </a:cubicBezTo>
                <a:cubicBezTo>
                  <a:pt x="999" y="34016"/>
                  <a:pt x="999" y="34338"/>
                  <a:pt x="999" y="34641"/>
                </a:cubicBezTo>
                <a:cubicBezTo>
                  <a:pt x="1008" y="35729"/>
                  <a:pt x="1017" y="36675"/>
                  <a:pt x="1017" y="37308"/>
                </a:cubicBezTo>
                <a:cubicBezTo>
                  <a:pt x="1026" y="37977"/>
                  <a:pt x="1017" y="38869"/>
                  <a:pt x="1017" y="39824"/>
                </a:cubicBezTo>
                <a:lnTo>
                  <a:pt x="36" y="39824"/>
                </a:lnTo>
                <a:lnTo>
                  <a:pt x="36" y="40208"/>
                </a:lnTo>
                <a:lnTo>
                  <a:pt x="1008" y="40208"/>
                </a:lnTo>
                <a:cubicBezTo>
                  <a:pt x="1008" y="40671"/>
                  <a:pt x="1008" y="41144"/>
                  <a:pt x="999" y="41599"/>
                </a:cubicBezTo>
                <a:lnTo>
                  <a:pt x="1383" y="41599"/>
                </a:lnTo>
                <a:cubicBezTo>
                  <a:pt x="1392" y="41144"/>
                  <a:pt x="1392" y="40671"/>
                  <a:pt x="1401" y="40199"/>
                </a:cubicBezTo>
                <a:cubicBezTo>
                  <a:pt x="1948" y="40196"/>
                  <a:pt x="2514" y="40194"/>
                  <a:pt x="3053" y="40194"/>
                </a:cubicBezTo>
                <a:cubicBezTo>
                  <a:pt x="4131" y="40194"/>
                  <a:pt x="5100" y="40202"/>
                  <a:pt x="5594" y="40225"/>
                </a:cubicBezTo>
                <a:cubicBezTo>
                  <a:pt x="5671" y="40229"/>
                  <a:pt x="5812" y="40231"/>
                  <a:pt x="6008" y="40231"/>
                </a:cubicBezTo>
                <a:cubicBezTo>
                  <a:pt x="6285" y="40231"/>
                  <a:pt x="6674" y="40227"/>
                  <a:pt x="7155" y="40216"/>
                </a:cubicBezTo>
                <a:lnTo>
                  <a:pt x="7155" y="40216"/>
                </a:lnTo>
                <a:cubicBezTo>
                  <a:pt x="7155" y="40698"/>
                  <a:pt x="7137" y="41171"/>
                  <a:pt x="7128" y="41599"/>
                </a:cubicBezTo>
                <a:lnTo>
                  <a:pt x="7512" y="41599"/>
                </a:lnTo>
                <a:cubicBezTo>
                  <a:pt x="7521" y="41171"/>
                  <a:pt x="7538" y="40698"/>
                  <a:pt x="7547" y="40216"/>
                </a:cubicBezTo>
                <a:cubicBezTo>
                  <a:pt x="8886" y="40190"/>
                  <a:pt x="10804" y="40154"/>
                  <a:pt x="13016" y="40100"/>
                </a:cubicBezTo>
                <a:cubicBezTo>
                  <a:pt x="13052" y="40520"/>
                  <a:pt x="13096" y="41046"/>
                  <a:pt x="13150" y="41599"/>
                </a:cubicBezTo>
                <a:lnTo>
                  <a:pt x="13533" y="41599"/>
                </a:lnTo>
                <a:cubicBezTo>
                  <a:pt x="13489" y="41046"/>
                  <a:pt x="13435" y="40520"/>
                  <a:pt x="13400" y="40092"/>
                </a:cubicBezTo>
                <a:cubicBezTo>
                  <a:pt x="15077" y="40056"/>
                  <a:pt x="16906" y="40011"/>
                  <a:pt x="18761" y="39967"/>
                </a:cubicBezTo>
                <a:lnTo>
                  <a:pt x="18761" y="39967"/>
                </a:lnTo>
                <a:cubicBezTo>
                  <a:pt x="18761" y="40591"/>
                  <a:pt x="18752" y="41171"/>
                  <a:pt x="18743" y="41626"/>
                </a:cubicBezTo>
                <a:lnTo>
                  <a:pt x="19127" y="41626"/>
                </a:lnTo>
                <a:cubicBezTo>
                  <a:pt x="19136" y="41171"/>
                  <a:pt x="19145" y="40582"/>
                  <a:pt x="19154" y="39958"/>
                </a:cubicBezTo>
                <a:cubicBezTo>
                  <a:pt x="20697" y="39922"/>
                  <a:pt x="22249" y="39886"/>
                  <a:pt x="23748" y="39851"/>
                </a:cubicBezTo>
                <a:lnTo>
                  <a:pt x="23748" y="39851"/>
                </a:lnTo>
                <a:cubicBezTo>
                  <a:pt x="23748" y="40439"/>
                  <a:pt x="23748" y="41046"/>
                  <a:pt x="23739" y="41626"/>
                </a:cubicBezTo>
                <a:lnTo>
                  <a:pt x="24123" y="41626"/>
                </a:lnTo>
                <a:cubicBezTo>
                  <a:pt x="24132" y="41037"/>
                  <a:pt x="24132" y="40431"/>
                  <a:pt x="24132" y="39842"/>
                </a:cubicBezTo>
                <a:cubicBezTo>
                  <a:pt x="26210" y="39788"/>
                  <a:pt x="28173" y="39735"/>
                  <a:pt x="29823" y="39690"/>
                </a:cubicBezTo>
                <a:lnTo>
                  <a:pt x="29823" y="39690"/>
                </a:lnTo>
                <a:cubicBezTo>
                  <a:pt x="29814" y="40350"/>
                  <a:pt x="29796" y="41028"/>
                  <a:pt x="29788" y="41626"/>
                </a:cubicBezTo>
                <a:lnTo>
                  <a:pt x="30171" y="41626"/>
                </a:lnTo>
                <a:cubicBezTo>
                  <a:pt x="30189" y="41028"/>
                  <a:pt x="30198" y="40350"/>
                  <a:pt x="30207" y="39681"/>
                </a:cubicBezTo>
                <a:cubicBezTo>
                  <a:pt x="32651" y="39619"/>
                  <a:pt x="34346" y="39574"/>
                  <a:pt x="34614" y="39565"/>
                </a:cubicBezTo>
                <a:lnTo>
                  <a:pt x="35711" y="39521"/>
                </a:lnTo>
                <a:lnTo>
                  <a:pt x="35756" y="39521"/>
                </a:lnTo>
                <a:cubicBezTo>
                  <a:pt x="35765" y="40199"/>
                  <a:pt x="35783" y="40859"/>
                  <a:pt x="35774" y="41546"/>
                </a:cubicBezTo>
                <a:lnTo>
                  <a:pt x="36139" y="41546"/>
                </a:lnTo>
                <a:cubicBezTo>
                  <a:pt x="36122" y="40877"/>
                  <a:pt x="36130" y="40172"/>
                  <a:pt x="36113" y="39503"/>
                </a:cubicBezTo>
                <a:cubicBezTo>
                  <a:pt x="36511" y="39488"/>
                  <a:pt x="36908" y="39483"/>
                  <a:pt x="37304" y="39483"/>
                </a:cubicBezTo>
                <a:cubicBezTo>
                  <a:pt x="38414" y="39483"/>
                  <a:pt x="39520" y="39525"/>
                  <a:pt x="40651" y="39525"/>
                </a:cubicBezTo>
                <a:cubicBezTo>
                  <a:pt x="40850" y="39525"/>
                  <a:pt x="41050" y="39524"/>
                  <a:pt x="41251" y="39521"/>
                </a:cubicBezTo>
                <a:cubicBezTo>
                  <a:pt x="41260" y="40234"/>
                  <a:pt x="41340" y="40868"/>
                  <a:pt x="41385" y="41546"/>
                </a:cubicBezTo>
                <a:lnTo>
                  <a:pt x="41742" y="41546"/>
                </a:lnTo>
                <a:cubicBezTo>
                  <a:pt x="41679" y="40886"/>
                  <a:pt x="41617" y="40216"/>
                  <a:pt x="41599" y="39512"/>
                </a:cubicBezTo>
                <a:cubicBezTo>
                  <a:pt x="42411" y="39503"/>
                  <a:pt x="43229" y="39503"/>
                  <a:pt x="44047" y="39503"/>
                </a:cubicBezTo>
                <a:cubicBezTo>
                  <a:pt x="44864" y="39503"/>
                  <a:pt x="45680" y="39503"/>
                  <a:pt x="46488" y="39494"/>
                </a:cubicBezTo>
                <a:cubicBezTo>
                  <a:pt x="46515" y="40199"/>
                  <a:pt x="46568" y="40859"/>
                  <a:pt x="46613" y="41546"/>
                </a:cubicBezTo>
                <a:lnTo>
                  <a:pt x="46970" y="41546"/>
                </a:lnTo>
                <a:cubicBezTo>
                  <a:pt x="46925" y="40859"/>
                  <a:pt x="46862" y="40190"/>
                  <a:pt x="46845" y="39485"/>
                </a:cubicBezTo>
                <a:cubicBezTo>
                  <a:pt x="48334" y="39476"/>
                  <a:pt x="49806" y="39440"/>
                  <a:pt x="51261" y="39396"/>
                </a:cubicBezTo>
                <a:cubicBezTo>
                  <a:pt x="51359" y="40109"/>
                  <a:pt x="51448" y="40832"/>
                  <a:pt x="51546" y="41546"/>
                </a:cubicBezTo>
                <a:lnTo>
                  <a:pt x="51894" y="41546"/>
                </a:lnTo>
                <a:cubicBezTo>
                  <a:pt x="51805" y="40823"/>
                  <a:pt x="51716" y="40100"/>
                  <a:pt x="51617" y="39387"/>
                </a:cubicBezTo>
                <a:cubicBezTo>
                  <a:pt x="53054" y="39324"/>
                  <a:pt x="54579" y="39342"/>
                  <a:pt x="56069" y="39324"/>
                </a:cubicBezTo>
                <a:lnTo>
                  <a:pt x="56069" y="39324"/>
                </a:lnTo>
                <a:cubicBezTo>
                  <a:pt x="56069" y="40074"/>
                  <a:pt x="56060" y="40832"/>
                  <a:pt x="56087" y="41546"/>
                </a:cubicBezTo>
                <a:lnTo>
                  <a:pt x="56444" y="41546"/>
                </a:lnTo>
                <a:cubicBezTo>
                  <a:pt x="56417" y="40823"/>
                  <a:pt x="56426" y="40074"/>
                  <a:pt x="56426" y="39324"/>
                </a:cubicBezTo>
                <a:cubicBezTo>
                  <a:pt x="57987" y="39271"/>
                  <a:pt x="59575" y="39244"/>
                  <a:pt x="61127" y="39173"/>
                </a:cubicBezTo>
                <a:cubicBezTo>
                  <a:pt x="61636" y="39146"/>
                  <a:pt x="62135" y="39092"/>
                  <a:pt x="62626" y="39075"/>
                </a:cubicBezTo>
                <a:cubicBezTo>
                  <a:pt x="62679" y="39886"/>
                  <a:pt x="62733" y="40698"/>
                  <a:pt x="62742" y="41546"/>
                </a:cubicBezTo>
                <a:lnTo>
                  <a:pt x="63099" y="41546"/>
                </a:lnTo>
                <a:cubicBezTo>
                  <a:pt x="63090" y="40680"/>
                  <a:pt x="63027" y="39824"/>
                  <a:pt x="62983" y="39039"/>
                </a:cubicBezTo>
                <a:cubicBezTo>
                  <a:pt x="64464" y="38878"/>
                  <a:pt x="65980" y="38700"/>
                  <a:pt x="67452" y="38566"/>
                </a:cubicBezTo>
                <a:cubicBezTo>
                  <a:pt x="67613" y="39601"/>
                  <a:pt x="67836" y="40582"/>
                  <a:pt x="68068" y="41546"/>
                </a:cubicBezTo>
                <a:lnTo>
                  <a:pt x="68434" y="41546"/>
                </a:lnTo>
                <a:cubicBezTo>
                  <a:pt x="68193" y="40573"/>
                  <a:pt x="67970" y="39583"/>
                  <a:pt x="67809" y="38530"/>
                </a:cubicBezTo>
                <a:cubicBezTo>
                  <a:pt x="68880" y="38414"/>
                  <a:pt x="70004" y="38298"/>
                  <a:pt x="71101" y="38245"/>
                </a:cubicBezTo>
                <a:cubicBezTo>
                  <a:pt x="71110" y="39324"/>
                  <a:pt x="71119" y="40466"/>
                  <a:pt x="71101" y="41546"/>
                </a:cubicBezTo>
                <a:lnTo>
                  <a:pt x="71449" y="41546"/>
                </a:lnTo>
                <a:cubicBezTo>
                  <a:pt x="71476" y="40466"/>
                  <a:pt x="71449" y="39280"/>
                  <a:pt x="71458" y="38218"/>
                </a:cubicBezTo>
                <a:cubicBezTo>
                  <a:pt x="72234" y="38182"/>
                  <a:pt x="73010" y="38147"/>
                  <a:pt x="73795" y="38129"/>
                </a:cubicBezTo>
                <a:lnTo>
                  <a:pt x="73795" y="37781"/>
                </a:lnTo>
                <a:cubicBezTo>
                  <a:pt x="73010" y="37790"/>
                  <a:pt x="72207" y="37843"/>
                  <a:pt x="71449" y="37852"/>
                </a:cubicBezTo>
                <a:cubicBezTo>
                  <a:pt x="71431" y="36889"/>
                  <a:pt x="71413" y="35934"/>
                  <a:pt x="71369" y="34998"/>
                </a:cubicBezTo>
                <a:cubicBezTo>
                  <a:pt x="72198" y="34962"/>
                  <a:pt x="73001" y="34908"/>
                  <a:pt x="73795" y="34846"/>
                </a:cubicBezTo>
                <a:lnTo>
                  <a:pt x="73795" y="34489"/>
                </a:lnTo>
                <a:cubicBezTo>
                  <a:pt x="72992" y="34543"/>
                  <a:pt x="72163" y="34623"/>
                  <a:pt x="71351" y="34632"/>
                </a:cubicBezTo>
                <a:cubicBezTo>
                  <a:pt x="71217" y="32803"/>
                  <a:pt x="71012" y="31055"/>
                  <a:pt x="70833" y="29270"/>
                </a:cubicBezTo>
                <a:cubicBezTo>
                  <a:pt x="71375" y="29266"/>
                  <a:pt x="71922" y="29258"/>
                  <a:pt x="72464" y="29258"/>
                </a:cubicBezTo>
                <a:cubicBezTo>
                  <a:pt x="72913" y="29258"/>
                  <a:pt x="73359" y="29263"/>
                  <a:pt x="73795" y="29279"/>
                </a:cubicBezTo>
                <a:lnTo>
                  <a:pt x="73795" y="28922"/>
                </a:lnTo>
                <a:cubicBezTo>
                  <a:pt x="73265" y="28908"/>
                  <a:pt x="72710" y="28901"/>
                  <a:pt x="72155" y="28901"/>
                </a:cubicBezTo>
                <a:cubicBezTo>
                  <a:pt x="71701" y="28901"/>
                  <a:pt x="71248" y="28906"/>
                  <a:pt x="70807" y="28914"/>
                </a:cubicBezTo>
                <a:cubicBezTo>
                  <a:pt x="70699" y="27718"/>
                  <a:pt x="70655" y="26451"/>
                  <a:pt x="70619" y="25176"/>
                </a:cubicBezTo>
                <a:cubicBezTo>
                  <a:pt x="71690" y="25176"/>
                  <a:pt x="72733" y="25158"/>
                  <a:pt x="73795" y="25158"/>
                </a:cubicBezTo>
                <a:lnTo>
                  <a:pt x="73795" y="24801"/>
                </a:lnTo>
                <a:cubicBezTo>
                  <a:pt x="72733" y="24810"/>
                  <a:pt x="71672" y="24819"/>
                  <a:pt x="70610" y="24828"/>
                </a:cubicBezTo>
                <a:cubicBezTo>
                  <a:pt x="70592" y="22936"/>
                  <a:pt x="70566" y="20983"/>
                  <a:pt x="70637" y="19136"/>
                </a:cubicBezTo>
                <a:cubicBezTo>
                  <a:pt x="71401" y="19009"/>
                  <a:pt x="72233" y="18909"/>
                  <a:pt x="73105" y="18909"/>
                </a:cubicBezTo>
                <a:cubicBezTo>
                  <a:pt x="73333" y="18909"/>
                  <a:pt x="73563" y="18916"/>
                  <a:pt x="73795" y="18931"/>
                </a:cubicBezTo>
                <a:lnTo>
                  <a:pt x="73795" y="18574"/>
                </a:lnTo>
                <a:cubicBezTo>
                  <a:pt x="73582" y="18560"/>
                  <a:pt x="73368" y="18554"/>
                  <a:pt x="73157" y="18554"/>
                </a:cubicBezTo>
                <a:cubicBezTo>
                  <a:pt x="72263" y="18554"/>
                  <a:pt x="71394" y="18664"/>
                  <a:pt x="70637" y="18779"/>
                </a:cubicBezTo>
                <a:cubicBezTo>
                  <a:pt x="70673" y="16870"/>
                  <a:pt x="70798" y="15068"/>
                  <a:pt x="70860" y="13204"/>
                </a:cubicBezTo>
                <a:cubicBezTo>
                  <a:pt x="71217" y="13177"/>
                  <a:pt x="71582" y="13168"/>
                  <a:pt x="71952" y="13168"/>
                </a:cubicBezTo>
                <a:cubicBezTo>
                  <a:pt x="72562" y="13168"/>
                  <a:pt x="73184" y="13193"/>
                  <a:pt x="73795" y="13204"/>
                </a:cubicBezTo>
                <a:lnTo>
                  <a:pt x="73795" y="12847"/>
                </a:lnTo>
                <a:cubicBezTo>
                  <a:pt x="73171" y="12841"/>
                  <a:pt x="72521" y="12809"/>
                  <a:pt x="71886" y="12809"/>
                </a:cubicBezTo>
                <a:cubicBezTo>
                  <a:pt x="71540" y="12809"/>
                  <a:pt x="71199" y="12819"/>
                  <a:pt x="70869" y="12847"/>
                </a:cubicBezTo>
                <a:cubicBezTo>
                  <a:pt x="70914" y="11446"/>
                  <a:pt x="70896" y="9974"/>
                  <a:pt x="70931" y="8565"/>
                </a:cubicBezTo>
                <a:cubicBezTo>
                  <a:pt x="71913" y="8556"/>
                  <a:pt x="72832" y="8484"/>
                  <a:pt x="73795" y="8467"/>
                </a:cubicBezTo>
                <a:lnTo>
                  <a:pt x="73795" y="8119"/>
                </a:lnTo>
                <a:cubicBezTo>
                  <a:pt x="72823" y="8137"/>
                  <a:pt x="71904" y="8199"/>
                  <a:pt x="70923" y="8208"/>
                </a:cubicBezTo>
                <a:cubicBezTo>
                  <a:pt x="70931" y="6825"/>
                  <a:pt x="70931" y="5442"/>
                  <a:pt x="70940" y="4086"/>
                </a:cubicBezTo>
                <a:cubicBezTo>
                  <a:pt x="71850" y="4015"/>
                  <a:pt x="72805" y="3979"/>
                  <a:pt x="73795" y="3979"/>
                </a:cubicBezTo>
                <a:lnTo>
                  <a:pt x="73795" y="3623"/>
                </a:lnTo>
                <a:cubicBezTo>
                  <a:pt x="73730" y="3622"/>
                  <a:pt x="73666" y="3622"/>
                  <a:pt x="73601" y="3622"/>
                </a:cubicBezTo>
                <a:cubicBezTo>
                  <a:pt x="72670" y="3622"/>
                  <a:pt x="71765" y="3680"/>
                  <a:pt x="70923" y="3730"/>
                </a:cubicBezTo>
                <a:cubicBezTo>
                  <a:pt x="70896" y="2463"/>
                  <a:pt x="70851" y="1205"/>
                  <a:pt x="70735" y="27"/>
                </a:cubicBezTo>
                <a:lnTo>
                  <a:pt x="70378" y="27"/>
                </a:lnTo>
                <a:cubicBezTo>
                  <a:pt x="70494" y="1205"/>
                  <a:pt x="70557" y="2498"/>
                  <a:pt x="70557" y="3747"/>
                </a:cubicBezTo>
                <a:cubicBezTo>
                  <a:pt x="69601" y="3791"/>
                  <a:pt x="68592" y="3814"/>
                  <a:pt x="67585" y="3814"/>
                </a:cubicBezTo>
                <a:cubicBezTo>
                  <a:pt x="66741" y="3814"/>
                  <a:pt x="65898" y="3798"/>
                  <a:pt x="65088" y="3765"/>
                </a:cubicBezTo>
                <a:cubicBezTo>
                  <a:pt x="65124" y="2490"/>
                  <a:pt x="65240" y="1285"/>
                  <a:pt x="65302" y="27"/>
                </a:cubicBezTo>
                <a:lnTo>
                  <a:pt x="64954" y="27"/>
                </a:lnTo>
                <a:cubicBezTo>
                  <a:pt x="64874" y="1276"/>
                  <a:pt x="64785" y="2507"/>
                  <a:pt x="64722" y="3765"/>
                </a:cubicBezTo>
                <a:cubicBezTo>
                  <a:pt x="64644" y="3766"/>
                  <a:pt x="64565" y="3766"/>
                  <a:pt x="64487" y="3766"/>
                </a:cubicBezTo>
                <a:cubicBezTo>
                  <a:pt x="63208" y="3766"/>
                  <a:pt x="61988" y="3700"/>
                  <a:pt x="60753" y="3649"/>
                </a:cubicBezTo>
                <a:cubicBezTo>
                  <a:pt x="60753" y="2409"/>
                  <a:pt x="60672" y="1250"/>
                  <a:pt x="60637" y="45"/>
                </a:cubicBezTo>
                <a:cubicBezTo>
                  <a:pt x="60628" y="45"/>
                  <a:pt x="60619" y="36"/>
                  <a:pt x="60628" y="27"/>
                </a:cubicBezTo>
                <a:lnTo>
                  <a:pt x="60271" y="27"/>
                </a:lnTo>
                <a:cubicBezTo>
                  <a:pt x="60324" y="1214"/>
                  <a:pt x="60405" y="2427"/>
                  <a:pt x="60387" y="3649"/>
                </a:cubicBezTo>
                <a:cubicBezTo>
                  <a:pt x="59823" y="3626"/>
                  <a:pt x="59255" y="3616"/>
                  <a:pt x="58685" y="3616"/>
                </a:cubicBezTo>
                <a:cubicBezTo>
                  <a:pt x="57740" y="3616"/>
                  <a:pt x="56793" y="3643"/>
                  <a:pt x="55864" y="3676"/>
                </a:cubicBezTo>
                <a:cubicBezTo>
                  <a:pt x="55855" y="2454"/>
                  <a:pt x="55864" y="1241"/>
                  <a:pt x="55873" y="27"/>
                </a:cubicBezTo>
                <a:lnTo>
                  <a:pt x="55516" y="27"/>
                </a:lnTo>
                <a:cubicBezTo>
                  <a:pt x="55498" y="1241"/>
                  <a:pt x="55525" y="2490"/>
                  <a:pt x="55498" y="3694"/>
                </a:cubicBezTo>
                <a:cubicBezTo>
                  <a:pt x="54854" y="3721"/>
                  <a:pt x="54193" y="3735"/>
                  <a:pt x="53531" y="3735"/>
                </a:cubicBezTo>
                <a:cubicBezTo>
                  <a:pt x="52681" y="3735"/>
                  <a:pt x="51829" y="3712"/>
                  <a:pt x="51011" y="3667"/>
                </a:cubicBezTo>
                <a:cubicBezTo>
                  <a:pt x="50975" y="2400"/>
                  <a:pt x="50904" y="1169"/>
                  <a:pt x="50743" y="27"/>
                </a:cubicBezTo>
                <a:lnTo>
                  <a:pt x="50377" y="27"/>
                </a:lnTo>
                <a:cubicBezTo>
                  <a:pt x="50556" y="1160"/>
                  <a:pt x="50609" y="2409"/>
                  <a:pt x="50663" y="3667"/>
                </a:cubicBezTo>
                <a:cubicBezTo>
                  <a:pt x="49012" y="3533"/>
                  <a:pt x="47255" y="3507"/>
                  <a:pt x="45578" y="3417"/>
                </a:cubicBezTo>
                <a:cubicBezTo>
                  <a:pt x="45578" y="2258"/>
                  <a:pt x="45614" y="1142"/>
                  <a:pt x="45658" y="27"/>
                </a:cubicBezTo>
                <a:lnTo>
                  <a:pt x="45301" y="27"/>
                </a:lnTo>
                <a:cubicBezTo>
                  <a:pt x="45257" y="1142"/>
                  <a:pt x="45221" y="2258"/>
                  <a:pt x="45221" y="3417"/>
                </a:cubicBezTo>
                <a:cubicBezTo>
                  <a:pt x="44892" y="3397"/>
                  <a:pt x="44565" y="3389"/>
                  <a:pt x="44238" y="3389"/>
                </a:cubicBezTo>
                <a:cubicBezTo>
                  <a:pt x="43178" y="3389"/>
                  <a:pt x="42127" y="3471"/>
                  <a:pt x="41087" y="3471"/>
                </a:cubicBezTo>
                <a:cubicBezTo>
                  <a:pt x="41046" y="3471"/>
                  <a:pt x="41006" y="3471"/>
                  <a:pt x="40966" y="3471"/>
                </a:cubicBezTo>
                <a:cubicBezTo>
                  <a:pt x="40975" y="2302"/>
                  <a:pt x="41046" y="1196"/>
                  <a:pt x="41064" y="27"/>
                </a:cubicBezTo>
                <a:lnTo>
                  <a:pt x="40716" y="27"/>
                </a:lnTo>
                <a:cubicBezTo>
                  <a:pt x="40680" y="1187"/>
                  <a:pt x="40627" y="2311"/>
                  <a:pt x="40618" y="3489"/>
                </a:cubicBezTo>
                <a:cubicBezTo>
                  <a:pt x="38941" y="3515"/>
                  <a:pt x="37156" y="3498"/>
                  <a:pt x="35559" y="3569"/>
                </a:cubicBezTo>
                <a:cubicBezTo>
                  <a:pt x="35479" y="2374"/>
                  <a:pt x="35568" y="1187"/>
                  <a:pt x="35622" y="27"/>
                </a:cubicBezTo>
                <a:lnTo>
                  <a:pt x="35265" y="27"/>
                </a:lnTo>
                <a:cubicBezTo>
                  <a:pt x="35212" y="1160"/>
                  <a:pt x="35131" y="2347"/>
                  <a:pt x="35203" y="3524"/>
                </a:cubicBezTo>
                <a:lnTo>
                  <a:pt x="30394" y="3587"/>
                </a:lnTo>
                <a:cubicBezTo>
                  <a:pt x="30394" y="1847"/>
                  <a:pt x="30350" y="54"/>
                  <a:pt x="30350" y="27"/>
                </a:cubicBezTo>
                <a:lnTo>
                  <a:pt x="29966" y="36"/>
                </a:lnTo>
                <a:cubicBezTo>
                  <a:pt x="29966" y="63"/>
                  <a:pt x="30011" y="1856"/>
                  <a:pt x="30011" y="3587"/>
                </a:cubicBezTo>
                <a:lnTo>
                  <a:pt x="24765" y="3658"/>
                </a:lnTo>
                <a:cubicBezTo>
                  <a:pt x="24881" y="2436"/>
                  <a:pt x="25042" y="830"/>
                  <a:pt x="25122" y="1"/>
                </a:cubicBezTo>
                <a:lnTo>
                  <a:pt x="24738" y="1"/>
                </a:lnTo>
                <a:cubicBezTo>
                  <a:pt x="24649" y="848"/>
                  <a:pt x="24488" y="2454"/>
                  <a:pt x="24381" y="3667"/>
                </a:cubicBezTo>
                <a:lnTo>
                  <a:pt x="18975" y="3739"/>
                </a:lnTo>
                <a:cubicBezTo>
                  <a:pt x="18975" y="2454"/>
                  <a:pt x="18931" y="964"/>
                  <a:pt x="18904" y="1"/>
                </a:cubicBezTo>
                <a:lnTo>
                  <a:pt x="18520" y="1"/>
                </a:lnTo>
                <a:cubicBezTo>
                  <a:pt x="18547" y="964"/>
                  <a:pt x="18592" y="2472"/>
                  <a:pt x="18592" y="3739"/>
                </a:cubicBezTo>
                <a:lnTo>
                  <a:pt x="12829" y="3819"/>
                </a:lnTo>
                <a:cubicBezTo>
                  <a:pt x="12820" y="2302"/>
                  <a:pt x="12802" y="795"/>
                  <a:pt x="12793" y="1"/>
                </a:cubicBezTo>
                <a:lnTo>
                  <a:pt x="12409" y="1"/>
                </a:lnTo>
                <a:cubicBezTo>
                  <a:pt x="12418" y="795"/>
                  <a:pt x="12436" y="2302"/>
                  <a:pt x="12445" y="3819"/>
                </a:cubicBezTo>
                <a:lnTo>
                  <a:pt x="7735" y="3881"/>
                </a:lnTo>
                <a:cubicBezTo>
                  <a:pt x="7735" y="2061"/>
                  <a:pt x="7690" y="54"/>
                  <a:pt x="7690" y="27"/>
                </a:cubicBezTo>
                <a:lnTo>
                  <a:pt x="7307" y="36"/>
                </a:lnTo>
                <a:cubicBezTo>
                  <a:pt x="7307" y="63"/>
                  <a:pt x="7351" y="2070"/>
                  <a:pt x="7351" y="3890"/>
                </a:cubicBezTo>
                <a:lnTo>
                  <a:pt x="1999" y="3962"/>
                </a:lnTo>
                <a:cubicBezTo>
                  <a:pt x="2114" y="2713"/>
                  <a:pt x="2293" y="902"/>
                  <a:pt x="2391" y="1"/>
                </a:cubicBezTo>
                <a:close/>
              </a:path>
            </a:pathLst>
          </a:custGeom>
          <a:solidFill>
            <a:srgbClr val="95739C">
              <a:alpha val="838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" name="Google Shape;24;p2"/>
          <p:cNvSpPr txBox="1">
            <a:spLocks noGrp="1"/>
          </p:cNvSpPr>
          <p:nvPr>
            <p:ph type="ctrTitle"/>
          </p:nvPr>
        </p:nvSpPr>
        <p:spPr>
          <a:xfrm>
            <a:off x="2722300" y="1108351"/>
            <a:ext cx="6747200" cy="29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subTitle" idx="1"/>
          </p:nvPr>
        </p:nvSpPr>
        <p:spPr>
          <a:xfrm>
            <a:off x="3076700" y="5351884"/>
            <a:ext cx="6038400" cy="63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ctrTitle" idx="2"/>
          </p:nvPr>
        </p:nvSpPr>
        <p:spPr>
          <a:xfrm>
            <a:off x="2722300" y="4089151"/>
            <a:ext cx="6747200" cy="10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>
                <a:solidFill>
                  <a:schemeClr val="accent1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716534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/>
          <p:nvPr/>
        </p:nvSpPr>
        <p:spPr>
          <a:xfrm>
            <a:off x="0" y="-15434"/>
            <a:ext cx="12192083" cy="6877171"/>
          </a:xfrm>
          <a:custGeom>
            <a:avLst/>
            <a:gdLst/>
            <a:ahLst/>
            <a:cxnLst/>
            <a:rect l="l" t="t" r="r" b="b"/>
            <a:pathLst>
              <a:path w="73796" h="41626" extrusionOk="0">
                <a:moveTo>
                  <a:pt x="60753" y="4015"/>
                </a:moveTo>
                <a:cubicBezTo>
                  <a:pt x="62004" y="4049"/>
                  <a:pt x="63216" y="4123"/>
                  <a:pt x="64501" y="4123"/>
                </a:cubicBezTo>
                <a:cubicBezTo>
                  <a:pt x="64572" y="4123"/>
                  <a:pt x="64642" y="4123"/>
                  <a:pt x="64713" y="4122"/>
                </a:cubicBezTo>
                <a:lnTo>
                  <a:pt x="64713" y="4122"/>
                </a:lnTo>
                <a:cubicBezTo>
                  <a:pt x="64669" y="5469"/>
                  <a:pt x="64660" y="6879"/>
                  <a:pt x="64687" y="8261"/>
                </a:cubicBezTo>
                <a:cubicBezTo>
                  <a:pt x="63654" y="8212"/>
                  <a:pt x="62598" y="8139"/>
                  <a:pt x="61529" y="8139"/>
                </a:cubicBezTo>
                <a:cubicBezTo>
                  <a:pt x="61259" y="8139"/>
                  <a:pt x="60988" y="8144"/>
                  <a:pt x="60717" y="8154"/>
                </a:cubicBezTo>
                <a:cubicBezTo>
                  <a:pt x="60726" y="6789"/>
                  <a:pt x="60735" y="5425"/>
                  <a:pt x="60744" y="4051"/>
                </a:cubicBezTo>
                <a:cubicBezTo>
                  <a:pt x="60735" y="4033"/>
                  <a:pt x="60735" y="4015"/>
                  <a:pt x="60753" y="4015"/>
                </a:cubicBezTo>
                <a:close/>
                <a:moveTo>
                  <a:pt x="70575" y="4113"/>
                </a:moveTo>
                <a:cubicBezTo>
                  <a:pt x="70584" y="5487"/>
                  <a:pt x="70566" y="6852"/>
                  <a:pt x="70566" y="8217"/>
                </a:cubicBezTo>
                <a:cubicBezTo>
                  <a:pt x="69272" y="8262"/>
                  <a:pt x="67919" y="8316"/>
                  <a:pt x="66578" y="8316"/>
                </a:cubicBezTo>
                <a:cubicBezTo>
                  <a:pt x="66060" y="8316"/>
                  <a:pt x="65544" y="8308"/>
                  <a:pt x="65035" y="8288"/>
                </a:cubicBezTo>
                <a:cubicBezTo>
                  <a:pt x="65017" y="6905"/>
                  <a:pt x="65017" y="5469"/>
                  <a:pt x="65079" y="4131"/>
                </a:cubicBezTo>
                <a:cubicBezTo>
                  <a:pt x="65909" y="4151"/>
                  <a:pt x="66757" y="4163"/>
                  <a:pt x="67604" y="4163"/>
                </a:cubicBezTo>
                <a:cubicBezTo>
                  <a:pt x="68607" y="4163"/>
                  <a:pt x="69608" y="4147"/>
                  <a:pt x="70575" y="4113"/>
                </a:cubicBezTo>
                <a:close/>
                <a:moveTo>
                  <a:pt x="58534" y="3970"/>
                </a:moveTo>
                <a:cubicBezTo>
                  <a:pt x="59152" y="3970"/>
                  <a:pt x="59771" y="3981"/>
                  <a:pt x="60387" y="4006"/>
                </a:cubicBezTo>
                <a:cubicBezTo>
                  <a:pt x="60387" y="5398"/>
                  <a:pt x="60369" y="6781"/>
                  <a:pt x="60369" y="8181"/>
                </a:cubicBezTo>
                <a:cubicBezTo>
                  <a:pt x="58879" y="8208"/>
                  <a:pt x="57443" y="8297"/>
                  <a:pt x="55962" y="8333"/>
                </a:cubicBezTo>
                <a:cubicBezTo>
                  <a:pt x="55908" y="6923"/>
                  <a:pt x="55855" y="5505"/>
                  <a:pt x="55864" y="4024"/>
                </a:cubicBezTo>
                <a:cubicBezTo>
                  <a:pt x="56745" y="3992"/>
                  <a:pt x="57639" y="3970"/>
                  <a:pt x="58534" y="3970"/>
                </a:cubicBezTo>
                <a:close/>
                <a:moveTo>
                  <a:pt x="51038" y="4024"/>
                </a:moveTo>
                <a:cubicBezTo>
                  <a:pt x="51914" y="4062"/>
                  <a:pt x="52823" y="4086"/>
                  <a:pt x="53728" y="4086"/>
                </a:cubicBezTo>
                <a:cubicBezTo>
                  <a:pt x="54326" y="4086"/>
                  <a:pt x="54922" y="4076"/>
                  <a:pt x="55507" y="4051"/>
                </a:cubicBezTo>
                <a:lnTo>
                  <a:pt x="55507" y="4051"/>
                </a:lnTo>
                <a:cubicBezTo>
                  <a:pt x="55498" y="5523"/>
                  <a:pt x="55569" y="6914"/>
                  <a:pt x="55605" y="8342"/>
                </a:cubicBezTo>
                <a:cubicBezTo>
                  <a:pt x="54053" y="8360"/>
                  <a:pt x="52545" y="8413"/>
                  <a:pt x="51046" y="8476"/>
                </a:cubicBezTo>
                <a:cubicBezTo>
                  <a:pt x="51091" y="7021"/>
                  <a:pt x="51055" y="5505"/>
                  <a:pt x="51029" y="4060"/>
                </a:cubicBezTo>
                <a:cubicBezTo>
                  <a:pt x="51020" y="4042"/>
                  <a:pt x="51020" y="4033"/>
                  <a:pt x="51038" y="4024"/>
                </a:cubicBezTo>
                <a:close/>
                <a:moveTo>
                  <a:pt x="40618" y="3837"/>
                </a:moveTo>
                <a:lnTo>
                  <a:pt x="40618" y="3837"/>
                </a:lnTo>
                <a:cubicBezTo>
                  <a:pt x="40636" y="5433"/>
                  <a:pt x="40573" y="6941"/>
                  <a:pt x="40564" y="8502"/>
                </a:cubicBezTo>
                <a:cubicBezTo>
                  <a:pt x="40437" y="8498"/>
                  <a:pt x="40309" y="8496"/>
                  <a:pt x="40181" y="8496"/>
                </a:cubicBezTo>
                <a:cubicBezTo>
                  <a:pt x="39468" y="8496"/>
                  <a:pt x="38751" y="8552"/>
                  <a:pt x="38040" y="8583"/>
                </a:cubicBezTo>
                <a:cubicBezTo>
                  <a:pt x="37192" y="8618"/>
                  <a:pt x="36362" y="8609"/>
                  <a:pt x="35551" y="8699"/>
                </a:cubicBezTo>
                <a:lnTo>
                  <a:pt x="35542" y="8663"/>
                </a:lnTo>
                <a:cubicBezTo>
                  <a:pt x="35595" y="7120"/>
                  <a:pt x="35622" y="5505"/>
                  <a:pt x="35568" y="3935"/>
                </a:cubicBezTo>
                <a:cubicBezTo>
                  <a:pt x="37183" y="3837"/>
                  <a:pt x="38941" y="3881"/>
                  <a:pt x="40618" y="3837"/>
                </a:cubicBezTo>
                <a:close/>
                <a:moveTo>
                  <a:pt x="44285" y="3743"/>
                </a:moveTo>
                <a:cubicBezTo>
                  <a:pt x="44599" y="3743"/>
                  <a:pt x="44913" y="3750"/>
                  <a:pt x="45230" y="3765"/>
                </a:cubicBezTo>
                <a:cubicBezTo>
                  <a:pt x="45283" y="5433"/>
                  <a:pt x="45408" y="7004"/>
                  <a:pt x="45426" y="8699"/>
                </a:cubicBezTo>
                <a:cubicBezTo>
                  <a:pt x="43910" y="8654"/>
                  <a:pt x="42420" y="8583"/>
                  <a:pt x="40912" y="8520"/>
                </a:cubicBezTo>
                <a:cubicBezTo>
                  <a:pt x="40939" y="6959"/>
                  <a:pt x="40975" y="5407"/>
                  <a:pt x="40975" y="3828"/>
                </a:cubicBezTo>
                <a:cubicBezTo>
                  <a:pt x="42087" y="3821"/>
                  <a:pt x="43178" y="3743"/>
                  <a:pt x="44285" y="3743"/>
                </a:cubicBezTo>
                <a:close/>
                <a:moveTo>
                  <a:pt x="45596" y="3774"/>
                </a:moveTo>
                <a:cubicBezTo>
                  <a:pt x="47291" y="3854"/>
                  <a:pt x="49021" y="3899"/>
                  <a:pt x="50672" y="4015"/>
                </a:cubicBezTo>
                <a:cubicBezTo>
                  <a:pt x="50699" y="5496"/>
                  <a:pt x="50734" y="7013"/>
                  <a:pt x="50690" y="8502"/>
                </a:cubicBezTo>
                <a:cubicBezTo>
                  <a:pt x="49084" y="8592"/>
                  <a:pt x="47478" y="8699"/>
                  <a:pt x="45783" y="8708"/>
                </a:cubicBezTo>
                <a:cubicBezTo>
                  <a:pt x="45765" y="7030"/>
                  <a:pt x="45640" y="5451"/>
                  <a:pt x="45587" y="3810"/>
                </a:cubicBezTo>
                <a:cubicBezTo>
                  <a:pt x="45587" y="3792"/>
                  <a:pt x="45587" y="3783"/>
                  <a:pt x="45596" y="3774"/>
                </a:cubicBezTo>
                <a:close/>
                <a:moveTo>
                  <a:pt x="7351" y="4274"/>
                </a:moveTo>
                <a:cubicBezTo>
                  <a:pt x="7351" y="4996"/>
                  <a:pt x="7333" y="5665"/>
                  <a:pt x="7307" y="6129"/>
                </a:cubicBezTo>
                <a:cubicBezTo>
                  <a:pt x="7262" y="6923"/>
                  <a:pt x="7164" y="7887"/>
                  <a:pt x="7075" y="8904"/>
                </a:cubicBezTo>
                <a:cubicBezTo>
                  <a:pt x="7066" y="8984"/>
                  <a:pt x="7057" y="9055"/>
                  <a:pt x="7048" y="9136"/>
                </a:cubicBezTo>
                <a:cubicBezTo>
                  <a:pt x="5121" y="9100"/>
                  <a:pt x="3355" y="9064"/>
                  <a:pt x="1927" y="9038"/>
                </a:cubicBezTo>
                <a:cubicBezTo>
                  <a:pt x="1900" y="7280"/>
                  <a:pt x="1874" y="5505"/>
                  <a:pt x="1927" y="4854"/>
                </a:cubicBezTo>
                <a:cubicBezTo>
                  <a:pt x="1936" y="4711"/>
                  <a:pt x="1954" y="4541"/>
                  <a:pt x="1963" y="4345"/>
                </a:cubicBezTo>
                <a:lnTo>
                  <a:pt x="7351" y="4274"/>
                </a:lnTo>
                <a:close/>
                <a:moveTo>
                  <a:pt x="35060" y="3908"/>
                </a:moveTo>
                <a:lnTo>
                  <a:pt x="35060" y="3953"/>
                </a:lnTo>
                <a:lnTo>
                  <a:pt x="35220" y="3953"/>
                </a:lnTo>
                <a:cubicBezTo>
                  <a:pt x="35256" y="5532"/>
                  <a:pt x="35256" y="7146"/>
                  <a:pt x="35176" y="8681"/>
                </a:cubicBezTo>
                <a:cubicBezTo>
                  <a:pt x="34569" y="8797"/>
                  <a:pt x="33071" y="9020"/>
                  <a:pt x="30091" y="9171"/>
                </a:cubicBezTo>
                <a:cubicBezTo>
                  <a:pt x="30100" y="9091"/>
                  <a:pt x="30100" y="9020"/>
                  <a:pt x="30109" y="8939"/>
                </a:cubicBezTo>
                <a:cubicBezTo>
                  <a:pt x="30207" y="7922"/>
                  <a:pt x="30296" y="6950"/>
                  <a:pt x="30350" y="6147"/>
                </a:cubicBezTo>
                <a:cubicBezTo>
                  <a:pt x="30376" y="5621"/>
                  <a:pt x="30394" y="4818"/>
                  <a:pt x="30394" y="3970"/>
                </a:cubicBezTo>
                <a:lnTo>
                  <a:pt x="35060" y="3908"/>
                </a:lnTo>
                <a:close/>
                <a:moveTo>
                  <a:pt x="12445" y="4202"/>
                </a:moveTo>
                <a:cubicBezTo>
                  <a:pt x="12454" y="5309"/>
                  <a:pt x="12454" y="6370"/>
                  <a:pt x="12454" y="7137"/>
                </a:cubicBezTo>
                <a:cubicBezTo>
                  <a:pt x="12454" y="7655"/>
                  <a:pt x="12445" y="8377"/>
                  <a:pt x="12436" y="9225"/>
                </a:cubicBezTo>
                <a:cubicBezTo>
                  <a:pt x="10723" y="9198"/>
                  <a:pt x="9028" y="9171"/>
                  <a:pt x="7431" y="9145"/>
                </a:cubicBezTo>
                <a:cubicBezTo>
                  <a:pt x="7440" y="9073"/>
                  <a:pt x="7449" y="9011"/>
                  <a:pt x="7449" y="8939"/>
                </a:cubicBezTo>
                <a:cubicBezTo>
                  <a:pt x="7547" y="7922"/>
                  <a:pt x="7646" y="6950"/>
                  <a:pt x="7690" y="6147"/>
                </a:cubicBezTo>
                <a:cubicBezTo>
                  <a:pt x="7717" y="5683"/>
                  <a:pt x="7735" y="5005"/>
                  <a:pt x="7735" y="4265"/>
                </a:cubicBezTo>
                <a:lnTo>
                  <a:pt x="12445" y="4202"/>
                </a:lnTo>
                <a:close/>
                <a:moveTo>
                  <a:pt x="18592" y="4122"/>
                </a:moveTo>
                <a:lnTo>
                  <a:pt x="18592" y="4122"/>
                </a:lnTo>
                <a:cubicBezTo>
                  <a:pt x="18583" y="4961"/>
                  <a:pt x="18556" y="5648"/>
                  <a:pt x="18485" y="5933"/>
                </a:cubicBezTo>
                <a:cubicBezTo>
                  <a:pt x="18386" y="6361"/>
                  <a:pt x="18395" y="7628"/>
                  <a:pt x="18467" y="9305"/>
                </a:cubicBezTo>
                <a:cubicBezTo>
                  <a:pt x="16647" y="9287"/>
                  <a:pt x="14729" y="9261"/>
                  <a:pt x="12829" y="9234"/>
                </a:cubicBezTo>
                <a:cubicBezTo>
                  <a:pt x="12829" y="8386"/>
                  <a:pt x="12838" y="7655"/>
                  <a:pt x="12838" y="7137"/>
                </a:cubicBezTo>
                <a:cubicBezTo>
                  <a:pt x="12838" y="6370"/>
                  <a:pt x="12838" y="5300"/>
                  <a:pt x="12829" y="4202"/>
                </a:cubicBezTo>
                <a:lnTo>
                  <a:pt x="18592" y="4122"/>
                </a:lnTo>
                <a:close/>
                <a:moveTo>
                  <a:pt x="30011" y="3970"/>
                </a:moveTo>
                <a:cubicBezTo>
                  <a:pt x="30011" y="4809"/>
                  <a:pt x="29993" y="5603"/>
                  <a:pt x="29966" y="6129"/>
                </a:cubicBezTo>
                <a:cubicBezTo>
                  <a:pt x="29912" y="6923"/>
                  <a:pt x="29823" y="7887"/>
                  <a:pt x="29725" y="8904"/>
                </a:cubicBezTo>
                <a:cubicBezTo>
                  <a:pt x="29716" y="9002"/>
                  <a:pt x="29707" y="9091"/>
                  <a:pt x="29698" y="9189"/>
                </a:cubicBezTo>
                <a:cubicBezTo>
                  <a:pt x="28503" y="9243"/>
                  <a:pt x="27076" y="9287"/>
                  <a:pt x="25389" y="9305"/>
                </a:cubicBezTo>
                <a:cubicBezTo>
                  <a:pt x="25158" y="9305"/>
                  <a:pt x="24917" y="9314"/>
                  <a:pt x="24667" y="9314"/>
                </a:cubicBezTo>
                <a:cubicBezTo>
                  <a:pt x="24667" y="9270"/>
                  <a:pt x="24667" y="9234"/>
                  <a:pt x="24658" y="9189"/>
                </a:cubicBezTo>
                <a:cubicBezTo>
                  <a:pt x="24640" y="7387"/>
                  <a:pt x="24613" y="5523"/>
                  <a:pt x="24658" y="4854"/>
                </a:cubicBezTo>
                <a:cubicBezTo>
                  <a:pt x="24676" y="4640"/>
                  <a:pt x="24703" y="4363"/>
                  <a:pt x="24729" y="4042"/>
                </a:cubicBezTo>
                <a:lnTo>
                  <a:pt x="30011" y="3970"/>
                </a:lnTo>
                <a:close/>
                <a:moveTo>
                  <a:pt x="24346" y="4051"/>
                </a:moveTo>
                <a:lnTo>
                  <a:pt x="24346" y="4051"/>
                </a:lnTo>
                <a:cubicBezTo>
                  <a:pt x="24319" y="4354"/>
                  <a:pt x="24292" y="4622"/>
                  <a:pt x="24274" y="4827"/>
                </a:cubicBezTo>
                <a:cubicBezTo>
                  <a:pt x="24221" y="5514"/>
                  <a:pt x="24248" y="7387"/>
                  <a:pt x="24274" y="9198"/>
                </a:cubicBezTo>
                <a:cubicBezTo>
                  <a:pt x="24274" y="9234"/>
                  <a:pt x="24283" y="9278"/>
                  <a:pt x="24283" y="9314"/>
                </a:cubicBezTo>
                <a:cubicBezTo>
                  <a:pt x="23633" y="9318"/>
                  <a:pt x="22932" y="9320"/>
                  <a:pt x="22192" y="9320"/>
                </a:cubicBezTo>
                <a:cubicBezTo>
                  <a:pt x="21146" y="9320"/>
                  <a:pt x="20021" y="9316"/>
                  <a:pt x="18850" y="9305"/>
                </a:cubicBezTo>
                <a:cubicBezTo>
                  <a:pt x="18788" y="7762"/>
                  <a:pt x="18770" y="6415"/>
                  <a:pt x="18859" y="6022"/>
                </a:cubicBezTo>
                <a:cubicBezTo>
                  <a:pt x="18931" y="5710"/>
                  <a:pt x="18966" y="4987"/>
                  <a:pt x="18975" y="4122"/>
                </a:cubicBezTo>
                <a:lnTo>
                  <a:pt x="24346" y="4051"/>
                </a:lnTo>
                <a:close/>
                <a:moveTo>
                  <a:pt x="70557" y="8574"/>
                </a:moveTo>
                <a:lnTo>
                  <a:pt x="70557" y="8574"/>
                </a:lnTo>
                <a:cubicBezTo>
                  <a:pt x="70566" y="9983"/>
                  <a:pt x="70557" y="11473"/>
                  <a:pt x="70503" y="12874"/>
                </a:cubicBezTo>
                <a:cubicBezTo>
                  <a:pt x="68826" y="13097"/>
                  <a:pt x="67006" y="13186"/>
                  <a:pt x="65142" y="13230"/>
                </a:cubicBezTo>
                <a:cubicBezTo>
                  <a:pt x="65124" y="11687"/>
                  <a:pt x="65052" y="10197"/>
                  <a:pt x="65035" y="8645"/>
                </a:cubicBezTo>
                <a:lnTo>
                  <a:pt x="65035" y="8645"/>
                </a:lnTo>
                <a:cubicBezTo>
                  <a:pt x="65544" y="8665"/>
                  <a:pt x="66060" y="8673"/>
                  <a:pt x="66576" y="8673"/>
                </a:cubicBezTo>
                <a:cubicBezTo>
                  <a:pt x="67914" y="8673"/>
                  <a:pt x="69263" y="8619"/>
                  <a:pt x="70557" y="8574"/>
                </a:cubicBezTo>
                <a:close/>
                <a:moveTo>
                  <a:pt x="61617" y="8494"/>
                </a:moveTo>
                <a:cubicBezTo>
                  <a:pt x="62659" y="8494"/>
                  <a:pt x="63689" y="8558"/>
                  <a:pt x="64687" y="8627"/>
                </a:cubicBezTo>
                <a:cubicBezTo>
                  <a:pt x="64696" y="10188"/>
                  <a:pt x="64767" y="11687"/>
                  <a:pt x="64785" y="13239"/>
                </a:cubicBezTo>
                <a:cubicBezTo>
                  <a:pt x="63429" y="13284"/>
                  <a:pt x="62073" y="13320"/>
                  <a:pt x="60726" y="13382"/>
                </a:cubicBezTo>
                <a:cubicBezTo>
                  <a:pt x="60726" y="11785"/>
                  <a:pt x="60735" y="10126"/>
                  <a:pt x="60717" y="8511"/>
                </a:cubicBezTo>
                <a:cubicBezTo>
                  <a:pt x="61018" y="8499"/>
                  <a:pt x="61318" y="8494"/>
                  <a:pt x="61617" y="8494"/>
                </a:cubicBezTo>
                <a:close/>
                <a:moveTo>
                  <a:pt x="50627" y="8850"/>
                </a:moveTo>
                <a:cubicBezTo>
                  <a:pt x="50699" y="8859"/>
                  <a:pt x="50672" y="8886"/>
                  <a:pt x="50681" y="8957"/>
                </a:cubicBezTo>
                <a:cubicBezTo>
                  <a:pt x="50699" y="9100"/>
                  <a:pt x="50672" y="9305"/>
                  <a:pt x="50672" y="9403"/>
                </a:cubicBezTo>
                <a:cubicBezTo>
                  <a:pt x="50627" y="10777"/>
                  <a:pt x="50583" y="12196"/>
                  <a:pt x="50493" y="13480"/>
                </a:cubicBezTo>
                <a:cubicBezTo>
                  <a:pt x="49890" y="13470"/>
                  <a:pt x="49281" y="13464"/>
                  <a:pt x="48672" y="13464"/>
                </a:cubicBezTo>
                <a:cubicBezTo>
                  <a:pt x="47677" y="13464"/>
                  <a:pt x="46683" y="13481"/>
                  <a:pt x="45721" y="13525"/>
                </a:cubicBezTo>
                <a:cubicBezTo>
                  <a:pt x="45792" y="12080"/>
                  <a:pt x="45801" y="10581"/>
                  <a:pt x="45792" y="9064"/>
                </a:cubicBezTo>
                <a:cubicBezTo>
                  <a:pt x="47041" y="9064"/>
                  <a:pt x="48227" y="8984"/>
                  <a:pt x="49441" y="8922"/>
                </a:cubicBezTo>
                <a:cubicBezTo>
                  <a:pt x="49717" y="8913"/>
                  <a:pt x="50029" y="8895"/>
                  <a:pt x="50333" y="8877"/>
                </a:cubicBezTo>
                <a:cubicBezTo>
                  <a:pt x="50431" y="8868"/>
                  <a:pt x="50574" y="8850"/>
                  <a:pt x="50627" y="8850"/>
                </a:cubicBezTo>
                <a:close/>
                <a:moveTo>
                  <a:pt x="60369" y="8529"/>
                </a:moveTo>
                <a:cubicBezTo>
                  <a:pt x="60378" y="10171"/>
                  <a:pt x="60360" y="11776"/>
                  <a:pt x="60378" y="13391"/>
                </a:cubicBezTo>
                <a:cubicBezTo>
                  <a:pt x="58942" y="13471"/>
                  <a:pt x="57478" y="13525"/>
                  <a:pt x="55989" y="13543"/>
                </a:cubicBezTo>
                <a:cubicBezTo>
                  <a:pt x="56007" y="11928"/>
                  <a:pt x="56042" y="10269"/>
                  <a:pt x="55971" y="8690"/>
                </a:cubicBezTo>
                <a:cubicBezTo>
                  <a:pt x="57452" y="8645"/>
                  <a:pt x="58879" y="8565"/>
                  <a:pt x="60369" y="8529"/>
                </a:cubicBezTo>
                <a:close/>
                <a:moveTo>
                  <a:pt x="55623" y="8699"/>
                </a:moveTo>
                <a:cubicBezTo>
                  <a:pt x="55694" y="10287"/>
                  <a:pt x="55650" y="11928"/>
                  <a:pt x="55632" y="13543"/>
                </a:cubicBezTo>
                <a:cubicBezTo>
                  <a:pt x="55458" y="13544"/>
                  <a:pt x="55285" y="13544"/>
                  <a:pt x="55113" y="13544"/>
                </a:cubicBezTo>
                <a:cubicBezTo>
                  <a:pt x="53672" y="13544"/>
                  <a:pt x="52268" y="13513"/>
                  <a:pt x="50850" y="13489"/>
                </a:cubicBezTo>
                <a:cubicBezTo>
                  <a:pt x="50939" y="11964"/>
                  <a:pt x="51011" y="10420"/>
                  <a:pt x="51046" y="8832"/>
                </a:cubicBezTo>
                <a:cubicBezTo>
                  <a:pt x="52554" y="8770"/>
                  <a:pt x="54071" y="8716"/>
                  <a:pt x="55623" y="8699"/>
                </a:cubicBezTo>
                <a:close/>
                <a:moveTo>
                  <a:pt x="40924" y="8876"/>
                </a:moveTo>
                <a:cubicBezTo>
                  <a:pt x="40926" y="8876"/>
                  <a:pt x="40928" y="8876"/>
                  <a:pt x="40930" y="8877"/>
                </a:cubicBezTo>
                <a:cubicBezTo>
                  <a:pt x="42420" y="8939"/>
                  <a:pt x="43910" y="9011"/>
                  <a:pt x="45426" y="9046"/>
                </a:cubicBezTo>
                <a:cubicBezTo>
                  <a:pt x="45462" y="10563"/>
                  <a:pt x="45426" y="12080"/>
                  <a:pt x="45364" y="13534"/>
                </a:cubicBezTo>
                <a:cubicBezTo>
                  <a:pt x="43865" y="13614"/>
                  <a:pt x="42384" y="13703"/>
                  <a:pt x="40894" y="13792"/>
                </a:cubicBezTo>
                <a:cubicBezTo>
                  <a:pt x="40921" y="12187"/>
                  <a:pt x="40912" y="10501"/>
                  <a:pt x="40912" y="8904"/>
                </a:cubicBezTo>
                <a:cubicBezTo>
                  <a:pt x="40896" y="8904"/>
                  <a:pt x="40909" y="8876"/>
                  <a:pt x="40924" y="8876"/>
                </a:cubicBezTo>
                <a:close/>
                <a:moveTo>
                  <a:pt x="40145" y="8849"/>
                </a:moveTo>
                <a:cubicBezTo>
                  <a:pt x="40282" y="8849"/>
                  <a:pt x="40420" y="8852"/>
                  <a:pt x="40555" y="8859"/>
                </a:cubicBezTo>
                <a:cubicBezTo>
                  <a:pt x="40573" y="10510"/>
                  <a:pt x="40555" y="12169"/>
                  <a:pt x="40537" y="13801"/>
                </a:cubicBezTo>
                <a:cubicBezTo>
                  <a:pt x="38825" y="13891"/>
                  <a:pt x="37094" y="13953"/>
                  <a:pt x="35381" y="14042"/>
                </a:cubicBezTo>
                <a:cubicBezTo>
                  <a:pt x="35479" y="12419"/>
                  <a:pt x="35488" y="10715"/>
                  <a:pt x="35533" y="9046"/>
                </a:cubicBezTo>
                <a:cubicBezTo>
                  <a:pt x="36853" y="8957"/>
                  <a:pt x="38218" y="8931"/>
                  <a:pt x="39583" y="8859"/>
                </a:cubicBezTo>
                <a:cubicBezTo>
                  <a:pt x="39768" y="8854"/>
                  <a:pt x="39957" y="8849"/>
                  <a:pt x="40145" y="8849"/>
                </a:cubicBezTo>
                <a:close/>
                <a:moveTo>
                  <a:pt x="35176" y="9073"/>
                </a:moveTo>
                <a:lnTo>
                  <a:pt x="35176" y="9073"/>
                </a:lnTo>
                <a:cubicBezTo>
                  <a:pt x="35122" y="10724"/>
                  <a:pt x="35131" y="12436"/>
                  <a:pt x="35024" y="14024"/>
                </a:cubicBezTo>
                <a:cubicBezTo>
                  <a:pt x="34293" y="14078"/>
                  <a:pt x="32428" y="14123"/>
                  <a:pt x="29850" y="14149"/>
                </a:cubicBezTo>
                <a:cubicBezTo>
                  <a:pt x="29805" y="13561"/>
                  <a:pt x="29796" y="12963"/>
                  <a:pt x="29832" y="12321"/>
                </a:cubicBezTo>
                <a:cubicBezTo>
                  <a:pt x="29877" y="11473"/>
                  <a:pt x="29957" y="10518"/>
                  <a:pt x="30055" y="9555"/>
                </a:cubicBezTo>
                <a:cubicBezTo>
                  <a:pt x="32990" y="9412"/>
                  <a:pt x="34498" y="9198"/>
                  <a:pt x="35176" y="9073"/>
                </a:cubicBezTo>
                <a:close/>
                <a:moveTo>
                  <a:pt x="29663" y="9573"/>
                </a:moveTo>
                <a:cubicBezTo>
                  <a:pt x="29573" y="10518"/>
                  <a:pt x="29493" y="11464"/>
                  <a:pt x="29449" y="12303"/>
                </a:cubicBezTo>
                <a:cubicBezTo>
                  <a:pt x="29413" y="12954"/>
                  <a:pt x="29422" y="13561"/>
                  <a:pt x="29466" y="14158"/>
                </a:cubicBezTo>
                <a:cubicBezTo>
                  <a:pt x="28030" y="14176"/>
                  <a:pt x="26398" y="14185"/>
                  <a:pt x="24631" y="14194"/>
                </a:cubicBezTo>
                <a:cubicBezTo>
                  <a:pt x="24631" y="13792"/>
                  <a:pt x="24640" y="13462"/>
                  <a:pt x="24658" y="13248"/>
                </a:cubicBezTo>
                <a:cubicBezTo>
                  <a:pt x="24711" y="12767"/>
                  <a:pt x="24694" y="11321"/>
                  <a:pt x="24667" y="9698"/>
                </a:cubicBezTo>
                <a:cubicBezTo>
                  <a:pt x="24917" y="9698"/>
                  <a:pt x="25166" y="9698"/>
                  <a:pt x="25398" y="9689"/>
                </a:cubicBezTo>
                <a:cubicBezTo>
                  <a:pt x="27058" y="9671"/>
                  <a:pt x="28476" y="9626"/>
                  <a:pt x="29663" y="9573"/>
                </a:cubicBezTo>
                <a:close/>
                <a:moveTo>
                  <a:pt x="1927" y="9421"/>
                </a:moveTo>
                <a:cubicBezTo>
                  <a:pt x="3355" y="9448"/>
                  <a:pt x="5103" y="9484"/>
                  <a:pt x="7012" y="9519"/>
                </a:cubicBezTo>
                <a:cubicBezTo>
                  <a:pt x="6923" y="10483"/>
                  <a:pt x="6834" y="11446"/>
                  <a:pt x="6789" y="12303"/>
                </a:cubicBezTo>
                <a:cubicBezTo>
                  <a:pt x="6753" y="12963"/>
                  <a:pt x="6771" y="13587"/>
                  <a:pt x="6807" y="14203"/>
                </a:cubicBezTo>
                <a:cubicBezTo>
                  <a:pt x="5112" y="14194"/>
                  <a:pt x="3462" y="14194"/>
                  <a:pt x="1900" y="14185"/>
                </a:cubicBezTo>
                <a:cubicBezTo>
                  <a:pt x="1900" y="13784"/>
                  <a:pt x="1900" y="13453"/>
                  <a:pt x="1927" y="13248"/>
                </a:cubicBezTo>
                <a:cubicBezTo>
                  <a:pt x="1972" y="12740"/>
                  <a:pt x="1954" y="11152"/>
                  <a:pt x="1927" y="9421"/>
                </a:cubicBezTo>
                <a:close/>
                <a:moveTo>
                  <a:pt x="7396" y="9528"/>
                </a:moveTo>
                <a:cubicBezTo>
                  <a:pt x="9002" y="9555"/>
                  <a:pt x="10705" y="9591"/>
                  <a:pt x="12436" y="9609"/>
                </a:cubicBezTo>
                <a:cubicBezTo>
                  <a:pt x="12436" y="9680"/>
                  <a:pt x="12436" y="9742"/>
                  <a:pt x="12436" y="9805"/>
                </a:cubicBezTo>
                <a:cubicBezTo>
                  <a:pt x="12427" y="11179"/>
                  <a:pt x="12409" y="12775"/>
                  <a:pt x="12409" y="14212"/>
                </a:cubicBezTo>
                <a:cubicBezTo>
                  <a:pt x="10652" y="14212"/>
                  <a:pt x="8903" y="14203"/>
                  <a:pt x="7191" y="14203"/>
                </a:cubicBezTo>
                <a:cubicBezTo>
                  <a:pt x="7155" y="13587"/>
                  <a:pt x="7137" y="12981"/>
                  <a:pt x="7173" y="12321"/>
                </a:cubicBezTo>
                <a:cubicBezTo>
                  <a:pt x="7217" y="11464"/>
                  <a:pt x="7307" y="10501"/>
                  <a:pt x="7396" y="9528"/>
                </a:cubicBezTo>
                <a:close/>
                <a:moveTo>
                  <a:pt x="12820" y="9617"/>
                </a:moveTo>
                <a:cubicBezTo>
                  <a:pt x="14729" y="9644"/>
                  <a:pt x="16656" y="9671"/>
                  <a:pt x="18476" y="9689"/>
                </a:cubicBezTo>
                <a:cubicBezTo>
                  <a:pt x="18529" y="10813"/>
                  <a:pt x="18592" y="12106"/>
                  <a:pt x="18672" y="13436"/>
                </a:cubicBezTo>
                <a:cubicBezTo>
                  <a:pt x="18681" y="13712"/>
                  <a:pt x="18699" y="13971"/>
                  <a:pt x="18708" y="14212"/>
                </a:cubicBezTo>
                <a:lnTo>
                  <a:pt x="12793" y="14212"/>
                </a:lnTo>
                <a:cubicBezTo>
                  <a:pt x="12793" y="12784"/>
                  <a:pt x="12811" y="11179"/>
                  <a:pt x="12820" y="9814"/>
                </a:cubicBezTo>
                <a:cubicBezTo>
                  <a:pt x="12820" y="9742"/>
                  <a:pt x="12820" y="9680"/>
                  <a:pt x="12820" y="9617"/>
                </a:cubicBezTo>
                <a:close/>
                <a:moveTo>
                  <a:pt x="18868" y="9689"/>
                </a:moveTo>
                <a:lnTo>
                  <a:pt x="18868" y="9689"/>
                </a:lnTo>
                <a:cubicBezTo>
                  <a:pt x="20197" y="9698"/>
                  <a:pt x="21473" y="9707"/>
                  <a:pt x="22633" y="9707"/>
                </a:cubicBezTo>
                <a:cubicBezTo>
                  <a:pt x="23213" y="9707"/>
                  <a:pt x="23766" y="9707"/>
                  <a:pt x="24283" y="9698"/>
                </a:cubicBezTo>
                <a:lnTo>
                  <a:pt x="24283" y="9698"/>
                </a:lnTo>
                <a:cubicBezTo>
                  <a:pt x="24310" y="11259"/>
                  <a:pt x="24328" y="12758"/>
                  <a:pt x="24274" y="13213"/>
                </a:cubicBezTo>
                <a:cubicBezTo>
                  <a:pt x="24257" y="13436"/>
                  <a:pt x="24248" y="13784"/>
                  <a:pt x="24248" y="14194"/>
                </a:cubicBezTo>
                <a:cubicBezTo>
                  <a:pt x="22624" y="14203"/>
                  <a:pt x="20893" y="14212"/>
                  <a:pt x="19100" y="14212"/>
                </a:cubicBezTo>
                <a:cubicBezTo>
                  <a:pt x="19082" y="13971"/>
                  <a:pt x="19064" y="13703"/>
                  <a:pt x="19056" y="13418"/>
                </a:cubicBezTo>
                <a:cubicBezTo>
                  <a:pt x="18993" y="12347"/>
                  <a:pt x="18922" y="10973"/>
                  <a:pt x="18868" y="9689"/>
                </a:cubicBezTo>
                <a:close/>
                <a:moveTo>
                  <a:pt x="50841" y="13846"/>
                </a:moveTo>
                <a:cubicBezTo>
                  <a:pt x="52169" y="13868"/>
                  <a:pt x="53522" y="13904"/>
                  <a:pt x="54863" y="13904"/>
                </a:cubicBezTo>
                <a:cubicBezTo>
                  <a:pt x="55117" y="13904"/>
                  <a:pt x="55370" y="13902"/>
                  <a:pt x="55623" y="13900"/>
                </a:cubicBezTo>
                <a:lnTo>
                  <a:pt x="55623" y="13900"/>
                </a:lnTo>
                <a:cubicBezTo>
                  <a:pt x="55605" y="15577"/>
                  <a:pt x="55543" y="17245"/>
                  <a:pt x="55578" y="18940"/>
                </a:cubicBezTo>
                <a:cubicBezTo>
                  <a:pt x="54160" y="18891"/>
                  <a:pt x="52742" y="18850"/>
                  <a:pt x="51283" y="18850"/>
                </a:cubicBezTo>
                <a:cubicBezTo>
                  <a:pt x="51145" y="18850"/>
                  <a:pt x="51007" y="18850"/>
                  <a:pt x="50868" y="18851"/>
                </a:cubicBezTo>
                <a:cubicBezTo>
                  <a:pt x="50743" y="17290"/>
                  <a:pt x="50734" y="15479"/>
                  <a:pt x="50823" y="13873"/>
                </a:cubicBezTo>
                <a:cubicBezTo>
                  <a:pt x="50823" y="13864"/>
                  <a:pt x="50823" y="13846"/>
                  <a:pt x="50841" y="13846"/>
                </a:cubicBezTo>
                <a:close/>
                <a:moveTo>
                  <a:pt x="48577" y="13820"/>
                </a:moveTo>
                <a:cubicBezTo>
                  <a:pt x="49209" y="13820"/>
                  <a:pt x="49844" y="13826"/>
                  <a:pt x="50475" y="13837"/>
                </a:cubicBezTo>
                <a:cubicBezTo>
                  <a:pt x="50377" y="15452"/>
                  <a:pt x="50386" y="17281"/>
                  <a:pt x="50520" y="18851"/>
                </a:cubicBezTo>
                <a:cubicBezTo>
                  <a:pt x="50425" y="18850"/>
                  <a:pt x="50331" y="18850"/>
                  <a:pt x="50236" y="18850"/>
                </a:cubicBezTo>
                <a:cubicBezTo>
                  <a:pt x="48697" y="18850"/>
                  <a:pt x="47217" y="18916"/>
                  <a:pt x="45729" y="18958"/>
                </a:cubicBezTo>
                <a:cubicBezTo>
                  <a:pt x="45676" y="17307"/>
                  <a:pt x="45640" y="15541"/>
                  <a:pt x="45712" y="13873"/>
                </a:cubicBezTo>
                <a:cubicBezTo>
                  <a:pt x="46650" y="13835"/>
                  <a:pt x="47611" y="13820"/>
                  <a:pt x="48577" y="13820"/>
                </a:cubicBezTo>
                <a:close/>
                <a:moveTo>
                  <a:pt x="60378" y="13748"/>
                </a:moveTo>
                <a:cubicBezTo>
                  <a:pt x="60405" y="15603"/>
                  <a:pt x="60565" y="17388"/>
                  <a:pt x="60699" y="19109"/>
                </a:cubicBezTo>
                <a:cubicBezTo>
                  <a:pt x="59084" y="19083"/>
                  <a:pt x="57487" y="19029"/>
                  <a:pt x="55935" y="18940"/>
                </a:cubicBezTo>
                <a:cubicBezTo>
                  <a:pt x="55899" y="17245"/>
                  <a:pt x="55962" y="15577"/>
                  <a:pt x="55971" y="13900"/>
                </a:cubicBezTo>
                <a:cubicBezTo>
                  <a:pt x="57478" y="13882"/>
                  <a:pt x="58924" y="13810"/>
                  <a:pt x="60378" y="13748"/>
                </a:cubicBezTo>
                <a:close/>
                <a:moveTo>
                  <a:pt x="64776" y="13596"/>
                </a:moveTo>
                <a:cubicBezTo>
                  <a:pt x="64812" y="13623"/>
                  <a:pt x="64794" y="13694"/>
                  <a:pt x="64794" y="13748"/>
                </a:cubicBezTo>
                <a:cubicBezTo>
                  <a:pt x="64803" y="15532"/>
                  <a:pt x="64758" y="17388"/>
                  <a:pt x="64776" y="19190"/>
                </a:cubicBezTo>
                <a:cubicBezTo>
                  <a:pt x="63536" y="19163"/>
                  <a:pt x="62323" y="19118"/>
                  <a:pt x="61065" y="19109"/>
                </a:cubicBezTo>
                <a:cubicBezTo>
                  <a:pt x="60904" y="17361"/>
                  <a:pt x="60770" y="15595"/>
                  <a:pt x="60726" y="13730"/>
                </a:cubicBezTo>
                <a:cubicBezTo>
                  <a:pt x="62073" y="13676"/>
                  <a:pt x="63429" y="13641"/>
                  <a:pt x="64776" y="13596"/>
                </a:cubicBezTo>
                <a:close/>
                <a:moveTo>
                  <a:pt x="70458" y="13227"/>
                </a:moveTo>
                <a:cubicBezTo>
                  <a:pt x="70487" y="13227"/>
                  <a:pt x="70494" y="13253"/>
                  <a:pt x="70494" y="13382"/>
                </a:cubicBezTo>
                <a:cubicBezTo>
                  <a:pt x="70494" y="13766"/>
                  <a:pt x="70459" y="14247"/>
                  <a:pt x="70441" y="14604"/>
                </a:cubicBezTo>
                <a:cubicBezTo>
                  <a:pt x="70378" y="15996"/>
                  <a:pt x="70307" y="17441"/>
                  <a:pt x="70289" y="18824"/>
                </a:cubicBezTo>
                <a:cubicBezTo>
                  <a:pt x="69531" y="18949"/>
                  <a:pt x="68701" y="19118"/>
                  <a:pt x="67818" y="19127"/>
                </a:cubicBezTo>
                <a:cubicBezTo>
                  <a:pt x="66944" y="19145"/>
                  <a:pt x="66025" y="19190"/>
                  <a:pt x="65133" y="19199"/>
                </a:cubicBezTo>
                <a:cubicBezTo>
                  <a:pt x="65124" y="17325"/>
                  <a:pt x="65142" y="15461"/>
                  <a:pt x="65151" y="13587"/>
                </a:cubicBezTo>
                <a:cubicBezTo>
                  <a:pt x="66979" y="13561"/>
                  <a:pt x="68746" y="13436"/>
                  <a:pt x="70378" y="13239"/>
                </a:cubicBezTo>
                <a:cubicBezTo>
                  <a:pt x="70415" y="13236"/>
                  <a:pt x="70440" y="13227"/>
                  <a:pt x="70458" y="13227"/>
                </a:cubicBezTo>
                <a:close/>
                <a:moveTo>
                  <a:pt x="45355" y="13900"/>
                </a:moveTo>
                <a:cubicBezTo>
                  <a:pt x="45283" y="15559"/>
                  <a:pt x="45319" y="17334"/>
                  <a:pt x="45382" y="18984"/>
                </a:cubicBezTo>
                <a:cubicBezTo>
                  <a:pt x="43838" y="19047"/>
                  <a:pt x="42339" y="19163"/>
                  <a:pt x="40778" y="19208"/>
                </a:cubicBezTo>
                <a:cubicBezTo>
                  <a:pt x="40707" y="17521"/>
                  <a:pt x="40832" y="15809"/>
                  <a:pt x="40885" y="14149"/>
                </a:cubicBezTo>
                <a:cubicBezTo>
                  <a:pt x="42384" y="14069"/>
                  <a:pt x="43838" y="13953"/>
                  <a:pt x="45355" y="13900"/>
                </a:cubicBezTo>
                <a:close/>
                <a:moveTo>
                  <a:pt x="40529" y="14167"/>
                </a:moveTo>
                <a:cubicBezTo>
                  <a:pt x="40475" y="15826"/>
                  <a:pt x="40350" y="17539"/>
                  <a:pt x="40430" y="19234"/>
                </a:cubicBezTo>
                <a:cubicBezTo>
                  <a:pt x="38718" y="19288"/>
                  <a:pt x="37031" y="19377"/>
                  <a:pt x="35444" y="19564"/>
                </a:cubicBezTo>
                <a:cubicBezTo>
                  <a:pt x="35328" y="17923"/>
                  <a:pt x="35220" y="16112"/>
                  <a:pt x="35354" y="14399"/>
                </a:cubicBezTo>
                <a:cubicBezTo>
                  <a:pt x="37076" y="14319"/>
                  <a:pt x="38789" y="14230"/>
                  <a:pt x="40529" y="14167"/>
                </a:cubicBezTo>
                <a:close/>
                <a:moveTo>
                  <a:pt x="34953" y="14408"/>
                </a:moveTo>
                <a:lnTo>
                  <a:pt x="34953" y="14426"/>
                </a:lnTo>
                <a:lnTo>
                  <a:pt x="34997" y="14426"/>
                </a:lnTo>
                <a:cubicBezTo>
                  <a:pt x="34980" y="14711"/>
                  <a:pt x="34962" y="14997"/>
                  <a:pt x="34953" y="15282"/>
                </a:cubicBezTo>
                <a:lnTo>
                  <a:pt x="34953" y="16504"/>
                </a:lnTo>
                <a:lnTo>
                  <a:pt x="34944" y="16504"/>
                </a:lnTo>
                <a:cubicBezTo>
                  <a:pt x="34953" y="17566"/>
                  <a:pt x="35024" y="18610"/>
                  <a:pt x="35096" y="19609"/>
                </a:cubicBezTo>
                <a:cubicBezTo>
                  <a:pt x="35024" y="19609"/>
                  <a:pt x="34962" y="19618"/>
                  <a:pt x="34899" y="19627"/>
                </a:cubicBezTo>
                <a:lnTo>
                  <a:pt x="34899" y="19636"/>
                </a:lnTo>
                <a:cubicBezTo>
                  <a:pt x="34337" y="19654"/>
                  <a:pt x="32607" y="19689"/>
                  <a:pt x="30171" y="19743"/>
                </a:cubicBezTo>
                <a:cubicBezTo>
                  <a:pt x="30144" y="18949"/>
                  <a:pt x="30118" y="18271"/>
                  <a:pt x="30109" y="17807"/>
                </a:cubicBezTo>
                <a:cubicBezTo>
                  <a:pt x="30100" y="16986"/>
                  <a:pt x="30028" y="16219"/>
                  <a:pt x="29957" y="15470"/>
                </a:cubicBezTo>
                <a:cubicBezTo>
                  <a:pt x="29930" y="15157"/>
                  <a:pt x="29904" y="14845"/>
                  <a:pt x="29877" y="14542"/>
                </a:cubicBezTo>
                <a:cubicBezTo>
                  <a:pt x="32303" y="14506"/>
                  <a:pt x="34105" y="14470"/>
                  <a:pt x="34953" y="14408"/>
                </a:cubicBezTo>
                <a:close/>
                <a:moveTo>
                  <a:pt x="29493" y="14542"/>
                </a:moveTo>
                <a:cubicBezTo>
                  <a:pt x="29511" y="14863"/>
                  <a:pt x="29547" y="15184"/>
                  <a:pt x="29573" y="15505"/>
                </a:cubicBezTo>
                <a:cubicBezTo>
                  <a:pt x="29645" y="16246"/>
                  <a:pt x="29716" y="17004"/>
                  <a:pt x="29725" y="17816"/>
                </a:cubicBezTo>
                <a:cubicBezTo>
                  <a:pt x="29734" y="18280"/>
                  <a:pt x="29761" y="18958"/>
                  <a:pt x="29788" y="19752"/>
                </a:cubicBezTo>
                <a:cubicBezTo>
                  <a:pt x="28262" y="19787"/>
                  <a:pt x="26487" y="19823"/>
                  <a:pt x="24551" y="19868"/>
                </a:cubicBezTo>
                <a:cubicBezTo>
                  <a:pt x="24578" y="19591"/>
                  <a:pt x="24604" y="19368"/>
                  <a:pt x="24631" y="19216"/>
                </a:cubicBezTo>
                <a:cubicBezTo>
                  <a:pt x="24729" y="18583"/>
                  <a:pt x="24694" y="17147"/>
                  <a:pt x="24667" y="15764"/>
                </a:cubicBezTo>
                <a:cubicBezTo>
                  <a:pt x="24658" y="15354"/>
                  <a:pt x="24649" y="14952"/>
                  <a:pt x="24640" y="14586"/>
                </a:cubicBezTo>
                <a:cubicBezTo>
                  <a:pt x="26415" y="14578"/>
                  <a:pt x="28048" y="14560"/>
                  <a:pt x="29493" y="14542"/>
                </a:cubicBezTo>
                <a:close/>
                <a:moveTo>
                  <a:pt x="24257" y="14586"/>
                </a:moveTo>
                <a:cubicBezTo>
                  <a:pt x="24257" y="14952"/>
                  <a:pt x="24274" y="15354"/>
                  <a:pt x="24283" y="15773"/>
                </a:cubicBezTo>
                <a:cubicBezTo>
                  <a:pt x="24310" y="17075"/>
                  <a:pt x="24346" y="18556"/>
                  <a:pt x="24248" y="19163"/>
                </a:cubicBezTo>
                <a:cubicBezTo>
                  <a:pt x="24221" y="19323"/>
                  <a:pt x="24194" y="19573"/>
                  <a:pt x="24167" y="19877"/>
                </a:cubicBezTo>
                <a:cubicBezTo>
                  <a:pt x="22544" y="19921"/>
                  <a:pt x="20813" y="19957"/>
                  <a:pt x="19038" y="20001"/>
                </a:cubicBezTo>
                <a:cubicBezTo>
                  <a:pt x="19118" y="18101"/>
                  <a:pt x="19180" y="16210"/>
                  <a:pt x="19154" y="15452"/>
                </a:cubicBezTo>
                <a:cubicBezTo>
                  <a:pt x="19154" y="15256"/>
                  <a:pt x="19136" y="14961"/>
                  <a:pt x="19118" y="14604"/>
                </a:cubicBezTo>
                <a:cubicBezTo>
                  <a:pt x="20902" y="14595"/>
                  <a:pt x="22633" y="14595"/>
                  <a:pt x="24257" y="14586"/>
                </a:cubicBezTo>
                <a:close/>
                <a:moveTo>
                  <a:pt x="18734" y="14604"/>
                </a:moveTo>
                <a:cubicBezTo>
                  <a:pt x="18752" y="14970"/>
                  <a:pt x="18761" y="15264"/>
                  <a:pt x="18770" y="15470"/>
                </a:cubicBezTo>
                <a:cubicBezTo>
                  <a:pt x="18797" y="16210"/>
                  <a:pt x="18725" y="18110"/>
                  <a:pt x="18654" y="20010"/>
                </a:cubicBezTo>
                <a:cubicBezTo>
                  <a:pt x="16781" y="20064"/>
                  <a:pt x="14863" y="20109"/>
                  <a:pt x="12971" y="20162"/>
                </a:cubicBezTo>
                <a:cubicBezTo>
                  <a:pt x="12918" y="19190"/>
                  <a:pt x="12873" y="18351"/>
                  <a:pt x="12838" y="17905"/>
                </a:cubicBezTo>
                <a:cubicBezTo>
                  <a:pt x="12802" y="17405"/>
                  <a:pt x="12793" y="16130"/>
                  <a:pt x="12793" y="14604"/>
                </a:cubicBezTo>
                <a:close/>
                <a:moveTo>
                  <a:pt x="7226" y="14586"/>
                </a:moveTo>
                <a:lnTo>
                  <a:pt x="7226" y="14586"/>
                </a:lnTo>
                <a:cubicBezTo>
                  <a:pt x="8921" y="14595"/>
                  <a:pt x="10661" y="14595"/>
                  <a:pt x="12409" y="14604"/>
                </a:cubicBezTo>
                <a:cubicBezTo>
                  <a:pt x="12400" y="16139"/>
                  <a:pt x="12418" y="17423"/>
                  <a:pt x="12454" y="17932"/>
                </a:cubicBezTo>
                <a:cubicBezTo>
                  <a:pt x="12490" y="18378"/>
                  <a:pt x="12534" y="19208"/>
                  <a:pt x="12588" y="20171"/>
                </a:cubicBezTo>
                <a:cubicBezTo>
                  <a:pt x="10857" y="20216"/>
                  <a:pt x="9162" y="20269"/>
                  <a:pt x="7538" y="20314"/>
                </a:cubicBezTo>
                <a:cubicBezTo>
                  <a:pt x="7494" y="19288"/>
                  <a:pt x="7467" y="18378"/>
                  <a:pt x="7458" y="17807"/>
                </a:cubicBezTo>
                <a:cubicBezTo>
                  <a:pt x="7440" y="16986"/>
                  <a:pt x="7369" y="16219"/>
                  <a:pt x="7298" y="15470"/>
                </a:cubicBezTo>
                <a:cubicBezTo>
                  <a:pt x="7271" y="15175"/>
                  <a:pt x="7244" y="14881"/>
                  <a:pt x="7226" y="14586"/>
                </a:cubicBezTo>
                <a:close/>
                <a:moveTo>
                  <a:pt x="1900" y="14569"/>
                </a:moveTo>
                <a:lnTo>
                  <a:pt x="1900" y="14569"/>
                </a:lnTo>
                <a:cubicBezTo>
                  <a:pt x="3470" y="14578"/>
                  <a:pt x="5130" y="14586"/>
                  <a:pt x="6834" y="14586"/>
                </a:cubicBezTo>
                <a:cubicBezTo>
                  <a:pt x="6860" y="14890"/>
                  <a:pt x="6887" y="15193"/>
                  <a:pt x="6914" y="15505"/>
                </a:cubicBezTo>
                <a:cubicBezTo>
                  <a:pt x="6985" y="16246"/>
                  <a:pt x="7057" y="17004"/>
                  <a:pt x="7075" y="17816"/>
                </a:cubicBezTo>
                <a:cubicBezTo>
                  <a:pt x="7084" y="18387"/>
                  <a:pt x="7110" y="19297"/>
                  <a:pt x="7155" y="20332"/>
                </a:cubicBezTo>
                <a:cubicBezTo>
                  <a:pt x="5210" y="20385"/>
                  <a:pt x="3381" y="20448"/>
                  <a:pt x="1767" y="20501"/>
                </a:cubicBezTo>
                <a:cubicBezTo>
                  <a:pt x="1811" y="19930"/>
                  <a:pt x="1856" y="19475"/>
                  <a:pt x="1891" y="19216"/>
                </a:cubicBezTo>
                <a:cubicBezTo>
                  <a:pt x="1999" y="18583"/>
                  <a:pt x="1963" y="17147"/>
                  <a:pt x="1927" y="15764"/>
                </a:cubicBezTo>
                <a:cubicBezTo>
                  <a:pt x="1918" y="15345"/>
                  <a:pt x="1909" y="14934"/>
                  <a:pt x="1900" y="14569"/>
                </a:cubicBezTo>
                <a:close/>
                <a:moveTo>
                  <a:pt x="7164" y="20715"/>
                </a:moveTo>
                <a:cubicBezTo>
                  <a:pt x="7173" y="20965"/>
                  <a:pt x="7182" y="21215"/>
                  <a:pt x="7199" y="21473"/>
                </a:cubicBezTo>
                <a:cubicBezTo>
                  <a:pt x="7235" y="22437"/>
                  <a:pt x="7271" y="23463"/>
                  <a:pt x="7307" y="24382"/>
                </a:cubicBezTo>
                <a:cubicBezTo>
                  <a:pt x="5228" y="24292"/>
                  <a:pt x="3274" y="24212"/>
                  <a:pt x="1544" y="24150"/>
                </a:cubicBezTo>
                <a:cubicBezTo>
                  <a:pt x="1606" y="23070"/>
                  <a:pt x="1668" y="21866"/>
                  <a:pt x="1740" y="20885"/>
                </a:cubicBezTo>
                <a:cubicBezTo>
                  <a:pt x="3363" y="20831"/>
                  <a:pt x="5201" y="20769"/>
                  <a:pt x="7164" y="20715"/>
                </a:cubicBezTo>
                <a:close/>
                <a:moveTo>
                  <a:pt x="12606" y="20555"/>
                </a:moveTo>
                <a:cubicBezTo>
                  <a:pt x="12686" y="22009"/>
                  <a:pt x="12775" y="23650"/>
                  <a:pt x="12873" y="24631"/>
                </a:cubicBezTo>
                <a:cubicBezTo>
                  <a:pt x="11107" y="24551"/>
                  <a:pt x="9358" y="24471"/>
                  <a:pt x="7690" y="24400"/>
                </a:cubicBezTo>
                <a:cubicBezTo>
                  <a:pt x="7654" y="23472"/>
                  <a:pt x="7619" y="22437"/>
                  <a:pt x="7583" y="21465"/>
                </a:cubicBezTo>
                <a:cubicBezTo>
                  <a:pt x="7574" y="21206"/>
                  <a:pt x="7556" y="20947"/>
                  <a:pt x="7547" y="20697"/>
                </a:cubicBezTo>
                <a:cubicBezTo>
                  <a:pt x="9180" y="20653"/>
                  <a:pt x="10875" y="20599"/>
                  <a:pt x="12606" y="20555"/>
                </a:cubicBezTo>
                <a:close/>
                <a:moveTo>
                  <a:pt x="18645" y="20403"/>
                </a:moveTo>
                <a:lnTo>
                  <a:pt x="18645" y="20403"/>
                </a:lnTo>
                <a:cubicBezTo>
                  <a:pt x="18636" y="20635"/>
                  <a:pt x="18627" y="20876"/>
                  <a:pt x="18610" y="21108"/>
                </a:cubicBezTo>
                <a:cubicBezTo>
                  <a:pt x="18556" y="22589"/>
                  <a:pt x="18502" y="23989"/>
                  <a:pt x="18485" y="24765"/>
                </a:cubicBezTo>
                <a:cubicBezTo>
                  <a:pt x="18485" y="24810"/>
                  <a:pt x="18485" y="24855"/>
                  <a:pt x="18485" y="24890"/>
                </a:cubicBezTo>
                <a:cubicBezTo>
                  <a:pt x="16763" y="24810"/>
                  <a:pt x="14996" y="24730"/>
                  <a:pt x="13257" y="24649"/>
                </a:cubicBezTo>
                <a:cubicBezTo>
                  <a:pt x="13168" y="23686"/>
                  <a:pt x="13070" y="22027"/>
                  <a:pt x="12989" y="20546"/>
                </a:cubicBezTo>
                <a:cubicBezTo>
                  <a:pt x="14872" y="20492"/>
                  <a:pt x="16781" y="20448"/>
                  <a:pt x="18645" y="20403"/>
                </a:cubicBezTo>
                <a:close/>
                <a:moveTo>
                  <a:pt x="70271" y="19199"/>
                </a:moveTo>
                <a:lnTo>
                  <a:pt x="70271" y="19199"/>
                </a:lnTo>
                <a:cubicBezTo>
                  <a:pt x="70236" y="21010"/>
                  <a:pt x="70218" y="22963"/>
                  <a:pt x="70253" y="24819"/>
                </a:cubicBezTo>
                <a:cubicBezTo>
                  <a:pt x="69988" y="24816"/>
                  <a:pt x="69721" y="24814"/>
                  <a:pt x="69454" y="24814"/>
                </a:cubicBezTo>
                <a:cubicBezTo>
                  <a:pt x="68140" y="24814"/>
                  <a:pt x="66814" y="24850"/>
                  <a:pt x="65561" y="24917"/>
                </a:cubicBezTo>
                <a:cubicBezTo>
                  <a:pt x="65347" y="23204"/>
                  <a:pt x="65142" y="21482"/>
                  <a:pt x="65133" y="19555"/>
                </a:cubicBezTo>
                <a:cubicBezTo>
                  <a:pt x="66462" y="19502"/>
                  <a:pt x="67827" y="19547"/>
                  <a:pt x="69049" y="19377"/>
                </a:cubicBezTo>
                <a:cubicBezTo>
                  <a:pt x="69468" y="19323"/>
                  <a:pt x="69906" y="19252"/>
                  <a:pt x="70271" y="19199"/>
                </a:cubicBezTo>
                <a:close/>
                <a:moveTo>
                  <a:pt x="61100" y="19457"/>
                </a:moveTo>
                <a:cubicBezTo>
                  <a:pt x="62340" y="19475"/>
                  <a:pt x="63545" y="19520"/>
                  <a:pt x="64776" y="19547"/>
                </a:cubicBezTo>
                <a:cubicBezTo>
                  <a:pt x="64776" y="21482"/>
                  <a:pt x="65017" y="23231"/>
                  <a:pt x="65204" y="24944"/>
                </a:cubicBezTo>
                <a:cubicBezTo>
                  <a:pt x="64000" y="24979"/>
                  <a:pt x="62840" y="25069"/>
                  <a:pt x="61654" y="25140"/>
                </a:cubicBezTo>
                <a:cubicBezTo>
                  <a:pt x="61422" y="23302"/>
                  <a:pt x="61216" y="21429"/>
                  <a:pt x="61092" y="19493"/>
                </a:cubicBezTo>
                <a:cubicBezTo>
                  <a:pt x="61092" y="19475"/>
                  <a:pt x="61092" y="19466"/>
                  <a:pt x="61100" y="19457"/>
                </a:cubicBezTo>
                <a:close/>
                <a:moveTo>
                  <a:pt x="24141" y="20269"/>
                </a:moveTo>
                <a:cubicBezTo>
                  <a:pt x="24051" y="21349"/>
                  <a:pt x="23962" y="22910"/>
                  <a:pt x="23891" y="24239"/>
                </a:cubicBezTo>
                <a:cubicBezTo>
                  <a:pt x="23873" y="24560"/>
                  <a:pt x="23855" y="24872"/>
                  <a:pt x="23846" y="25149"/>
                </a:cubicBezTo>
                <a:cubicBezTo>
                  <a:pt x="22258" y="25078"/>
                  <a:pt x="20581" y="24997"/>
                  <a:pt x="18868" y="24908"/>
                </a:cubicBezTo>
                <a:cubicBezTo>
                  <a:pt x="18868" y="24863"/>
                  <a:pt x="18868" y="24819"/>
                  <a:pt x="18877" y="24774"/>
                </a:cubicBezTo>
                <a:cubicBezTo>
                  <a:pt x="18886" y="23998"/>
                  <a:pt x="18940" y="22606"/>
                  <a:pt x="19002" y="21117"/>
                </a:cubicBezTo>
                <a:cubicBezTo>
                  <a:pt x="19011" y="20876"/>
                  <a:pt x="19020" y="20635"/>
                  <a:pt x="19029" y="20385"/>
                </a:cubicBezTo>
                <a:cubicBezTo>
                  <a:pt x="20795" y="20349"/>
                  <a:pt x="22517" y="20305"/>
                  <a:pt x="24141" y="20269"/>
                </a:cubicBezTo>
                <a:close/>
                <a:moveTo>
                  <a:pt x="55953" y="19306"/>
                </a:moveTo>
                <a:cubicBezTo>
                  <a:pt x="57532" y="19368"/>
                  <a:pt x="59102" y="19439"/>
                  <a:pt x="60726" y="19457"/>
                </a:cubicBezTo>
                <a:cubicBezTo>
                  <a:pt x="60868" y="21411"/>
                  <a:pt x="61065" y="23302"/>
                  <a:pt x="61297" y="25158"/>
                </a:cubicBezTo>
                <a:cubicBezTo>
                  <a:pt x="59620" y="25265"/>
                  <a:pt x="57809" y="25265"/>
                  <a:pt x="56051" y="25265"/>
                </a:cubicBezTo>
                <a:cubicBezTo>
                  <a:pt x="56033" y="23267"/>
                  <a:pt x="56015" y="21277"/>
                  <a:pt x="55944" y="19332"/>
                </a:cubicBezTo>
                <a:cubicBezTo>
                  <a:pt x="55944" y="19323"/>
                  <a:pt x="55944" y="19306"/>
                  <a:pt x="55953" y="19306"/>
                </a:cubicBezTo>
                <a:close/>
                <a:moveTo>
                  <a:pt x="50913" y="19199"/>
                </a:moveTo>
                <a:cubicBezTo>
                  <a:pt x="52501" y="19199"/>
                  <a:pt x="54044" y="19243"/>
                  <a:pt x="55587" y="19297"/>
                </a:cubicBezTo>
                <a:cubicBezTo>
                  <a:pt x="55659" y="21250"/>
                  <a:pt x="55676" y="23258"/>
                  <a:pt x="55694" y="25265"/>
                </a:cubicBezTo>
                <a:cubicBezTo>
                  <a:pt x="54178" y="25309"/>
                  <a:pt x="52634" y="25327"/>
                  <a:pt x="51127" y="25390"/>
                </a:cubicBezTo>
                <a:cubicBezTo>
                  <a:pt x="51109" y="23284"/>
                  <a:pt x="51064" y="21197"/>
                  <a:pt x="50904" y="19234"/>
                </a:cubicBezTo>
                <a:cubicBezTo>
                  <a:pt x="50895" y="19216"/>
                  <a:pt x="50895" y="19199"/>
                  <a:pt x="50913" y="19199"/>
                </a:cubicBezTo>
                <a:close/>
                <a:moveTo>
                  <a:pt x="29796" y="20135"/>
                </a:moveTo>
                <a:cubicBezTo>
                  <a:pt x="29814" y="20564"/>
                  <a:pt x="29832" y="21018"/>
                  <a:pt x="29850" y="21473"/>
                </a:cubicBezTo>
                <a:cubicBezTo>
                  <a:pt x="29904" y="22838"/>
                  <a:pt x="29966" y="24319"/>
                  <a:pt x="29993" y="25461"/>
                </a:cubicBezTo>
                <a:cubicBezTo>
                  <a:pt x="28333" y="25372"/>
                  <a:pt x="26371" y="25274"/>
                  <a:pt x="24230" y="25176"/>
                </a:cubicBezTo>
                <a:cubicBezTo>
                  <a:pt x="24239" y="24890"/>
                  <a:pt x="24257" y="24578"/>
                  <a:pt x="24274" y="24257"/>
                </a:cubicBezTo>
                <a:cubicBezTo>
                  <a:pt x="24355" y="22910"/>
                  <a:pt x="24435" y="21331"/>
                  <a:pt x="24524" y="20260"/>
                </a:cubicBezTo>
                <a:cubicBezTo>
                  <a:pt x="26469" y="20207"/>
                  <a:pt x="28262" y="20171"/>
                  <a:pt x="29796" y="20135"/>
                </a:cubicBezTo>
                <a:close/>
                <a:moveTo>
                  <a:pt x="50538" y="19199"/>
                </a:moveTo>
                <a:cubicBezTo>
                  <a:pt x="50716" y="21170"/>
                  <a:pt x="50743" y="23284"/>
                  <a:pt x="50779" y="25408"/>
                </a:cubicBezTo>
                <a:cubicBezTo>
                  <a:pt x="49280" y="25488"/>
                  <a:pt x="47755" y="25541"/>
                  <a:pt x="46238" y="25604"/>
                </a:cubicBezTo>
                <a:cubicBezTo>
                  <a:pt x="46086" y="23499"/>
                  <a:pt x="45854" y="21473"/>
                  <a:pt x="45756" y="19315"/>
                </a:cubicBezTo>
                <a:cubicBezTo>
                  <a:pt x="47335" y="19261"/>
                  <a:pt x="48905" y="19199"/>
                  <a:pt x="50538" y="19199"/>
                </a:cubicBezTo>
                <a:close/>
                <a:moveTo>
                  <a:pt x="35105" y="19966"/>
                </a:moveTo>
                <a:cubicBezTo>
                  <a:pt x="35158" y="21857"/>
                  <a:pt x="35220" y="23793"/>
                  <a:pt x="35212" y="25720"/>
                </a:cubicBezTo>
                <a:cubicBezTo>
                  <a:pt x="34846" y="25702"/>
                  <a:pt x="33044" y="25613"/>
                  <a:pt x="30376" y="25479"/>
                </a:cubicBezTo>
                <a:cubicBezTo>
                  <a:pt x="30350" y="24328"/>
                  <a:pt x="30287" y="22838"/>
                  <a:pt x="30234" y="21465"/>
                </a:cubicBezTo>
                <a:cubicBezTo>
                  <a:pt x="30216" y="21001"/>
                  <a:pt x="30198" y="20555"/>
                  <a:pt x="30189" y="20126"/>
                </a:cubicBezTo>
                <a:cubicBezTo>
                  <a:pt x="33115" y="20064"/>
                  <a:pt x="35015" y="20019"/>
                  <a:pt x="35096" y="20019"/>
                </a:cubicBezTo>
                <a:lnTo>
                  <a:pt x="35096" y="19966"/>
                </a:lnTo>
                <a:close/>
                <a:moveTo>
                  <a:pt x="45399" y="19332"/>
                </a:moveTo>
                <a:cubicBezTo>
                  <a:pt x="45498" y="21491"/>
                  <a:pt x="45738" y="23516"/>
                  <a:pt x="45890" y="25622"/>
                </a:cubicBezTo>
                <a:cubicBezTo>
                  <a:pt x="44347" y="25729"/>
                  <a:pt x="42794" y="25809"/>
                  <a:pt x="41189" y="25845"/>
                </a:cubicBezTo>
                <a:cubicBezTo>
                  <a:pt x="41126" y="23686"/>
                  <a:pt x="40885" y="21696"/>
                  <a:pt x="40805" y="19564"/>
                </a:cubicBezTo>
                <a:cubicBezTo>
                  <a:pt x="42357" y="19520"/>
                  <a:pt x="43856" y="19404"/>
                  <a:pt x="45399" y="19332"/>
                </a:cubicBezTo>
                <a:close/>
                <a:moveTo>
                  <a:pt x="40448" y="19582"/>
                </a:moveTo>
                <a:cubicBezTo>
                  <a:pt x="40537" y="21714"/>
                  <a:pt x="40769" y="23695"/>
                  <a:pt x="40832" y="25854"/>
                </a:cubicBezTo>
                <a:cubicBezTo>
                  <a:pt x="40150" y="25871"/>
                  <a:pt x="39455" y="25884"/>
                  <a:pt x="38763" y="25884"/>
                </a:cubicBezTo>
                <a:cubicBezTo>
                  <a:pt x="37664" y="25884"/>
                  <a:pt x="36576" y="25851"/>
                  <a:pt x="35568" y="25747"/>
                </a:cubicBezTo>
                <a:cubicBezTo>
                  <a:pt x="35568" y="23775"/>
                  <a:pt x="35506" y="21812"/>
                  <a:pt x="35470" y="19921"/>
                </a:cubicBezTo>
                <a:cubicBezTo>
                  <a:pt x="37049" y="19725"/>
                  <a:pt x="38735" y="19645"/>
                  <a:pt x="40448" y="19582"/>
                </a:cubicBezTo>
                <a:close/>
                <a:moveTo>
                  <a:pt x="1526" y="24533"/>
                </a:moveTo>
                <a:cubicBezTo>
                  <a:pt x="3256" y="24596"/>
                  <a:pt x="5228" y="24676"/>
                  <a:pt x="7315" y="24765"/>
                </a:cubicBezTo>
                <a:cubicBezTo>
                  <a:pt x="7351" y="25800"/>
                  <a:pt x="7369" y="26665"/>
                  <a:pt x="7351" y="27112"/>
                </a:cubicBezTo>
                <a:cubicBezTo>
                  <a:pt x="7342" y="27477"/>
                  <a:pt x="7307" y="28173"/>
                  <a:pt x="7253" y="29047"/>
                </a:cubicBezTo>
                <a:cubicBezTo>
                  <a:pt x="5032" y="29021"/>
                  <a:pt x="3007" y="28994"/>
                  <a:pt x="1356" y="28985"/>
                </a:cubicBezTo>
                <a:cubicBezTo>
                  <a:pt x="1365" y="27852"/>
                  <a:pt x="1374" y="26942"/>
                  <a:pt x="1401" y="26541"/>
                </a:cubicBezTo>
                <a:cubicBezTo>
                  <a:pt x="1436" y="26130"/>
                  <a:pt x="1481" y="25399"/>
                  <a:pt x="1526" y="24533"/>
                </a:cubicBezTo>
                <a:close/>
                <a:moveTo>
                  <a:pt x="68997" y="25170"/>
                </a:moveTo>
                <a:cubicBezTo>
                  <a:pt x="69422" y="25170"/>
                  <a:pt x="69848" y="25177"/>
                  <a:pt x="70271" y="25194"/>
                </a:cubicBezTo>
                <a:cubicBezTo>
                  <a:pt x="70298" y="26460"/>
                  <a:pt x="70343" y="27718"/>
                  <a:pt x="70450" y="28914"/>
                </a:cubicBezTo>
                <a:cubicBezTo>
                  <a:pt x="68969" y="28914"/>
                  <a:pt x="67550" y="28985"/>
                  <a:pt x="66150" y="29074"/>
                </a:cubicBezTo>
                <a:cubicBezTo>
                  <a:pt x="65936" y="27834"/>
                  <a:pt x="65757" y="26567"/>
                  <a:pt x="65606" y="25274"/>
                </a:cubicBezTo>
                <a:cubicBezTo>
                  <a:pt x="66700" y="25222"/>
                  <a:pt x="67847" y="25170"/>
                  <a:pt x="68997" y="25170"/>
                </a:cubicBezTo>
                <a:close/>
                <a:moveTo>
                  <a:pt x="7699" y="24783"/>
                </a:moveTo>
                <a:lnTo>
                  <a:pt x="7699" y="24783"/>
                </a:lnTo>
                <a:cubicBezTo>
                  <a:pt x="9376" y="24855"/>
                  <a:pt x="11134" y="24935"/>
                  <a:pt x="12909" y="25015"/>
                </a:cubicBezTo>
                <a:cubicBezTo>
                  <a:pt x="12918" y="25122"/>
                  <a:pt x="12936" y="25211"/>
                  <a:pt x="12945" y="25283"/>
                </a:cubicBezTo>
                <a:cubicBezTo>
                  <a:pt x="13043" y="25889"/>
                  <a:pt x="13007" y="27370"/>
                  <a:pt x="12971" y="28673"/>
                </a:cubicBezTo>
                <a:cubicBezTo>
                  <a:pt x="12971" y="28842"/>
                  <a:pt x="12971" y="29003"/>
                  <a:pt x="12962" y="29154"/>
                </a:cubicBezTo>
                <a:cubicBezTo>
                  <a:pt x="11125" y="29119"/>
                  <a:pt x="9332" y="29083"/>
                  <a:pt x="7637" y="29056"/>
                </a:cubicBezTo>
                <a:cubicBezTo>
                  <a:pt x="7690" y="28182"/>
                  <a:pt x="7726" y="27495"/>
                  <a:pt x="7735" y="27120"/>
                </a:cubicBezTo>
                <a:cubicBezTo>
                  <a:pt x="7753" y="26674"/>
                  <a:pt x="7735" y="25809"/>
                  <a:pt x="7699" y="24783"/>
                </a:cubicBezTo>
                <a:close/>
                <a:moveTo>
                  <a:pt x="65258" y="25283"/>
                </a:moveTo>
                <a:cubicBezTo>
                  <a:pt x="65409" y="26576"/>
                  <a:pt x="65579" y="27852"/>
                  <a:pt x="65793" y="29083"/>
                </a:cubicBezTo>
                <a:cubicBezTo>
                  <a:pt x="64597" y="29137"/>
                  <a:pt x="63384" y="29181"/>
                  <a:pt x="62153" y="29208"/>
                </a:cubicBezTo>
                <a:cubicBezTo>
                  <a:pt x="62010" y="27959"/>
                  <a:pt x="61832" y="26746"/>
                  <a:pt x="61698" y="25488"/>
                </a:cubicBezTo>
                <a:cubicBezTo>
                  <a:pt x="62867" y="25417"/>
                  <a:pt x="64053" y="25345"/>
                  <a:pt x="65231" y="25283"/>
                </a:cubicBezTo>
                <a:close/>
                <a:moveTo>
                  <a:pt x="61323" y="25515"/>
                </a:moveTo>
                <a:cubicBezTo>
                  <a:pt x="61350" y="25533"/>
                  <a:pt x="61350" y="25586"/>
                  <a:pt x="61350" y="25613"/>
                </a:cubicBezTo>
                <a:cubicBezTo>
                  <a:pt x="61511" y="26781"/>
                  <a:pt x="61636" y="28013"/>
                  <a:pt x="61796" y="29208"/>
                </a:cubicBezTo>
                <a:cubicBezTo>
                  <a:pt x="60756" y="29193"/>
                  <a:pt x="59693" y="29175"/>
                  <a:pt x="58636" y="29175"/>
                </a:cubicBezTo>
                <a:cubicBezTo>
                  <a:pt x="57817" y="29175"/>
                  <a:pt x="57001" y="29186"/>
                  <a:pt x="56203" y="29217"/>
                </a:cubicBezTo>
                <a:cubicBezTo>
                  <a:pt x="56131" y="28030"/>
                  <a:pt x="56069" y="26844"/>
                  <a:pt x="56051" y="25613"/>
                </a:cubicBezTo>
                <a:lnTo>
                  <a:pt x="56051" y="25613"/>
                </a:lnTo>
                <a:cubicBezTo>
                  <a:pt x="56379" y="25614"/>
                  <a:pt x="56707" y="25615"/>
                  <a:pt x="57035" y="25615"/>
                </a:cubicBezTo>
                <a:cubicBezTo>
                  <a:pt x="58497" y="25615"/>
                  <a:pt x="59946" y="25595"/>
                  <a:pt x="61323" y="25515"/>
                </a:cubicBezTo>
                <a:close/>
                <a:moveTo>
                  <a:pt x="13301" y="25033"/>
                </a:moveTo>
                <a:cubicBezTo>
                  <a:pt x="15023" y="25113"/>
                  <a:pt x="16763" y="25194"/>
                  <a:pt x="18476" y="25274"/>
                </a:cubicBezTo>
                <a:cubicBezTo>
                  <a:pt x="18449" y="25898"/>
                  <a:pt x="18386" y="26496"/>
                  <a:pt x="18333" y="27076"/>
                </a:cubicBezTo>
                <a:cubicBezTo>
                  <a:pt x="18271" y="27816"/>
                  <a:pt x="18199" y="28530"/>
                  <a:pt x="18190" y="29270"/>
                </a:cubicBezTo>
                <a:cubicBezTo>
                  <a:pt x="16576" y="29235"/>
                  <a:pt x="14952" y="29199"/>
                  <a:pt x="13346" y="29163"/>
                </a:cubicBezTo>
                <a:cubicBezTo>
                  <a:pt x="13355" y="29012"/>
                  <a:pt x="13355" y="28851"/>
                  <a:pt x="13355" y="28682"/>
                </a:cubicBezTo>
                <a:cubicBezTo>
                  <a:pt x="13391" y="27299"/>
                  <a:pt x="13426" y="25863"/>
                  <a:pt x="13328" y="25229"/>
                </a:cubicBezTo>
                <a:cubicBezTo>
                  <a:pt x="13319" y="25167"/>
                  <a:pt x="13310" y="25104"/>
                  <a:pt x="13301" y="25033"/>
                </a:cubicBezTo>
                <a:close/>
                <a:moveTo>
                  <a:pt x="55694" y="25622"/>
                </a:moveTo>
                <a:cubicBezTo>
                  <a:pt x="55712" y="26862"/>
                  <a:pt x="55783" y="28048"/>
                  <a:pt x="55855" y="29235"/>
                </a:cubicBezTo>
                <a:cubicBezTo>
                  <a:pt x="54312" y="29306"/>
                  <a:pt x="52670" y="29270"/>
                  <a:pt x="51127" y="29333"/>
                </a:cubicBezTo>
                <a:cubicBezTo>
                  <a:pt x="51100" y="28155"/>
                  <a:pt x="51145" y="26906"/>
                  <a:pt x="51136" y="25738"/>
                </a:cubicBezTo>
                <a:cubicBezTo>
                  <a:pt x="52643" y="25684"/>
                  <a:pt x="54169" y="25657"/>
                  <a:pt x="55694" y="25622"/>
                </a:cubicBezTo>
                <a:close/>
                <a:moveTo>
                  <a:pt x="18859" y="25301"/>
                </a:moveTo>
                <a:cubicBezTo>
                  <a:pt x="20563" y="25381"/>
                  <a:pt x="22240" y="25461"/>
                  <a:pt x="23819" y="25533"/>
                </a:cubicBezTo>
                <a:cubicBezTo>
                  <a:pt x="23802" y="25943"/>
                  <a:pt x="23775" y="26282"/>
                  <a:pt x="23757" y="26514"/>
                </a:cubicBezTo>
                <a:cubicBezTo>
                  <a:pt x="23721" y="26969"/>
                  <a:pt x="23712" y="28066"/>
                  <a:pt x="23712" y="29404"/>
                </a:cubicBezTo>
                <a:cubicBezTo>
                  <a:pt x="22071" y="29369"/>
                  <a:pt x="20331" y="29324"/>
                  <a:pt x="18574" y="29279"/>
                </a:cubicBezTo>
                <a:cubicBezTo>
                  <a:pt x="18583" y="28548"/>
                  <a:pt x="18654" y="27843"/>
                  <a:pt x="18717" y="27112"/>
                </a:cubicBezTo>
                <a:cubicBezTo>
                  <a:pt x="18770" y="26523"/>
                  <a:pt x="18833" y="25925"/>
                  <a:pt x="18859" y="25301"/>
                </a:cubicBezTo>
                <a:close/>
                <a:moveTo>
                  <a:pt x="50779" y="25764"/>
                </a:moveTo>
                <a:lnTo>
                  <a:pt x="50779" y="25764"/>
                </a:lnTo>
                <a:cubicBezTo>
                  <a:pt x="50806" y="26933"/>
                  <a:pt x="50743" y="28155"/>
                  <a:pt x="50779" y="29333"/>
                </a:cubicBezTo>
                <a:cubicBezTo>
                  <a:pt x="49378" y="29404"/>
                  <a:pt x="47906" y="29404"/>
                  <a:pt x="46443" y="29413"/>
                </a:cubicBezTo>
                <a:cubicBezTo>
                  <a:pt x="46399" y="28262"/>
                  <a:pt x="46327" y="27067"/>
                  <a:pt x="46274" y="25961"/>
                </a:cubicBezTo>
                <a:cubicBezTo>
                  <a:pt x="47772" y="25889"/>
                  <a:pt x="49289" y="25845"/>
                  <a:pt x="50779" y="25764"/>
                </a:cubicBezTo>
                <a:close/>
                <a:moveTo>
                  <a:pt x="45890" y="25979"/>
                </a:moveTo>
                <a:cubicBezTo>
                  <a:pt x="45926" y="26014"/>
                  <a:pt x="45926" y="26095"/>
                  <a:pt x="45926" y="26166"/>
                </a:cubicBezTo>
                <a:cubicBezTo>
                  <a:pt x="45979" y="27227"/>
                  <a:pt x="46051" y="28343"/>
                  <a:pt x="46095" y="29422"/>
                </a:cubicBezTo>
                <a:cubicBezTo>
                  <a:pt x="44604" y="29463"/>
                  <a:pt x="43159" y="29549"/>
                  <a:pt x="41627" y="29549"/>
                </a:cubicBezTo>
                <a:cubicBezTo>
                  <a:pt x="41491" y="29549"/>
                  <a:pt x="41353" y="29548"/>
                  <a:pt x="41215" y="29547"/>
                </a:cubicBezTo>
                <a:cubicBezTo>
                  <a:pt x="41215" y="28423"/>
                  <a:pt x="41224" y="27290"/>
                  <a:pt x="41198" y="26193"/>
                </a:cubicBezTo>
                <a:cubicBezTo>
                  <a:pt x="42803" y="26166"/>
                  <a:pt x="44356" y="26077"/>
                  <a:pt x="45890" y="25979"/>
                </a:cubicBezTo>
                <a:close/>
                <a:moveTo>
                  <a:pt x="24203" y="25559"/>
                </a:moveTo>
                <a:cubicBezTo>
                  <a:pt x="26362" y="25657"/>
                  <a:pt x="28333" y="25756"/>
                  <a:pt x="30002" y="25845"/>
                </a:cubicBezTo>
                <a:cubicBezTo>
                  <a:pt x="30011" y="26389"/>
                  <a:pt x="30020" y="26835"/>
                  <a:pt x="30011" y="27112"/>
                </a:cubicBezTo>
                <a:cubicBezTo>
                  <a:pt x="30002" y="27495"/>
                  <a:pt x="29957" y="28218"/>
                  <a:pt x="29904" y="29146"/>
                </a:cubicBezTo>
                <a:cubicBezTo>
                  <a:pt x="29904" y="29288"/>
                  <a:pt x="29895" y="29431"/>
                  <a:pt x="29886" y="29574"/>
                </a:cubicBezTo>
                <a:cubicBezTo>
                  <a:pt x="28209" y="29520"/>
                  <a:pt x="26228" y="29476"/>
                  <a:pt x="24096" y="29413"/>
                </a:cubicBezTo>
                <a:cubicBezTo>
                  <a:pt x="24096" y="28084"/>
                  <a:pt x="24105" y="26996"/>
                  <a:pt x="24141" y="26541"/>
                </a:cubicBezTo>
                <a:cubicBezTo>
                  <a:pt x="24158" y="26309"/>
                  <a:pt x="24185" y="25970"/>
                  <a:pt x="24203" y="25559"/>
                </a:cubicBezTo>
                <a:close/>
                <a:moveTo>
                  <a:pt x="30385" y="25863"/>
                </a:moveTo>
                <a:lnTo>
                  <a:pt x="30385" y="25863"/>
                </a:lnTo>
                <a:cubicBezTo>
                  <a:pt x="33088" y="25996"/>
                  <a:pt x="34908" y="26095"/>
                  <a:pt x="35203" y="26112"/>
                </a:cubicBezTo>
                <a:cubicBezTo>
                  <a:pt x="35185" y="27299"/>
                  <a:pt x="35131" y="28521"/>
                  <a:pt x="35149" y="29716"/>
                </a:cubicBezTo>
                <a:cubicBezTo>
                  <a:pt x="34667" y="29708"/>
                  <a:pt x="32856" y="29654"/>
                  <a:pt x="30269" y="29583"/>
                </a:cubicBezTo>
                <a:cubicBezTo>
                  <a:pt x="30278" y="29440"/>
                  <a:pt x="30287" y="29297"/>
                  <a:pt x="30287" y="29163"/>
                </a:cubicBezTo>
                <a:cubicBezTo>
                  <a:pt x="30341" y="28236"/>
                  <a:pt x="30385" y="27504"/>
                  <a:pt x="30394" y="27120"/>
                </a:cubicBezTo>
                <a:cubicBezTo>
                  <a:pt x="30403" y="26844"/>
                  <a:pt x="30403" y="26407"/>
                  <a:pt x="30385" y="25863"/>
                </a:cubicBezTo>
                <a:close/>
                <a:moveTo>
                  <a:pt x="35568" y="26103"/>
                </a:moveTo>
                <a:cubicBezTo>
                  <a:pt x="36562" y="26207"/>
                  <a:pt x="37648" y="26237"/>
                  <a:pt x="38742" y="26237"/>
                </a:cubicBezTo>
                <a:cubicBezTo>
                  <a:pt x="39446" y="26237"/>
                  <a:pt x="40153" y="26224"/>
                  <a:pt x="40841" y="26210"/>
                </a:cubicBezTo>
                <a:cubicBezTo>
                  <a:pt x="40868" y="27299"/>
                  <a:pt x="40859" y="28432"/>
                  <a:pt x="40868" y="29556"/>
                </a:cubicBezTo>
                <a:cubicBezTo>
                  <a:pt x="39057" y="29592"/>
                  <a:pt x="37335" y="29716"/>
                  <a:pt x="35506" y="29734"/>
                </a:cubicBezTo>
                <a:cubicBezTo>
                  <a:pt x="35479" y="28521"/>
                  <a:pt x="35542" y="27335"/>
                  <a:pt x="35559" y="26130"/>
                </a:cubicBezTo>
                <a:cubicBezTo>
                  <a:pt x="35559" y="26121"/>
                  <a:pt x="35559" y="26103"/>
                  <a:pt x="35568" y="26103"/>
                </a:cubicBezTo>
                <a:close/>
                <a:moveTo>
                  <a:pt x="1356" y="29369"/>
                </a:moveTo>
                <a:cubicBezTo>
                  <a:pt x="2998" y="29377"/>
                  <a:pt x="5014" y="29404"/>
                  <a:pt x="7235" y="29440"/>
                </a:cubicBezTo>
                <a:cubicBezTo>
                  <a:pt x="7155" y="30948"/>
                  <a:pt x="7075" y="32393"/>
                  <a:pt x="7030" y="33597"/>
                </a:cubicBezTo>
                <a:cubicBezTo>
                  <a:pt x="4746" y="33499"/>
                  <a:pt x="2784" y="33410"/>
                  <a:pt x="1374" y="33329"/>
                </a:cubicBezTo>
                <a:cubicBezTo>
                  <a:pt x="1365" y="32000"/>
                  <a:pt x="1356" y="30582"/>
                  <a:pt x="1356" y="29369"/>
                </a:cubicBezTo>
                <a:close/>
                <a:moveTo>
                  <a:pt x="7619" y="29440"/>
                </a:moveTo>
                <a:cubicBezTo>
                  <a:pt x="9314" y="29476"/>
                  <a:pt x="11116" y="29502"/>
                  <a:pt x="12954" y="29547"/>
                </a:cubicBezTo>
                <a:cubicBezTo>
                  <a:pt x="12945" y="30270"/>
                  <a:pt x="12936" y="30894"/>
                  <a:pt x="12971" y="31233"/>
                </a:cubicBezTo>
                <a:cubicBezTo>
                  <a:pt x="13007" y="31599"/>
                  <a:pt x="13007" y="32643"/>
                  <a:pt x="12989" y="33838"/>
                </a:cubicBezTo>
                <a:cubicBezTo>
                  <a:pt x="11027" y="33767"/>
                  <a:pt x="9135" y="33686"/>
                  <a:pt x="7414" y="33615"/>
                </a:cubicBezTo>
                <a:cubicBezTo>
                  <a:pt x="7467" y="32250"/>
                  <a:pt x="7547" y="30680"/>
                  <a:pt x="7619" y="29440"/>
                </a:cubicBezTo>
                <a:close/>
                <a:moveTo>
                  <a:pt x="13337" y="29556"/>
                </a:moveTo>
                <a:cubicBezTo>
                  <a:pt x="14943" y="29583"/>
                  <a:pt x="16576" y="29618"/>
                  <a:pt x="18190" y="29663"/>
                </a:cubicBezTo>
                <a:cubicBezTo>
                  <a:pt x="18190" y="29859"/>
                  <a:pt x="18199" y="30064"/>
                  <a:pt x="18208" y="30278"/>
                </a:cubicBezTo>
                <a:cubicBezTo>
                  <a:pt x="18262" y="31313"/>
                  <a:pt x="18378" y="32518"/>
                  <a:pt x="18485" y="33677"/>
                </a:cubicBezTo>
                <a:cubicBezTo>
                  <a:pt x="18502" y="33802"/>
                  <a:pt x="18511" y="33927"/>
                  <a:pt x="18520" y="34052"/>
                </a:cubicBezTo>
                <a:cubicBezTo>
                  <a:pt x="16799" y="33981"/>
                  <a:pt x="15068" y="33918"/>
                  <a:pt x="13373" y="33856"/>
                </a:cubicBezTo>
                <a:cubicBezTo>
                  <a:pt x="13391" y="32616"/>
                  <a:pt x="13391" y="31581"/>
                  <a:pt x="13355" y="31197"/>
                </a:cubicBezTo>
                <a:cubicBezTo>
                  <a:pt x="13319" y="30876"/>
                  <a:pt x="13328" y="30261"/>
                  <a:pt x="13337" y="29556"/>
                </a:cubicBezTo>
                <a:close/>
                <a:moveTo>
                  <a:pt x="18574" y="29672"/>
                </a:moveTo>
                <a:lnTo>
                  <a:pt x="18574" y="29672"/>
                </a:lnTo>
                <a:cubicBezTo>
                  <a:pt x="20331" y="29708"/>
                  <a:pt x="22071" y="29752"/>
                  <a:pt x="23712" y="29797"/>
                </a:cubicBezTo>
                <a:cubicBezTo>
                  <a:pt x="23712" y="31197"/>
                  <a:pt x="23721" y="32812"/>
                  <a:pt x="23739" y="34239"/>
                </a:cubicBezTo>
                <a:cubicBezTo>
                  <a:pt x="22178" y="34186"/>
                  <a:pt x="20554" y="34123"/>
                  <a:pt x="18913" y="34061"/>
                </a:cubicBezTo>
                <a:cubicBezTo>
                  <a:pt x="18895" y="33918"/>
                  <a:pt x="18886" y="33784"/>
                  <a:pt x="18868" y="33642"/>
                </a:cubicBezTo>
                <a:cubicBezTo>
                  <a:pt x="18761" y="32482"/>
                  <a:pt x="18645" y="31287"/>
                  <a:pt x="18592" y="30261"/>
                </a:cubicBezTo>
                <a:cubicBezTo>
                  <a:pt x="18583" y="30055"/>
                  <a:pt x="18574" y="29859"/>
                  <a:pt x="18574" y="29672"/>
                </a:cubicBezTo>
                <a:close/>
                <a:moveTo>
                  <a:pt x="24096" y="29806"/>
                </a:moveTo>
                <a:cubicBezTo>
                  <a:pt x="26228" y="29859"/>
                  <a:pt x="28191" y="29913"/>
                  <a:pt x="29859" y="29957"/>
                </a:cubicBezTo>
                <a:cubicBezTo>
                  <a:pt x="29770" y="31643"/>
                  <a:pt x="29689" y="33231"/>
                  <a:pt x="29663" y="34445"/>
                </a:cubicBezTo>
                <a:cubicBezTo>
                  <a:pt x="28021" y="34391"/>
                  <a:pt x="26139" y="34320"/>
                  <a:pt x="24123" y="34248"/>
                </a:cubicBezTo>
                <a:cubicBezTo>
                  <a:pt x="24114" y="32830"/>
                  <a:pt x="24096" y="31206"/>
                  <a:pt x="24096" y="29806"/>
                </a:cubicBezTo>
                <a:close/>
                <a:moveTo>
                  <a:pt x="30251" y="29966"/>
                </a:moveTo>
                <a:cubicBezTo>
                  <a:pt x="32981" y="30038"/>
                  <a:pt x="34846" y="30091"/>
                  <a:pt x="35167" y="30100"/>
                </a:cubicBezTo>
                <a:cubicBezTo>
                  <a:pt x="35220" y="31670"/>
                  <a:pt x="35390" y="33160"/>
                  <a:pt x="35497" y="34641"/>
                </a:cubicBezTo>
                <a:cubicBezTo>
                  <a:pt x="35435" y="34641"/>
                  <a:pt x="35336" y="34641"/>
                  <a:pt x="35203" y="34632"/>
                </a:cubicBezTo>
                <a:cubicBezTo>
                  <a:pt x="35113" y="34623"/>
                  <a:pt x="35033" y="34614"/>
                  <a:pt x="34953" y="34605"/>
                </a:cubicBezTo>
                <a:lnTo>
                  <a:pt x="34953" y="34623"/>
                </a:lnTo>
                <a:cubicBezTo>
                  <a:pt x="34070" y="34596"/>
                  <a:pt x="32321" y="34534"/>
                  <a:pt x="30046" y="34453"/>
                </a:cubicBezTo>
                <a:cubicBezTo>
                  <a:pt x="30082" y="33115"/>
                  <a:pt x="30171" y="31385"/>
                  <a:pt x="30251" y="29966"/>
                </a:cubicBezTo>
                <a:close/>
                <a:moveTo>
                  <a:pt x="70485" y="29270"/>
                </a:moveTo>
                <a:cubicBezTo>
                  <a:pt x="70646" y="31064"/>
                  <a:pt x="70887" y="32848"/>
                  <a:pt x="70985" y="34677"/>
                </a:cubicBezTo>
                <a:cubicBezTo>
                  <a:pt x="69727" y="34739"/>
                  <a:pt x="68532" y="34864"/>
                  <a:pt x="67229" y="34882"/>
                </a:cubicBezTo>
                <a:cubicBezTo>
                  <a:pt x="66917" y="33035"/>
                  <a:pt x="66516" y="31278"/>
                  <a:pt x="66212" y="29422"/>
                </a:cubicBezTo>
                <a:cubicBezTo>
                  <a:pt x="67595" y="29333"/>
                  <a:pt x="69013" y="29270"/>
                  <a:pt x="70485" y="29270"/>
                </a:cubicBezTo>
                <a:close/>
                <a:moveTo>
                  <a:pt x="40876" y="29913"/>
                </a:moveTo>
                <a:cubicBezTo>
                  <a:pt x="40903" y="31661"/>
                  <a:pt x="40939" y="33410"/>
                  <a:pt x="41055" y="35078"/>
                </a:cubicBezTo>
                <a:cubicBezTo>
                  <a:pt x="39253" y="35024"/>
                  <a:pt x="37558" y="34855"/>
                  <a:pt x="35863" y="34694"/>
                </a:cubicBezTo>
                <a:cubicBezTo>
                  <a:pt x="35738" y="33169"/>
                  <a:pt x="35577" y="31679"/>
                  <a:pt x="35515" y="30091"/>
                </a:cubicBezTo>
                <a:cubicBezTo>
                  <a:pt x="37344" y="30073"/>
                  <a:pt x="39065" y="29948"/>
                  <a:pt x="40876" y="29913"/>
                </a:cubicBezTo>
                <a:close/>
                <a:moveTo>
                  <a:pt x="65802" y="29431"/>
                </a:moveTo>
                <a:cubicBezTo>
                  <a:pt x="65864" y="29440"/>
                  <a:pt x="65838" y="29440"/>
                  <a:pt x="65855" y="29485"/>
                </a:cubicBezTo>
                <a:cubicBezTo>
                  <a:pt x="65873" y="29538"/>
                  <a:pt x="65900" y="29690"/>
                  <a:pt x="65909" y="29743"/>
                </a:cubicBezTo>
                <a:cubicBezTo>
                  <a:pt x="66212" y="31483"/>
                  <a:pt x="66578" y="33187"/>
                  <a:pt x="66863" y="34900"/>
                </a:cubicBezTo>
                <a:cubicBezTo>
                  <a:pt x="65445" y="34944"/>
                  <a:pt x="64044" y="35016"/>
                  <a:pt x="62662" y="35087"/>
                </a:cubicBezTo>
                <a:cubicBezTo>
                  <a:pt x="62537" y="33213"/>
                  <a:pt x="62394" y="31349"/>
                  <a:pt x="62189" y="29556"/>
                </a:cubicBezTo>
                <a:cubicBezTo>
                  <a:pt x="63090" y="29556"/>
                  <a:pt x="63982" y="29493"/>
                  <a:pt x="64883" y="29476"/>
                </a:cubicBezTo>
                <a:cubicBezTo>
                  <a:pt x="65177" y="29467"/>
                  <a:pt x="65472" y="29467"/>
                  <a:pt x="65766" y="29449"/>
                </a:cubicBezTo>
                <a:cubicBezTo>
                  <a:pt x="65784" y="29440"/>
                  <a:pt x="65784" y="29431"/>
                  <a:pt x="65802" y="29431"/>
                </a:cubicBezTo>
                <a:close/>
                <a:moveTo>
                  <a:pt x="46104" y="29779"/>
                </a:moveTo>
                <a:cubicBezTo>
                  <a:pt x="46176" y="31581"/>
                  <a:pt x="46309" y="33329"/>
                  <a:pt x="46407" y="35114"/>
                </a:cubicBezTo>
                <a:cubicBezTo>
                  <a:pt x="45340" y="35114"/>
                  <a:pt x="44261" y="35143"/>
                  <a:pt x="43193" y="35143"/>
                </a:cubicBezTo>
                <a:cubicBezTo>
                  <a:pt x="42592" y="35143"/>
                  <a:pt x="41994" y="35134"/>
                  <a:pt x="41403" y="35105"/>
                </a:cubicBezTo>
                <a:cubicBezTo>
                  <a:pt x="41296" y="33419"/>
                  <a:pt x="41260" y="31670"/>
                  <a:pt x="41224" y="29913"/>
                </a:cubicBezTo>
                <a:cubicBezTo>
                  <a:pt x="42893" y="29904"/>
                  <a:pt x="44481" y="29823"/>
                  <a:pt x="46104" y="29779"/>
                </a:cubicBezTo>
                <a:close/>
                <a:moveTo>
                  <a:pt x="50779" y="29690"/>
                </a:moveTo>
                <a:cubicBezTo>
                  <a:pt x="50814" y="31536"/>
                  <a:pt x="50913" y="33329"/>
                  <a:pt x="50975" y="35149"/>
                </a:cubicBezTo>
                <a:cubicBezTo>
                  <a:pt x="50780" y="35151"/>
                  <a:pt x="50586" y="35151"/>
                  <a:pt x="50392" y="35151"/>
                </a:cubicBezTo>
                <a:cubicBezTo>
                  <a:pt x="49167" y="35151"/>
                  <a:pt x="47965" y="35129"/>
                  <a:pt x="46755" y="35114"/>
                </a:cubicBezTo>
                <a:cubicBezTo>
                  <a:pt x="46675" y="33321"/>
                  <a:pt x="46515" y="31554"/>
                  <a:pt x="46470" y="29770"/>
                </a:cubicBezTo>
                <a:lnTo>
                  <a:pt x="46470" y="29770"/>
                </a:lnTo>
                <a:cubicBezTo>
                  <a:pt x="46598" y="29771"/>
                  <a:pt x="46726" y="29771"/>
                  <a:pt x="46853" y="29771"/>
                </a:cubicBezTo>
                <a:cubicBezTo>
                  <a:pt x="48189" y="29771"/>
                  <a:pt x="49484" y="29730"/>
                  <a:pt x="50779" y="29690"/>
                </a:cubicBezTo>
                <a:close/>
                <a:moveTo>
                  <a:pt x="55873" y="29592"/>
                </a:moveTo>
                <a:cubicBezTo>
                  <a:pt x="55998" y="31394"/>
                  <a:pt x="55980" y="33338"/>
                  <a:pt x="56007" y="35247"/>
                </a:cubicBezTo>
                <a:cubicBezTo>
                  <a:pt x="54499" y="35167"/>
                  <a:pt x="52929" y="35149"/>
                  <a:pt x="51332" y="35149"/>
                </a:cubicBezTo>
                <a:cubicBezTo>
                  <a:pt x="51252" y="33347"/>
                  <a:pt x="51180" y="31527"/>
                  <a:pt x="51127" y="29681"/>
                </a:cubicBezTo>
                <a:cubicBezTo>
                  <a:pt x="52679" y="29627"/>
                  <a:pt x="54329" y="29654"/>
                  <a:pt x="55873" y="29592"/>
                </a:cubicBezTo>
                <a:close/>
                <a:moveTo>
                  <a:pt x="58533" y="29526"/>
                </a:moveTo>
                <a:cubicBezTo>
                  <a:pt x="59634" y="29526"/>
                  <a:pt x="60745" y="29545"/>
                  <a:pt x="61841" y="29556"/>
                </a:cubicBezTo>
                <a:cubicBezTo>
                  <a:pt x="62037" y="31367"/>
                  <a:pt x="62180" y="33231"/>
                  <a:pt x="62305" y="35114"/>
                </a:cubicBezTo>
                <a:cubicBezTo>
                  <a:pt x="60518" y="35196"/>
                  <a:pt x="58654" y="35248"/>
                  <a:pt x="56799" y="35248"/>
                </a:cubicBezTo>
                <a:cubicBezTo>
                  <a:pt x="56653" y="35248"/>
                  <a:pt x="56508" y="35248"/>
                  <a:pt x="56363" y="35247"/>
                </a:cubicBezTo>
                <a:cubicBezTo>
                  <a:pt x="56346" y="33329"/>
                  <a:pt x="56337" y="31358"/>
                  <a:pt x="56238" y="29565"/>
                </a:cubicBezTo>
                <a:cubicBezTo>
                  <a:pt x="56993" y="29535"/>
                  <a:pt x="57760" y="29526"/>
                  <a:pt x="58533" y="29526"/>
                </a:cubicBezTo>
                <a:close/>
                <a:moveTo>
                  <a:pt x="71012" y="35024"/>
                </a:moveTo>
                <a:cubicBezTo>
                  <a:pt x="71056" y="35961"/>
                  <a:pt x="71074" y="36925"/>
                  <a:pt x="71101" y="37879"/>
                </a:cubicBezTo>
                <a:cubicBezTo>
                  <a:pt x="69959" y="37959"/>
                  <a:pt x="68853" y="38066"/>
                  <a:pt x="67747" y="38174"/>
                </a:cubicBezTo>
                <a:cubicBezTo>
                  <a:pt x="67577" y="37210"/>
                  <a:pt x="67425" y="36238"/>
                  <a:pt x="67292" y="35239"/>
                </a:cubicBezTo>
                <a:cubicBezTo>
                  <a:pt x="68576" y="35212"/>
                  <a:pt x="69763" y="35087"/>
                  <a:pt x="71012" y="35024"/>
                </a:cubicBezTo>
                <a:close/>
                <a:moveTo>
                  <a:pt x="66917" y="35247"/>
                </a:moveTo>
                <a:cubicBezTo>
                  <a:pt x="66926" y="35247"/>
                  <a:pt x="66926" y="35247"/>
                  <a:pt x="66926" y="35256"/>
                </a:cubicBezTo>
                <a:cubicBezTo>
                  <a:pt x="67078" y="36247"/>
                  <a:pt x="67220" y="37246"/>
                  <a:pt x="67390" y="38218"/>
                </a:cubicBezTo>
                <a:cubicBezTo>
                  <a:pt x="65900" y="38361"/>
                  <a:pt x="64428" y="38530"/>
                  <a:pt x="62947" y="38682"/>
                </a:cubicBezTo>
                <a:cubicBezTo>
                  <a:pt x="62858" y="37612"/>
                  <a:pt x="62751" y="36550"/>
                  <a:pt x="62688" y="35444"/>
                </a:cubicBezTo>
                <a:cubicBezTo>
                  <a:pt x="64080" y="35363"/>
                  <a:pt x="65507" y="35310"/>
                  <a:pt x="66917" y="35247"/>
                </a:cubicBezTo>
                <a:close/>
                <a:moveTo>
                  <a:pt x="62314" y="35462"/>
                </a:moveTo>
                <a:cubicBezTo>
                  <a:pt x="62358" y="35479"/>
                  <a:pt x="62332" y="35533"/>
                  <a:pt x="62340" y="35560"/>
                </a:cubicBezTo>
                <a:cubicBezTo>
                  <a:pt x="62385" y="36050"/>
                  <a:pt x="62403" y="36586"/>
                  <a:pt x="62448" y="37094"/>
                </a:cubicBezTo>
                <a:cubicBezTo>
                  <a:pt x="62501" y="37638"/>
                  <a:pt x="62555" y="38182"/>
                  <a:pt x="62599" y="38709"/>
                </a:cubicBezTo>
                <a:cubicBezTo>
                  <a:pt x="60610" y="38869"/>
                  <a:pt x="58495" y="38905"/>
                  <a:pt x="56426" y="38976"/>
                </a:cubicBezTo>
                <a:cubicBezTo>
                  <a:pt x="56417" y="37843"/>
                  <a:pt x="56399" y="36719"/>
                  <a:pt x="56372" y="35613"/>
                </a:cubicBezTo>
                <a:cubicBezTo>
                  <a:pt x="58388" y="35604"/>
                  <a:pt x="60387" y="35560"/>
                  <a:pt x="62314" y="35462"/>
                </a:cubicBezTo>
                <a:close/>
                <a:moveTo>
                  <a:pt x="51368" y="35506"/>
                </a:moveTo>
                <a:cubicBezTo>
                  <a:pt x="52938" y="35515"/>
                  <a:pt x="54517" y="35515"/>
                  <a:pt x="56015" y="35595"/>
                </a:cubicBezTo>
                <a:cubicBezTo>
                  <a:pt x="56042" y="36719"/>
                  <a:pt x="56060" y="37843"/>
                  <a:pt x="56069" y="38976"/>
                </a:cubicBezTo>
                <a:cubicBezTo>
                  <a:pt x="54561" y="38985"/>
                  <a:pt x="53027" y="38968"/>
                  <a:pt x="51573" y="39039"/>
                </a:cubicBezTo>
                <a:cubicBezTo>
                  <a:pt x="51448" y="37915"/>
                  <a:pt x="51403" y="36719"/>
                  <a:pt x="51350" y="35533"/>
                </a:cubicBezTo>
                <a:cubicBezTo>
                  <a:pt x="51350" y="35515"/>
                  <a:pt x="51350" y="35506"/>
                  <a:pt x="51368" y="35506"/>
                </a:cubicBezTo>
                <a:close/>
                <a:moveTo>
                  <a:pt x="46782" y="35462"/>
                </a:moveTo>
                <a:cubicBezTo>
                  <a:pt x="47987" y="35485"/>
                  <a:pt x="49199" y="35508"/>
                  <a:pt x="50424" y="35508"/>
                </a:cubicBezTo>
                <a:cubicBezTo>
                  <a:pt x="50613" y="35508"/>
                  <a:pt x="50803" y="35507"/>
                  <a:pt x="50993" y="35506"/>
                </a:cubicBezTo>
                <a:cubicBezTo>
                  <a:pt x="51046" y="36711"/>
                  <a:pt x="51100" y="37915"/>
                  <a:pt x="51225" y="39048"/>
                </a:cubicBezTo>
                <a:cubicBezTo>
                  <a:pt x="49780" y="39092"/>
                  <a:pt x="48317" y="39119"/>
                  <a:pt x="46836" y="39128"/>
                </a:cubicBezTo>
                <a:cubicBezTo>
                  <a:pt x="46809" y="37924"/>
                  <a:pt x="46836" y="36666"/>
                  <a:pt x="46773" y="35497"/>
                </a:cubicBezTo>
                <a:cubicBezTo>
                  <a:pt x="46764" y="35479"/>
                  <a:pt x="46764" y="35470"/>
                  <a:pt x="46782" y="35462"/>
                </a:cubicBezTo>
                <a:close/>
                <a:moveTo>
                  <a:pt x="41447" y="35453"/>
                </a:moveTo>
                <a:cubicBezTo>
                  <a:pt x="42027" y="35487"/>
                  <a:pt x="42609" y="35499"/>
                  <a:pt x="43195" y="35499"/>
                </a:cubicBezTo>
                <a:cubicBezTo>
                  <a:pt x="44260" y="35499"/>
                  <a:pt x="45334" y="35462"/>
                  <a:pt x="46416" y="35462"/>
                </a:cubicBezTo>
                <a:cubicBezTo>
                  <a:pt x="46479" y="36648"/>
                  <a:pt x="46452" y="37924"/>
                  <a:pt x="46479" y="39137"/>
                </a:cubicBezTo>
                <a:cubicBezTo>
                  <a:pt x="44864" y="39155"/>
                  <a:pt x="43214" y="39146"/>
                  <a:pt x="41590" y="39155"/>
                </a:cubicBezTo>
                <a:cubicBezTo>
                  <a:pt x="41572" y="37897"/>
                  <a:pt x="41528" y="36666"/>
                  <a:pt x="41438" y="35488"/>
                </a:cubicBezTo>
                <a:cubicBezTo>
                  <a:pt x="41430" y="35470"/>
                  <a:pt x="41430" y="35453"/>
                  <a:pt x="41447" y="35453"/>
                </a:cubicBezTo>
                <a:close/>
                <a:moveTo>
                  <a:pt x="35897" y="35053"/>
                </a:moveTo>
                <a:cubicBezTo>
                  <a:pt x="35898" y="35053"/>
                  <a:pt x="35898" y="35055"/>
                  <a:pt x="35898" y="35060"/>
                </a:cubicBezTo>
                <a:cubicBezTo>
                  <a:pt x="37602" y="35212"/>
                  <a:pt x="39297" y="35372"/>
                  <a:pt x="41082" y="35444"/>
                </a:cubicBezTo>
                <a:cubicBezTo>
                  <a:pt x="41171" y="36648"/>
                  <a:pt x="41224" y="37888"/>
                  <a:pt x="41233" y="39173"/>
                </a:cubicBezTo>
                <a:cubicBezTo>
                  <a:pt x="41086" y="39174"/>
                  <a:pt x="40938" y="39175"/>
                  <a:pt x="40791" y="39175"/>
                </a:cubicBezTo>
                <a:cubicBezTo>
                  <a:pt x="39592" y="39175"/>
                  <a:pt x="38411" y="39130"/>
                  <a:pt x="37224" y="39130"/>
                </a:cubicBezTo>
                <a:cubicBezTo>
                  <a:pt x="36851" y="39130"/>
                  <a:pt x="36478" y="39134"/>
                  <a:pt x="36104" y="39146"/>
                </a:cubicBezTo>
                <a:cubicBezTo>
                  <a:pt x="36068" y="37754"/>
                  <a:pt x="35997" y="36398"/>
                  <a:pt x="35890" y="35078"/>
                </a:cubicBezTo>
                <a:cubicBezTo>
                  <a:pt x="35890" y="35065"/>
                  <a:pt x="35894" y="35053"/>
                  <a:pt x="35897" y="35053"/>
                </a:cubicBezTo>
                <a:close/>
                <a:moveTo>
                  <a:pt x="30037" y="34846"/>
                </a:moveTo>
                <a:cubicBezTo>
                  <a:pt x="33097" y="34944"/>
                  <a:pt x="35203" y="35016"/>
                  <a:pt x="35515" y="35024"/>
                </a:cubicBezTo>
                <a:cubicBezTo>
                  <a:pt x="35524" y="35033"/>
                  <a:pt x="35533" y="35033"/>
                  <a:pt x="35542" y="35042"/>
                </a:cubicBezTo>
                <a:cubicBezTo>
                  <a:pt x="35631" y="36372"/>
                  <a:pt x="35729" y="37745"/>
                  <a:pt x="35738" y="39137"/>
                </a:cubicBezTo>
                <a:lnTo>
                  <a:pt x="34596" y="39182"/>
                </a:lnTo>
                <a:cubicBezTo>
                  <a:pt x="34534" y="39191"/>
                  <a:pt x="32803" y="39235"/>
                  <a:pt x="30207" y="39298"/>
                </a:cubicBezTo>
                <a:cubicBezTo>
                  <a:pt x="30216" y="38075"/>
                  <a:pt x="30198" y="36960"/>
                  <a:pt x="30100" y="36559"/>
                </a:cubicBezTo>
                <a:cubicBezTo>
                  <a:pt x="30037" y="36309"/>
                  <a:pt x="30028" y="35667"/>
                  <a:pt x="30037" y="34846"/>
                </a:cubicBezTo>
                <a:close/>
                <a:moveTo>
                  <a:pt x="24123" y="34632"/>
                </a:moveTo>
                <a:lnTo>
                  <a:pt x="24123" y="34632"/>
                </a:lnTo>
                <a:cubicBezTo>
                  <a:pt x="26139" y="34703"/>
                  <a:pt x="28021" y="34775"/>
                  <a:pt x="29654" y="34828"/>
                </a:cubicBezTo>
                <a:cubicBezTo>
                  <a:pt x="29645" y="35720"/>
                  <a:pt x="29663" y="36363"/>
                  <a:pt x="29725" y="36648"/>
                </a:cubicBezTo>
                <a:cubicBezTo>
                  <a:pt x="29814" y="37023"/>
                  <a:pt x="29832" y="38111"/>
                  <a:pt x="29823" y="39307"/>
                </a:cubicBezTo>
                <a:cubicBezTo>
                  <a:pt x="28182" y="39351"/>
                  <a:pt x="26219" y="39405"/>
                  <a:pt x="24141" y="39449"/>
                </a:cubicBezTo>
                <a:cubicBezTo>
                  <a:pt x="24141" y="38646"/>
                  <a:pt x="24141" y="37888"/>
                  <a:pt x="24141" y="37308"/>
                </a:cubicBezTo>
                <a:cubicBezTo>
                  <a:pt x="24141" y="36675"/>
                  <a:pt x="24132" y="35729"/>
                  <a:pt x="24123" y="34632"/>
                </a:cubicBezTo>
                <a:close/>
                <a:moveTo>
                  <a:pt x="18949" y="34445"/>
                </a:moveTo>
                <a:cubicBezTo>
                  <a:pt x="20581" y="34507"/>
                  <a:pt x="22196" y="34569"/>
                  <a:pt x="23739" y="34623"/>
                </a:cubicBezTo>
                <a:cubicBezTo>
                  <a:pt x="23739" y="34623"/>
                  <a:pt x="23739" y="34632"/>
                  <a:pt x="23739" y="34641"/>
                </a:cubicBezTo>
                <a:cubicBezTo>
                  <a:pt x="23748" y="35729"/>
                  <a:pt x="23757" y="36675"/>
                  <a:pt x="23757" y="37308"/>
                </a:cubicBezTo>
                <a:cubicBezTo>
                  <a:pt x="23757" y="37888"/>
                  <a:pt x="23757" y="38646"/>
                  <a:pt x="23757" y="39458"/>
                </a:cubicBezTo>
                <a:cubicBezTo>
                  <a:pt x="22249" y="39503"/>
                  <a:pt x="20697" y="39538"/>
                  <a:pt x="19154" y="39574"/>
                </a:cubicBezTo>
                <a:cubicBezTo>
                  <a:pt x="19163" y="38405"/>
                  <a:pt x="19154" y="37165"/>
                  <a:pt x="19109" y="36425"/>
                </a:cubicBezTo>
                <a:cubicBezTo>
                  <a:pt x="19073" y="35845"/>
                  <a:pt x="19011" y="35167"/>
                  <a:pt x="18949" y="34445"/>
                </a:cubicBezTo>
                <a:close/>
                <a:moveTo>
                  <a:pt x="13373" y="34239"/>
                </a:moveTo>
                <a:cubicBezTo>
                  <a:pt x="15077" y="34302"/>
                  <a:pt x="16825" y="34373"/>
                  <a:pt x="18565" y="34436"/>
                </a:cubicBezTo>
                <a:cubicBezTo>
                  <a:pt x="18627" y="35167"/>
                  <a:pt x="18690" y="35863"/>
                  <a:pt x="18725" y="36452"/>
                </a:cubicBezTo>
                <a:cubicBezTo>
                  <a:pt x="18770" y="37183"/>
                  <a:pt x="18779" y="38414"/>
                  <a:pt x="18770" y="39583"/>
                </a:cubicBezTo>
                <a:cubicBezTo>
                  <a:pt x="16897" y="39628"/>
                  <a:pt x="15050" y="39672"/>
                  <a:pt x="13364" y="39708"/>
                </a:cubicBezTo>
                <a:cubicBezTo>
                  <a:pt x="13364" y="39672"/>
                  <a:pt x="13355" y="39628"/>
                  <a:pt x="13355" y="39592"/>
                </a:cubicBezTo>
                <a:cubicBezTo>
                  <a:pt x="13301" y="38923"/>
                  <a:pt x="13328" y="37058"/>
                  <a:pt x="13355" y="35256"/>
                </a:cubicBezTo>
                <a:cubicBezTo>
                  <a:pt x="13364" y="34908"/>
                  <a:pt x="13364" y="34569"/>
                  <a:pt x="13373" y="34239"/>
                </a:cubicBezTo>
                <a:close/>
                <a:moveTo>
                  <a:pt x="7405" y="33999"/>
                </a:moveTo>
                <a:lnTo>
                  <a:pt x="7405" y="33999"/>
                </a:lnTo>
                <a:cubicBezTo>
                  <a:pt x="9126" y="34070"/>
                  <a:pt x="11027" y="34150"/>
                  <a:pt x="12989" y="34222"/>
                </a:cubicBezTo>
                <a:cubicBezTo>
                  <a:pt x="12980" y="34561"/>
                  <a:pt x="12980" y="34908"/>
                  <a:pt x="12971" y="35247"/>
                </a:cubicBezTo>
                <a:cubicBezTo>
                  <a:pt x="12945" y="37058"/>
                  <a:pt x="12918" y="38932"/>
                  <a:pt x="12971" y="39619"/>
                </a:cubicBezTo>
                <a:cubicBezTo>
                  <a:pt x="12971" y="39654"/>
                  <a:pt x="12980" y="39690"/>
                  <a:pt x="12980" y="39717"/>
                </a:cubicBezTo>
                <a:cubicBezTo>
                  <a:pt x="10786" y="39770"/>
                  <a:pt x="8886" y="39806"/>
                  <a:pt x="7547" y="39833"/>
                </a:cubicBezTo>
                <a:cubicBezTo>
                  <a:pt x="7565" y="38414"/>
                  <a:pt x="7556" y="37023"/>
                  <a:pt x="7440" y="36559"/>
                </a:cubicBezTo>
                <a:cubicBezTo>
                  <a:pt x="7369" y="36229"/>
                  <a:pt x="7369" y="35230"/>
                  <a:pt x="7405" y="33999"/>
                </a:cubicBezTo>
                <a:close/>
                <a:moveTo>
                  <a:pt x="1383" y="33713"/>
                </a:moveTo>
                <a:lnTo>
                  <a:pt x="1383" y="33713"/>
                </a:lnTo>
                <a:cubicBezTo>
                  <a:pt x="2784" y="33793"/>
                  <a:pt x="4746" y="33883"/>
                  <a:pt x="7021" y="33981"/>
                </a:cubicBezTo>
                <a:cubicBezTo>
                  <a:pt x="6976" y="35301"/>
                  <a:pt x="6985" y="36282"/>
                  <a:pt x="7066" y="36648"/>
                </a:cubicBezTo>
                <a:cubicBezTo>
                  <a:pt x="7173" y="37076"/>
                  <a:pt x="7182" y="38441"/>
                  <a:pt x="7164" y="39833"/>
                </a:cubicBezTo>
                <a:cubicBezTo>
                  <a:pt x="6683" y="39843"/>
                  <a:pt x="6294" y="39848"/>
                  <a:pt x="6018" y="39848"/>
                </a:cubicBezTo>
                <a:cubicBezTo>
                  <a:pt x="5824" y="39848"/>
                  <a:pt x="5685" y="39845"/>
                  <a:pt x="5612" y="39842"/>
                </a:cubicBezTo>
                <a:cubicBezTo>
                  <a:pt x="5112" y="39818"/>
                  <a:pt x="4137" y="39810"/>
                  <a:pt x="3055" y="39810"/>
                </a:cubicBezTo>
                <a:cubicBezTo>
                  <a:pt x="2515" y="39810"/>
                  <a:pt x="1948" y="39812"/>
                  <a:pt x="1401" y="39815"/>
                </a:cubicBezTo>
                <a:cubicBezTo>
                  <a:pt x="1401" y="38869"/>
                  <a:pt x="1410" y="37968"/>
                  <a:pt x="1410" y="37308"/>
                </a:cubicBezTo>
                <a:cubicBezTo>
                  <a:pt x="1401" y="36675"/>
                  <a:pt x="1401" y="35729"/>
                  <a:pt x="1392" y="34632"/>
                </a:cubicBezTo>
                <a:cubicBezTo>
                  <a:pt x="1383" y="34338"/>
                  <a:pt x="1383" y="34034"/>
                  <a:pt x="1383" y="33713"/>
                </a:cubicBezTo>
                <a:close/>
                <a:moveTo>
                  <a:pt x="1999" y="1"/>
                </a:moveTo>
                <a:cubicBezTo>
                  <a:pt x="1909" y="919"/>
                  <a:pt x="1731" y="2730"/>
                  <a:pt x="1615" y="3962"/>
                </a:cubicBezTo>
                <a:lnTo>
                  <a:pt x="0" y="3988"/>
                </a:lnTo>
                <a:lnTo>
                  <a:pt x="0" y="4372"/>
                </a:lnTo>
                <a:lnTo>
                  <a:pt x="1579" y="4345"/>
                </a:lnTo>
                <a:lnTo>
                  <a:pt x="1579" y="4345"/>
                </a:lnTo>
                <a:cubicBezTo>
                  <a:pt x="1561" y="4532"/>
                  <a:pt x="1552" y="4693"/>
                  <a:pt x="1544" y="4827"/>
                </a:cubicBezTo>
                <a:cubicBezTo>
                  <a:pt x="1490" y="5487"/>
                  <a:pt x="1517" y="7271"/>
                  <a:pt x="1535" y="9029"/>
                </a:cubicBezTo>
                <a:cubicBezTo>
                  <a:pt x="973" y="9011"/>
                  <a:pt x="473" y="9002"/>
                  <a:pt x="36" y="8993"/>
                </a:cubicBezTo>
                <a:lnTo>
                  <a:pt x="36" y="9377"/>
                </a:lnTo>
                <a:cubicBezTo>
                  <a:pt x="473" y="9385"/>
                  <a:pt x="982" y="9403"/>
                  <a:pt x="1544" y="9412"/>
                </a:cubicBezTo>
                <a:cubicBezTo>
                  <a:pt x="1570" y="11072"/>
                  <a:pt x="1588" y="12722"/>
                  <a:pt x="1544" y="13213"/>
                </a:cubicBezTo>
                <a:cubicBezTo>
                  <a:pt x="1517" y="13436"/>
                  <a:pt x="1517" y="13775"/>
                  <a:pt x="1517" y="14185"/>
                </a:cubicBezTo>
                <a:cubicBezTo>
                  <a:pt x="1008" y="14176"/>
                  <a:pt x="518" y="14176"/>
                  <a:pt x="36" y="14176"/>
                </a:cubicBezTo>
                <a:lnTo>
                  <a:pt x="36" y="14560"/>
                </a:lnTo>
                <a:cubicBezTo>
                  <a:pt x="518" y="14560"/>
                  <a:pt x="1008" y="14569"/>
                  <a:pt x="1517" y="14569"/>
                </a:cubicBezTo>
                <a:cubicBezTo>
                  <a:pt x="1526" y="14943"/>
                  <a:pt x="1535" y="15354"/>
                  <a:pt x="1544" y="15773"/>
                </a:cubicBezTo>
                <a:cubicBezTo>
                  <a:pt x="1570" y="17075"/>
                  <a:pt x="1606" y="18556"/>
                  <a:pt x="1517" y="19163"/>
                </a:cubicBezTo>
                <a:cubicBezTo>
                  <a:pt x="1472" y="19431"/>
                  <a:pt x="1428" y="19912"/>
                  <a:pt x="1383" y="20519"/>
                </a:cubicBezTo>
                <a:cubicBezTo>
                  <a:pt x="910" y="20537"/>
                  <a:pt x="464" y="20555"/>
                  <a:pt x="36" y="20572"/>
                </a:cubicBezTo>
                <a:lnTo>
                  <a:pt x="36" y="20956"/>
                </a:lnTo>
                <a:cubicBezTo>
                  <a:pt x="455" y="20938"/>
                  <a:pt x="892" y="20920"/>
                  <a:pt x="1356" y="20903"/>
                </a:cubicBezTo>
                <a:lnTo>
                  <a:pt x="1356" y="20903"/>
                </a:lnTo>
                <a:cubicBezTo>
                  <a:pt x="1285" y="21875"/>
                  <a:pt x="1222" y="23070"/>
                  <a:pt x="1160" y="24132"/>
                </a:cubicBezTo>
                <a:cubicBezTo>
                  <a:pt x="776" y="24123"/>
                  <a:pt x="393" y="24105"/>
                  <a:pt x="36" y="24096"/>
                </a:cubicBezTo>
                <a:lnTo>
                  <a:pt x="36" y="24480"/>
                </a:lnTo>
                <a:cubicBezTo>
                  <a:pt x="384" y="24489"/>
                  <a:pt x="758" y="24507"/>
                  <a:pt x="1142" y="24516"/>
                </a:cubicBezTo>
                <a:cubicBezTo>
                  <a:pt x="1097" y="25381"/>
                  <a:pt x="1053" y="26103"/>
                  <a:pt x="1026" y="26514"/>
                </a:cubicBezTo>
                <a:cubicBezTo>
                  <a:pt x="990" y="26924"/>
                  <a:pt x="982" y="27843"/>
                  <a:pt x="973" y="28985"/>
                </a:cubicBezTo>
                <a:lnTo>
                  <a:pt x="36" y="28985"/>
                </a:lnTo>
                <a:lnTo>
                  <a:pt x="36" y="29369"/>
                </a:lnTo>
                <a:lnTo>
                  <a:pt x="973" y="29369"/>
                </a:lnTo>
                <a:cubicBezTo>
                  <a:pt x="973" y="30573"/>
                  <a:pt x="982" y="31982"/>
                  <a:pt x="990" y="33312"/>
                </a:cubicBezTo>
                <a:cubicBezTo>
                  <a:pt x="625" y="33285"/>
                  <a:pt x="304" y="33267"/>
                  <a:pt x="36" y="33249"/>
                </a:cubicBezTo>
                <a:lnTo>
                  <a:pt x="36" y="33633"/>
                </a:lnTo>
                <a:cubicBezTo>
                  <a:pt x="304" y="33651"/>
                  <a:pt x="625" y="33668"/>
                  <a:pt x="999" y="33695"/>
                </a:cubicBezTo>
                <a:cubicBezTo>
                  <a:pt x="999" y="34016"/>
                  <a:pt x="999" y="34338"/>
                  <a:pt x="999" y="34641"/>
                </a:cubicBezTo>
                <a:cubicBezTo>
                  <a:pt x="1008" y="35729"/>
                  <a:pt x="1017" y="36675"/>
                  <a:pt x="1017" y="37308"/>
                </a:cubicBezTo>
                <a:cubicBezTo>
                  <a:pt x="1026" y="37977"/>
                  <a:pt x="1017" y="38869"/>
                  <a:pt x="1017" y="39824"/>
                </a:cubicBezTo>
                <a:lnTo>
                  <a:pt x="36" y="39824"/>
                </a:lnTo>
                <a:lnTo>
                  <a:pt x="36" y="40208"/>
                </a:lnTo>
                <a:lnTo>
                  <a:pt x="1008" y="40208"/>
                </a:lnTo>
                <a:cubicBezTo>
                  <a:pt x="1008" y="40671"/>
                  <a:pt x="1008" y="41144"/>
                  <a:pt x="999" y="41599"/>
                </a:cubicBezTo>
                <a:lnTo>
                  <a:pt x="1383" y="41599"/>
                </a:lnTo>
                <a:cubicBezTo>
                  <a:pt x="1392" y="41144"/>
                  <a:pt x="1392" y="40671"/>
                  <a:pt x="1401" y="40199"/>
                </a:cubicBezTo>
                <a:cubicBezTo>
                  <a:pt x="1948" y="40196"/>
                  <a:pt x="2514" y="40194"/>
                  <a:pt x="3053" y="40194"/>
                </a:cubicBezTo>
                <a:cubicBezTo>
                  <a:pt x="4131" y="40194"/>
                  <a:pt x="5100" y="40202"/>
                  <a:pt x="5594" y="40225"/>
                </a:cubicBezTo>
                <a:cubicBezTo>
                  <a:pt x="5671" y="40229"/>
                  <a:pt x="5812" y="40231"/>
                  <a:pt x="6008" y="40231"/>
                </a:cubicBezTo>
                <a:cubicBezTo>
                  <a:pt x="6285" y="40231"/>
                  <a:pt x="6674" y="40227"/>
                  <a:pt x="7155" y="40216"/>
                </a:cubicBezTo>
                <a:lnTo>
                  <a:pt x="7155" y="40216"/>
                </a:lnTo>
                <a:cubicBezTo>
                  <a:pt x="7155" y="40698"/>
                  <a:pt x="7137" y="41171"/>
                  <a:pt x="7128" y="41599"/>
                </a:cubicBezTo>
                <a:lnTo>
                  <a:pt x="7512" y="41599"/>
                </a:lnTo>
                <a:cubicBezTo>
                  <a:pt x="7521" y="41171"/>
                  <a:pt x="7538" y="40698"/>
                  <a:pt x="7547" y="40216"/>
                </a:cubicBezTo>
                <a:cubicBezTo>
                  <a:pt x="8886" y="40190"/>
                  <a:pt x="10804" y="40154"/>
                  <a:pt x="13016" y="40100"/>
                </a:cubicBezTo>
                <a:cubicBezTo>
                  <a:pt x="13052" y="40520"/>
                  <a:pt x="13096" y="41046"/>
                  <a:pt x="13150" y="41599"/>
                </a:cubicBezTo>
                <a:lnTo>
                  <a:pt x="13533" y="41599"/>
                </a:lnTo>
                <a:cubicBezTo>
                  <a:pt x="13489" y="41046"/>
                  <a:pt x="13435" y="40520"/>
                  <a:pt x="13400" y="40092"/>
                </a:cubicBezTo>
                <a:cubicBezTo>
                  <a:pt x="15077" y="40056"/>
                  <a:pt x="16906" y="40011"/>
                  <a:pt x="18761" y="39967"/>
                </a:cubicBezTo>
                <a:lnTo>
                  <a:pt x="18761" y="39967"/>
                </a:lnTo>
                <a:cubicBezTo>
                  <a:pt x="18761" y="40591"/>
                  <a:pt x="18752" y="41171"/>
                  <a:pt x="18743" y="41626"/>
                </a:cubicBezTo>
                <a:lnTo>
                  <a:pt x="19127" y="41626"/>
                </a:lnTo>
                <a:cubicBezTo>
                  <a:pt x="19136" y="41171"/>
                  <a:pt x="19145" y="40582"/>
                  <a:pt x="19154" y="39958"/>
                </a:cubicBezTo>
                <a:cubicBezTo>
                  <a:pt x="20697" y="39922"/>
                  <a:pt x="22249" y="39886"/>
                  <a:pt x="23748" y="39851"/>
                </a:cubicBezTo>
                <a:lnTo>
                  <a:pt x="23748" y="39851"/>
                </a:lnTo>
                <a:cubicBezTo>
                  <a:pt x="23748" y="40439"/>
                  <a:pt x="23748" y="41046"/>
                  <a:pt x="23739" y="41626"/>
                </a:cubicBezTo>
                <a:lnTo>
                  <a:pt x="24123" y="41626"/>
                </a:lnTo>
                <a:cubicBezTo>
                  <a:pt x="24132" y="41037"/>
                  <a:pt x="24132" y="40431"/>
                  <a:pt x="24132" y="39842"/>
                </a:cubicBezTo>
                <a:cubicBezTo>
                  <a:pt x="26210" y="39788"/>
                  <a:pt x="28173" y="39735"/>
                  <a:pt x="29823" y="39690"/>
                </a:cubicBezTo>
                <a:lnTo>
                  <a:pt x="29823" y="39690"/>
                </a:lnTo>
                <a:cubicBezTo>
                  <a:pt x="29814" y="40350"/>
                  <a:pt x="29796" y="41028"/>
                  <a:pt x="29788" y="41626"/>
                </a:cubicBezTo>
                <a:lnTo>
                  <a:pt x="30171" y="41626"/>
                </a:lnTo>
                <a:cubicBezTo>
                  <a:pt x="30189" y="41028"/>
                  <a:pt x="30198" y="40350"/>
                  <a:pt x="30207" y="39681"/>
                </a:cubicBezTo>
                <a:cubicBezTo>
                  <a:pt x="32651" y="39619"/>
                  <a:pt x="34346" y="39574"/>
                  <a:pt x="34614" y="39565"/>
                </a:cubicBezTo>
                <a:lnTo>
                  <a:pt x="35711" y="39521"/>
                </a:lnTo>
                <a:lnTo>
                  <a:pt x="35756" y="39521"/>
                </a:lnTo>
                <a:cubicBezTo>
                  <a:pt x="35765" y="40199"/>
                  <a:pt x="35783" y="40859"/>
                  <a:pt x="35774" y="41546"/>
                </a:cubicBezTo>
                <a:lnTo>
                  <a:pt x="36139" y="41546"/>
                </a:lnTo>
                <a:cubicBezTo>
                  <a:pt x="36122" y="40877"/>
                  <a:pt x="36130" y="40172"/>
                  <a:pt x="36113" y="39503"/>
                </a:cubicBezTo>
                <a:cubicBezTo>
                  <a:pt x="36511" y="39488"/>
                  <a:pt x="36908" y="39483"/>
                  <a:pt x="37304" y="39483"/>
                </a:cubicBezTo>
                <a:cubicBezTo>
                  <a:pt x="38414" y="39483"/>
                  <a:pt x="39520" y="39525"/>
                  <a:pt x="40651" y="39525"/>
                </a:cubicBezTo>
                <a:cubicBezTo>
                  <a:pt x="40850" y="39525"/>
                  <a:pt x="41050" y="39524"/>
                  <a:pt x="41251" y="39521"/>
                </a:cubicBezTo>
                <a:cubicBezTo>
                  <a:pt x="41260" y="40234"/>
                  <a:pt x="41340" y="40868"/>
                  <a:pt x="41385" y="41546"/>
                </a:cubicBezTo>
                <a:lnTo>
                  <a:pt x="41742" y="41546"/>
                </a:lnTo>
                <a:cubicBezTo>
                  <a:pt x="41679" y="40886"/>
                  <a:pt x="41617" y="40216"/>
                  <a:pt x="41599" y="39512"/>
                </a:cubicBezTo>
                <a:cubicBezTo>
                  <a:pt x="42411" y="39503"/>
                  <a:pt x="43229" y="39503"/>
                  <a:pt x="44047" y="39503"/>
                </a:cubicBezTo>
                <a:cubicBezTo>
                  <a:pt x="44864" y="39503"/>
                  <a:pt x="45680" y="39503"/>
                  <a:pt x="46488" y="39494"/>
                </a:cubicBezTo>
                <a:cubicBezTo>
                  <a:pt x="46515" y="40199"/>
                  <a:pt x="46568" y="40859"/>
                  <a:pt x="46613" y="41546"/>
                </a:cubicBezTo>
                <a:lnTo>
                  <a:pt x="46970" y="41546"/>
                </a:lnTo>
                <a:cubicBezTo>
                  <a:pt x="46925" y="40859"/>
                  <a:pt x="46862" y="40190"/>
                  <a:pt x="46845" y="39485"/>
                </a:cubicBezTo>
                <a:cubicBezTo>
                  <a:pt x="48334" y="39476"/>
                  <a:pt x="49806" y="39440"/>
                  <a:pt x="51261" y="39396"/>
                </a:cubicBezTo>
                <a:cubicBezTo>
                  <a:pt x="51359" y="40109"/>
                  <a:pt x="51448" y="40832"/>
                  <a:pt x="51546" y="41546"/>
                </a:cubicBezTo>
                <a:lnTo>
                  <a:pt x="51894" y="41546"/>
                </a:lnTo>
                <a:cubicBezTo>
                  <a:pt x="51805" y="40823"/>
                  <a:pt x="51716" y="40100"/>
                  <a:pt x="51617" y="39387"/>
                </a:cubicBezTo>
                <a:cubicBezTo>
                  <a:pt x="53054" y="39324"/>
                  <a:pt x="54579" y="39342"/>
                  <a:pt x="56069" y="39324"/>
                </a:cubicBezTo>
                <a:lnTo>
                  <a:pt x="56069" y="39324"/>
                </a:lnTo>
                <a:cubicBezTo>
                  <a:pt x="56069" y="40074"/>
                  <a:pt x="56060" y="40832"/>
                  <a:pt x="56087" y="41546"/>
                </a:cubicBezTo>
                <a:lnTo>
                  <a:pt x="56444" y="41546"/>
                </a:lnTo>
                <a:cubicBezTo>
                  <a:pt x="56417" y="40823"/>
                  <a:pt x="56426" y="40074"/>
                  <a:pt x="56426" y="39324"/>
                </a:cubicBezTo>
                <a:cubicBezTo>
                  <a:pt x="57987" y="39271"/>
                  <a:pt x="59575" y="39244"/>
                  <a:pt x="61127" y="39173"/>
                </a:cubicBezTo>
                <a:cubicBezTo>
                  <a:pt x="61636" y="39146"/>
                  <a:pt x="62135" y="39092"/>
                  <a:pt x="62626" y="39075"/>
                </a:cubicBezTo>
                <a:cubicBezTo>
                  <a:pt x="62679" y="39886"/>
                  <a:pt x="62733" y="40698"/>
                  <a:pt x="62742" y="41546"/>
                </a:cubicBezTo>
                <a:lnTo>
                  <a:pt x="63099" y="41546"/>
                </a:lnTo>
                <a:cubicBezTo>
                  <a:pt x="63090" y="40680"/>
                  <a:pt x="63027" y="39824"/>
                  <a:pt x="62983" y="39039"/>
                </a:cubicBezTo>
                <a:cubicBezTo>
                  <a:pt x="64464" y="38878"/>
                  <a:pt x="65980" y="38700"/>
                  <a:pt x="67452" y="38566"/>
                </a:cubicBezTo>
                <a:cubicBezTo>
                  <a:pt x="67613" y="39601"/>
                  <a:pt x="67836" y="40582"/>
                  <a:pt x="68068" y="41546"/>
                </a:cubicBezTo>
                <a:lnTo>
                  <a:pt x="68434" y="41546"/>
                </a:lnTo>
                <a:cubicBezTo>
                  <a:pt x="68193" y="40573"/>
                  <a:pt x="67970" y="39583"/>
                  <a:pt x="67809" y="38530"/>
                </a:cubicBezTo>
                <a:cubicBezTo>
                  <a:pt x="68880" y="38414"/>
                  <a:pt x="70004" y="38298"/>
                  <a:pt x="71101" y="38245"/>
                </a:cubicBezTo>
                <a:cubicBezTo>
                  <a:pt x="71110" y="39324"/>
                  <a:pt x="71119" y="40466"/>
                  <a:pt x="71101" y="41546"/>
                </a:cubicBezTo>
                <a:lnTo>
                  <a:pt x="71449" y="41546"/>
                </a:lnTo>
                <a:cubicBezTo>
                  <a:pt x="71476" y="40466"/>
                  <a:pt x="71449" y="39280"/>
                  <a:pt x="71458" y="38218"/>
                </a:cubicBezTo>
                <a:cubicBezTo>
                  <a:pt x="72234" y="38182"/>
                  <a:pt x="73010" y="38147"/>
                  <a:pt x="73795" y="38129"/>
                </a:cubicBezTo>
                <a:lnTo>
                  <a:pt x="73795" y="37781"/>
                </a:lnTo>
                <a:cubicBezTo>
                  <a:pt x="73010" y="37790"/>
                  <a:pt x="72207" y="37843"/>
                  <a:pt x="71449" y="37852"/>
                </a:cubicBezTo>
                <a:cubicBezTo>
                  <a:pt x="71431" y="36889"/>
                  <a:pt x="71413" y="35934"/>
                  <a:pt x="71369" y="34998"/>
                </a:cubicBezTo>
                <a:cubicBezTo>
                  <a:pt x="72198" y="34962"/>
                  <a:pt x="73001" y="34908"/>
                  <a:pt x="73795" y="34846"/>
                </a:cubicBezTo>
                <a:lnTo>
                  <a:pt x="73795" y="34489"/>
                </a:lnTo>
                <a:cubicBezTo>
                  <a:pt x="72992" y="34543"/>
                  <a:pt x="72163" y="34623"/>
                  <a:pt x="71351" y="34632"/>
                </a:cubicBezTo>
                <a:cubicBezTo>
                  <a:pt x="71217" y="32803"/>
                  <a:pt x="71012" y="31055"/>
                  <a:pt x="70833" y="29270"/>
                </a:cubicBezTo>
                <a:cubicBezTo>
                  <a:pt x="71375" y="29266"/>
                  <a:pt x="71922" y="29258"/>
                  <a:pt x="72464" y="29258"/>
                </a:cubicBezTo>
                <a:cubicBezTo>
                  <a:pt x="72913" y="29258"/>
                  <a:pt x="73359" y="29263"/>
                  <a:pt x="73795" y="29279"/>
                </a:cubicBezTo>
                <a:lnTo>
                  <a:pt x="73795" y="28922"/>
                </a:lnTo>
                <a:cubicBezTo>
                  <a:pt x="73265" y="28908"/>
                  <a:pt x="72710" y="28901"/>
                  <a:pt x="72155" y="28901"/>
                </a:cubicBezTo>
                <a:cubicBezTo>
                  <a:pt x="71701" y="28901"/>
                  <a:pt x="71248" y="28906"/>
                  <a:pt x="70807" y="28914"/>
                </a:cubicBezTo>
                <a:cubicBezTo>
                  <a:pt x="70699" y="27718"/>
                  <a:pt x="70655" y="26451"/>
                  <a:pt x="70619" y="25176"/>
                </a:cubicBezTo>
                <a:cubicBezTo>
                  <a:pt x="71690" y="25176"/>
                  <a:pt x="72733" y="25158"/>
                  <a:pt x="73795" y="25158"/>
                </a:cubicBezTo>
                <a:lnTo>
                  <a:pt x="73795" y="24801"/>
                </a:lnTo>
                <a:cubicBezTo>
                  <a:pt x="72733" y="24810"/>
                  <a:pt x="71672" y="24819"/>
                  <a:pt x="70610" y="24828"/>
                </a:cubicBezTo>
                <a:cubicBezTo>
                  <a:pt x="70592" y="22936"/>
                  <a:pt x="70566" y="20983"/>
                  <a:pt x="70637" y="19136"/>
                </a:cubicBezTo>
                <a:cubicBezTo>
                  <a:pt x="71401" y="19009"/>
                  <a:pt x="72233" y="18909"/>
                  <a:pt x="73105" y="18909"/>
                </a:cubicBezTo>
                <a:cubicBezTo>
                  <a:pt x="73333" y="18909"/>
                  <a:pt x="73563" y="18916"/>
                  <a:pt x="73795" y="18931"/>
                </a:cubicBezTo>
                <a:lnTo>
                  <a:pt x="73795" y="18574"/>
                </a:lnTo>
                <a:cubicBezTo>
                  <a:pt x="73582" y="18560"/>
                  <a:pt x="73368" y="18554"/>
                  <a:pt x="73157" y="18554"/>
                </a:cubicBezTo>
                <a:cubicBezTo>
                  <a:pt x="72263" y="18554"/>
                  <a:pt x="71394" y="18664"/>
                  <a:pt x="70637" y="18779"/>
                </a:cubicBezTo>
                <a:cubicBezTo>
                  <a:pt x="70673" y="16870"/>
                  <a:pt x="70798" y="15068"/>
                  <a:pt x="70860" y="13204"/>
                </a:cubicBezTo>
                <a:cubicBezTo>
                  <a:pt x="71217" y="13177"/>
                  <a:pt x="71582" y="13168"/>
                  <a:pt x="71952" y="13168"/>
                </a:cubicBezTo>
                <a:cubicBezTo>
                  <a:pt x="72562" y="13168"/>
                  <a:pt x="73184" y="13193"/>
                  <a:pt x="73795" y="13204"/>
                </a:cubicBezTo>
                <a:lnTo>
                  <a:pt x="73795" y="12847"/>
                </a:lnTo>
                <a:cubicBezTo>
                  <a:pt x="73171" y="12841"/>
                  <a:pt x="72521" y="12809"/>
                  <a:pt x="71886" y="12809"/>
                </a:cubicBezTo>
                <a:cubicBezTo>
                  <a:pt x="71540" y="12809"/>
                  <a:pt x="71199" y="12819"/>
                  <a:pt x="70869" y="12847"/>
                </a:cubicBezTo>
                <a:cubicBezTo>
                  <a:pt x="70914" y="11446"/>
                  <a:pt x="70896" y="9974"/>
                  <a:pt x="70931" y="8565"/>
                </a:cubicBezTo>
                <a:cubicBezTo>
                  <a:pt x="71913" y="8556"/>
                  <a:pt x="72832" y="8484"/>
                  <a:pt x="73795" y="8467"/>
                </a:cubicBezTo>
                <a:lnTo>
                  <a:pt x="73795" y="8119"/>
                </a:lnTo>
                <a:cubicBezTo>
                  <a:pt x="72823" y="8137"/>
                  <a:pt x="71904" y="8199"/>
                  <a:pt x="70923" y="8208"/>
                </a:cubicBezTo>
                <a:cubicBezTo>
                  <a:pt x="70931" y="6825"/>
                  <a:pt x="70931" y="5442"/>
                  <a:pt x="70940" y="4086"/>
                </a:cubicBezTo>
                <a:cubicBezTo>
                  <a:pt x="71850" y="4015"/>
                  <a:pt x="72805" y="3979"/>
                  <a:pt x="73795" y="3979"/>
                </a:cubicBezTo>
                <a:lnTo>
                  <a:pt x="73795" y="3623"/>
                </a:lnTo>
                <a:cubicBezTo>
                  <a:pt x="73730" y="3622"/>
                  <a:pt x="73666" y="3622"/>
                  <a:pt x="73601" y="3622"/>
                </a:cubicBezTo>
                <a:cubicBezTo>
                  <a:pt x="72670" y="3622"/>
                  <a:pt x="71765" y="3680"/>
                  <a:pt x="70923" y="3730"/>
                </a:cubicBezTo>
                <a:cubicBezTo>
                  <a:pt x="70896" y="2463"/>
                  <a:pt x="70851" y="1205"/>
                  <a:pt x="70735" y="27"/>
                </a:cubicBezTo>
                <a:lnTo>
                  <a:pt x="70378" y="27"/>
                </a:lnTo>
                <a:cubicBezTo>
                  <a:pt x="70494" y="1205"/>
                  <a:pt x="70557" y="2498"/>
                  <a:pt x="70557" y="3747"/>
                </a:cubicBezTo>
                <a:cubicBezTo>
                  <a:pt x="69601" y="3791"/>
                  <a:pt x="68592" y="3814"/>
                  <a:pt x="67585" y="3814"/>
                </a:cubicBezTo>
                <a:cubicBezTo>
                  <a:pt x="66741" y="3814"/>
                  <a:pt x="65898" y="3798"/>
                  <a:pt x="65088" y="3765"/>
                </a:cubicBezTo>
                <a:cubicBezTo>
                  <a:pt x="65124" y="2490"/>
                  <a:pt x="65240" y="1285"/>
                  <a:pt x="65302" y="27"/>
                </a:cubicBezTo>
                <a:lnTo>
                  <a:pt x="64954" y="27"/>
                </a:lnTo>
                <a:cubicBezTo>
                  <a:pt x="64874" y="1276"/>
                  <a:pt x="64785" y="2507"/>
                  <a:pt x="64722" y="3765"/>
                </a:cubicBezTo>
                <a:cubicBezTo>
                  <a:pt x="64644" y="3766"/>
                  <a:pt x="64565" y="3766"/>
                  <a:pt x="64487" y="3766"/>
                </a:cubicBezTo>
                <a:cubicBezTo>
                  <a:pt x="63208" y="3766"/>
                  <a:pt x="61988" y="3700"/>
                  <a:pt x="60753" y="3649"/>
                </a:cubicBezTo>
                <a:cubicBezTo>
                  <a:pt x="60753" y="2409"/>
                  <a:pt x="60672" y="1250"/>
                  <a:pt x="60637" y="45"/>
                </a:cubicBezTo>
                <a:cubicBezTo>
                  <a:pt x="60628" y="45"/>
                  <a:pt x="60619" y="36"/>
                  <a:pt x="60628" y="27"/>
                </a:cubicBezTo>
                <a:lnTo>
                  <a:pt x="60271" y="27"/>
                </a:lnTo>
                <a:cubicBezTo>
                  <a:pt x="60324" y="1214"/>
                  <a:pt x="60405" y="2427"/>
                  <a:pt x="60387" y="3649"/>
                </a:cubicBezTo>
                <a:cubicBezTo>
                  <a:pt x="59823" y="3626"/>
                  <a:pt x="59255" y="3616"/>
                  <a:pt x="58685" y="3616"/>
                </a:cubicBezTo>
                <a:cubicBezTo>
                  <a:pt x="57740" y="3616"/>
                  <a:pt x="56793" y="3643"/>
                  <a:pt x="55864" y="3676"/>
                </a:cubicBezTo>
                <a:cubicBezTo>
                  <a:pt x="55855" y="2454"/>
                  <a:pt x="55864" y="1241"/>
                  <a:pt x="55873" y="27"/>
                </a:cubicBezTo>
                <a:lnTo>
                  <a:pt x="55516" y="27"/>
                </a:lnTo>
                <a:cubicBezTo>
                  <a:pt x="55498" y="1241"/>
                  <a:pt x="55525" y="2490"/>
                  <a:pt x="55498" y="3694"/>
                </a:cubicBezTo>
                <a:cubicBezTo>
                  <a:pt x="54854" y="3721"/>
                  <a:pt x="54193" y="3735"/>
                  <a:pt x="53531" y="3735"/>
                </a:cubicBezTo>
                <a:cubicBezTo>
                  <a:pt x="52681" y="3735"/>
                  <a:pt x="51829" y="3712"/>
                  <a:pt x="51011" y="3667"/>
                </a:cubicBezTo>
                <a:cubicBezTo>
                  <a:pt x="50975" y="2400"/>
                  <a:pt x="50904" y="1169"/>
                  <a:pt x="50743" y="27"/>
                </a:cubicBezTo>
                <a:lnTo>
                  <a:pt x="50377" y="27"/>
                </a:lnTo>
                <a:cubicBezTo>
                  <a:pt x="50556" y="1160"/>
                  <a:pt x="50609" y="2409"/>
                  <a:pt x="50663" y="3667"/>
                </a:cubicBezTo>
                <a:cubicBezTo>
                  <a:pt x="49012" y="3533"/>
                  <a:pt x="47255" y="3507"/>
                  <a:pt x="45578" y="3417"/>
                </a:cubicBezTo>
                <a:cubicBezTo>
                  <a:pt x="45578" y="2258"/>
                  <a:pt x="45614" y="1142"/>
                  <a:pt x="45658" y="27"/>
                </a:cubicBezTo>
                <a:lnTo>
                  <a:pt x="45301" y="27"/>
                </a:lnTo>
                <a:cubicBezTo>
                  <a:pt x="45257" y="1142"/>
                  <a:pt x="45221" y="2258"/>
                  <a:pt x="45221" y="3417"/>
                </a:cubicBezTo>
                <a:cubicBezTo>
                  <a:pt x="44892" y="3397"/>
                  <a:pt x="44565" y="3389"/>
                  <a:pt x="44238" y="3389"/>
                </a:cubicBezTo>
                <a:cubicBezTo>
                  <a:pt x="43178" y="3389"/>
                  <a:pt x="42127" y="3471"/>
                  <a:pt x="41087" y="3471"/>
                </a:cubicBezTo>
                <a:cubicBezTo>
                  <a:pt x="41046" y="3471"/>
                  <a:pt x="41006" y="3471"/>
                  <a:pt x="40966" y="3471"/>
                </a:cubicBezTo>
                <a:cubicBezTo>
                  <a:pt x="40975" y="2302"/>
                  <a:pt x="41046" y="1196"/>
                  <a:pt x="41064" y="27"/>
                </a:cubicBezTo>
                <a:lnTo>
                  <a:pt x="40716" y="27"/>
                </a:lnTo>
                <a:cubicBezTo>
                  <a:pt x="40680" y="1187"/>
                  <a:pt x="40627" y="2311"/>
                  <a:pt x="40618" y="3489"/>
                </a:cubicBezTo>
                <a:cubicBezTo>
                  <a:pt x="38941" y="3515"/>
                  <a:pt x="37156" y="3498"/>
                  <a:pt x="35559" y="3569"/>
                </a:cubicBezTo>
                <a:cubicBezTo>
                  <a:pt x="35479" y="2374"/>
                  <a:pt x="35568" y="1187"/>
                  <a:pt x="35622" y="27"/>
                </a:cubicBezTo>
                <a:lnTo>
                  <a:pt x="35265" y="27"/>
                </a:lnTo>
                <a:cubicBezTo>
                  <a:pt x="35212" y="1160"/>
                  <a:pt x="35131" y="2347"/>
                  <a:pt x="35203" y="3524"/>
                </a:cubicBezTo>
                <a:lnTo>
                  <a:pt x="30394" y="3587"/>
                </a:lnTo>
                <a:cubicBezTo>
                  <a:pt x="30394" y="1847"/>
                  <a:pt x="30350" y="54"/>
                  <a:pt x="30350" y="27"/>
                </a:cubicBezTo>
                <a:lnTo>
                  <a:pt x="29966" y="36"/>
                </a:lnTo>
                <a:cubicBezTo>
                  <a:pt x="29966" y="63"/>
                  <a:pt x="30011" y="1856"/>
                  <a:pt x="30011" y="3587"/>
                </a:cubicBezTo>
                <a:lnTo>
                  <a:pt x="24765" y="3658"/>
                </a:lnTo>
                <a:cubicBezTo>
                  <a:pt x="24881" y="2436"/>
                  <a:pt x="25042" y="830"/>
                  <a:pt x="25122" y="1"/>
                </a:cubicBezTo>
                <a:lnTo>
                  <a:pt x="24738" y="1"/>
                </a:lnTo>
                <a:cubicBezTo>
                  <a:pt x="24649" y="848"/>
                  <a:pt x="24488" y="2454"/>
                  <a:pt x="24381" y="3667"/>
                </a:cubicBezTo>
                <a:lnTo>
                  <a:pt x="18975" y="3739"/>
                </a:lnTo>
                <a:cubicBezTo>
                  <a:pt x="18975" y="2454"/>
                  <a:pt x="18931" y="964"/>
                  <a:pt x="18904" y="1"/>
                </a:cubicBezTo>
                <a:lnTo>
                  <a:pt x="18520" y="1"/>
                </a:lnTo>
                <a:cubicBezTo>
                  <a:pt x="18547" y="964"/>
                  <a:pt x="18592" y="2472"/>
                  <a:pt x="18592" y="3739"/>
                </a:cubicBezTo>
                <a:lnTo>
                  <a:pt x="12829" y="3819"/>
                </a:lnTo>
                <a:cubicBezTo>
                  <a:pt x="12820" y="2302"/>
                  <a:pt x="12802" y="795"/>
                  <a:pt x="12793" y="1"/>
                </a:cubicBezTo>
                <a:lnTo>
                  <a:pt x="12409" y="1"/>
                </a:lnTo>
                <a:cubicBezTo>
                  <a:pt x="12418" y="795"/>
                  <a:pt x="12436" y="2302"/>
                  <a:pt x="12445" y="3819"/>
                </a:cubicBezTo>
                <a:lnTo>
                  <a:pt x="7735" y="3881"/>
                </a:lnTo>
                <a:cubicBezTo>
                  <a:pt x="7735" y="2061"/>
                  <a:pt x="7690" y="54"/>
                  <a:pt x="7690" y="27"/>
                </a:cubicBezTo>
                <a:lnTo>
                  <a:pt x="7307" y="36"/>
                </a:lnTo>
                <a:cubicBezTo>
                  <a:pt x="7307" y="63"/>
                  <a:pt x="7351" y="2070"/>
                  <a:pt x="7351" y="3890"/>
                </a:cubicBezTo>
                <a:lnTo>
                  <a:pt x="1999" y="3962"/>
                </a:lnTo>
                <a:cubicBezTo>
                  <a:pt x="2114" y="2713"/>
                  <a:pt x="2293" y="902"/>
                  <a:pt x="2391" y="1"/>
                </a:cubicBezTo>
                <a:close/>
              </a:path>
            </a:pathLst>
          </a:custGeom>
          <a:solidFill>
            <a:srgbClr val="95739C">
              <a:alpha val="107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9" name="Google Shape;29;p3"/>
          <p:cNvSpPr txBox="1">
            <a:spLocks noGrp="1"/>
          </p:cNvSpPr>
          <p:nvPr>
            <p:ph type="title"/>
          </p:nvPr>
        </p:nvSpPr>
        <p:spPr>
          <a:xfrm>
            <a:off x="3750400" y="3085400"/>
            <a:ext cx="469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8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2" hasCustomPrompt="1"/>
          </p:nvPr>
        </p:nvSpPr>
        <p:spPr>
          <a:xfrm>
            <a:off x="5261400" y="1963000"/>
            <a:ext cx="1669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31" name="Google Shape;31;p3"/>
          <p:cNvSpPr txBox="1">
            <a:spLocks noGrp="1"/>
          </p:cNvSpPr>
          <p:nvPr>
            <p:ph type="subTitle" idx="1"/>
          </p:nvPr>
        </p:nvSpPr>
        <p:spPr>
          <a:xfrm>
            <a:off x="3750400" y="4207800"/>
            <a:ext cx="4691200" cy="6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2" name="Google Shape;32;p3"/>
          <p:cNvGrpSpPr/>
          <p:nvPr/>
        </p:nvGrpSpPr>
        <p:grpSpPr>
          <a:xfrm>
            <a:off x="330510" y="463642"/>
            <a:ext cx="11207257" cy="5999825"/>
            <a:chOff x="247882" y="347731"/>
            <a:chExt cx="8405443" cy="4499869"/>
          </a:xfrm>
        </p:grpSpPr>
        <p:grpSp>
          <p:nvGrpSpPr>
            <p:cNvPr id="33" name="Google Shape;33;p3"/>
            <p:cNvGrpSpPr/>
            <p:nvPr/>
          </p:nvGrpSpPr>
          <p:grpSpPr>
            <a:xfrm rot="-1987557">
              <a:off x="470599" y="4124428"/>
              <a:ext cx="484992" cy="642897"/>
              <a:chOff x="477400" y="383100"/>
              <a:chExt cx="484975" cy="642875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>
              <a:off x="8208450" y="458063"/>
              <a:ext cx="444875" cy="545100"/>
              <a:chOff x="8331913" y="266838"/>
              <a:chExt cx="444875" cy="545100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" name="Google Shape;39;p3"/>
            <p:cNvGrpSpPr/>
            <p:nvPr/>
          </p:nvGrpSpPr>
          <p:grpSpPr>
            <a:xfrm rot="-1203388">
              <a:off x="287340" y="387277"/>
              <a:ext cx="280073" cy="279635"/>
              <a:chOff x="1527250" y="3032100"/>
              <a:chExt cx="239825" cy="239450"/>
            </a:xfrm>
          </p:grpSpPr>
          <p:sp>
            <p:nvSpPr>
              <p:cNvPr id="40" name="Google Shape;40;p3"/>
              <p:cNvSpPr/>
              <p:nvPr/>
            </p:nvSpPr>
            <p:spPr>
              <a:xfrm>
                <a:off x="1623575" y="3032100"/>
                <a:ext cx="72075" cy="80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3235" extrusionOk="0">
                    <a:moveTo>
                      <a:pt x="2038" y="0"/>
                    </a:moveTo>
                    <a:cubicBezTo>
                      <a:pt x="1861" y="0"/>
                      <a:pt x="1664" y="56"/>
                      <a:pt x="1454" y="171"/>
                    </a:cubicBezTo>
                    <a:cubicBezTo>
                      <a:pt x="1078" y="372"/>
                      <a:pt x="727" y="648"/>
                      <a:pt x="477" y="999"/>
                    </a:cubicBezTo>
                    <a:cubicBezTo>
                      <a:pt x="0" y="1675"/>
                      <a:pt x="201" y="2502"/>
                      <a:pt x="1028" y="3004"/>
                    </a:cubicBezTo>
                    <a:cubicBezTo>
                      <a:pt x="1279" y="3156"/>
                      <a:pt x="1489" y="3235"/>
                      <a:pt x="1677" y="3235"/>
                    </a:cubicBezTo>
                    <a:cubicBezTo>
                      <a:pt x="2012" y="3235"/>
                      <a:pt x="2276" y="2983"/>
                      <a:pt x="2582" y="2452"/>
                    </a:cubicBezTo>
                    <a:cubicBezTo>
                      <a:pt x="2782" y="2076"/>
                      <a:pt x="2883" y="1725"/>
                      <a:pt x="2858" y="1450"/>
                    </a:cubicBezTo>
                    <a:cubicBezTo>
                      <a:pt x="2858" y="1174"/>
                      <a:pt x="2858" y="1049"/>
                      <a:pt x="2832" y="923"/>
                    </a:cubicBezTo>
                    <a:cubicBezTo>
                      <a:pt x="2779" y="335"/>
                      <a:pt x="2472" y="0"/>
                      <a:pt x="20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41;p3"/>
              <p:cNvSpPr/>
              <p:nvPr/>
            </p:nvSpPr>
            <p:spPr>
              <a:xfrm>
                <a:off x="1700025" y="3181625"/>
                <a:ext cx="67050" cy="73775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2951" extrusionOk="0">
                    <a:moveTo>
                      <a:pt x="1431" y="0"/>
                    </a:moveTo>
                    <a:cubicBezTo>
                      <a:pt x="1196" y="0"/>
                      <a:pt x="974" y="113"/>
                      <a:pt x="752" y="256"/>
                    </a:cubicBezTo>
                    <a:cubicBezTo>
                      <a:pt x="276" y="581"/>
                      <a:pt x="0" y="1033"/>
                      <a:pt x="150" y="1634"/>
                    </a:cubicBezTo>
                    <a:cubicBezTo>
                      <a:pt x="301" y="2236"/>
                      <a:pt x="802" y="2612"/>
                      <a:pt x="1303" y="2887"/>
                    </a:cubicBezTo>
                    <a:cubicBezTo>
                      <a:pt x="1391" y="2931"/>
                      <a:pt x="1484" y="2951"/>
                      <a:pt x="1578" y="2951"/>
                    </a:cubicBezTo>
                    <a:cubicBezTo>
                      <a:pt x="1918" y="2951"/>
                      <a:pt x="2274" y="2694"/>
                      <a:pt x="2431" y="2361"/>
                    </a:cubicBezTo>
                    <a:cubicBezTo>
                      <a:pt x="2556" y="2085"/>
                      <a:pt x="2657" y="1810"/>
                      <a:pt x="2607" y="1534"/>
                    </a:cubicBezTo>
                    <a:cubicBezTo>
                      <a:pt x="2682" y="882"/>
                      <a:pt x="2381" y="456"/>
                      <a:pt x="1855" y="130"/>
                    </a:cubicBezTo>
                    <a:cubicBezTo>
                      <a:pt x="1707" y="38"/>
                      <a:pt x="1567" y="0"/>
                      <a:pt x="14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42;p3"/>
              <p:cNvSpPr/>
              <p:nvPr/>
            </p:nvSpPr>
            <p:spPr>
              <a:xfrm>
                <a:off x="1527250" y="3196275"/>
                <a:ext cx="64400" cy="7527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3011" extrusionOk="0">
                    <a:moveTo>
                      <a:pt x="1357" y="1"/>
                    </a:moveTo>
                    <a:cubicBezTo>
                      <a:pt x="1116" y="1"/>
                      <a:pt x="860" y="113"/>
                      <a:pt x="620" y="296"/>
                    </a:cubicBezTo>
                    <a:cubicBezTo>
                      <a:pt x="345" y="497"/>
                      <a:pt x="119" y="747"/>
                      <a:pt x="19" y="1098"/>
                    </a:cubicBezTo>
                    <a:cubicBezTo>
                      <a:pt x="1" y="2346"/>
                      <a:pt x="427" y="3011"/>
                      <a:pt x="1180" y="3011"/>
                    </a:cubicBezTo>
                    <a:cubicBezTo>
                      <a:pt x="1485" y="3011"/>
                      <a:pt x="1844" y="2901"/>
                      <a:pt x="2249" y="2677"/>
                    </a:cubicBezTo>
                    <a:cubicBezTo>
                      <a:pt x="2525" y="2502"/>
                      <a:pt x="2500" y="2301"/>
                      <a:pt x="2274" y="2101"/>
                    </a:cubicBezTo>
                    <a:lnTo>
                      <a:pt x="2274" y="1725"/>
                    </a:lnTo>
                    <a:cubicBezTo>
                      <a:pt x="2575" y="1123"/>
                      <a:pt x="2299" y="597"/>
                      <a:pt x="1873" y="221"/>
                    </a:cubicBezTo>
                    <a:cubicBezTo>
                      <a:pt x="1720" y="68"/>
                      <a:pt x="1543" y="1"/>
                      <a:pt x="1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" name="Google Shape;43;p3"/>
            <p:cNvSpPr/>
            <p:nvPr/>
          </p:nvSpPr>
          <p:spPr>
            <a:xfrm rot="-1983784">
              <a:off x="2545875" y="4449795"/>
              <a:ext cx="163081" cy="308600"/>
            </a:xfrm>
            <a:custGeom>
              <a:avLst/>
              <a:gdLst/>
              <a:ahLst/>
              <a:cxnLst/>
              <a:rect l="l" t="t" r="r" b="b"/>
              <a:pathLst>
                <a:path w="4838" h="9155" extrusionOk="0">
                  <a:moveTo>
                    <a:pt x="2132" y="1"/>
                  </a:moveTo>
                  <a:cubicBezTo>
                    <a:pt x="1972" y="1"/>
                    <a:pt x="1824" y="119"/>
                    <a:pt x="1705" y="372"/>
                  </a:cubicBezTo>
                  <a:cubicBezTo>
                    <a:pt x="1529" y="547"/>
                    <a:pt x="1479" y="773"/>
                    <a:pt x="1454" y="973"/>
                  </a:cubicBezTo>
                  <a:cubicBezTo>
                    <a:pt x="953" y="1424"/>
                    <a:pt x="752" y="2026"/>
                    <a:pt x="477" y="2577"/>
                  </a:cubicBezTo>
                  <a:cubicBezTo>
                    <a:pt x="126" y="2778"/>
                    <a:pt x="76" y="3053"/>
                    <a:pt x="101" y="3404"/>
                  </a:cubicBezTo>
                  <a:cubicBezTo>
                    <a:pt x="25" y="3680"/>
                    <a:pt x="0" y="3981"/>
                    <a:pt x="226" y="4206"/>
                  </a:cubicBezTo>
                  <a:cubicBezTo>
                    <a:pt x="451" y="4883"/>
                    <a:pt x="552" y="5635"/>
                    <a:pt x="1028" y="6211"/>
                  </a:cubicBezTo>
                  <a:cubicBezTo>
                    <a:pt x="1078" y="6712"/>
                    <a:pt x="1279" y="7189"/>
                    <a:pt x="1504" y="7640"/>
                  </a:cubicBezTo>
                  <a:cubicBezTo>
                    <a:pt x="1479" y="7690"/>
                    <a:pt x="1479" y="7740"/>
                    <a:pt x="1504" y="7765"/>
                  </a:cubicBezTo>
                  <a:cubicBezTo>
                    <a:pt x="1504" y="7790"/>
                    <a:pt x="1504" y="7790"/>
                    <a:pt x="1504" y="7790"/>
                  </a:cubicBezTo>
                  <a:cubicBezTo>
                    <a:pt x="1504" y="7941"/>
                    <a:pt x="1529" y="8091"/>
                    <a:pt x="1680" y="8191"/>
                  </a:cubicBezTo>
                  <a:cubicBezTo>
                    <a:pt x="1680" y="8266"/>
                    <a:pt x="1705" y="8342"/>
                    <a:pt x="1705" y="8392"/>
                  </a:cubicBezTo>
                  <a:cubicBezTo>
                    <a:pt x="1680" y="8692"/>
                    <a:pt x="1680" y="8968"/>
                    <a:pt x="2081" y="8993"/>
                  </a:cubicBezTo>
                  <a:cubicBezTo>
                    <a:pt x="2149" y="9088"/>
                    <a:pt x="2217" y="9154"/>
                    <a:pt x="2285" y="9154"/>
                  </a:cubicBezTo>
                  <a:cubicBezTo>
                    <a:pt x="2342" y="9154"/>
                    <a:pt x="2399" y="9108"/>
                    <a:pt x="2456" y="8993"/>
                  </a:cubicBezTo>
                  <a:cubicBezTo>
                    <a:pt x="2507" y="8943"/>
                    <a:pt x="2507" y="8893"/>
                    <a:pt x="2507" y="8818"/>
                  </a:cubicBezTo>
                  <a:cubicBezTo>
                    <a:pt x="2682" y="8667"/>
                    <a:pt x="2707" y="8442"/>
                    <a:pt x="2707" y="8216"/>
                  </a:cubicBezTo>
                  <a:cubicBezTo>
                    <a:pt x="3334" y="7139"/>
                    <a:pt x="3659" y="5935"/>
                    <a:pt x="4136" y="4808"/>
                  </a:cubicBezTo>
                  <a:cubicBezTo>
                    <a:pt x="4261" y="4707"/>
                    <a:pt x="4311" y="4582"/>
                    <a:pt x="4311" y="4432"/>
                  </a:cubicBezTo>
                  <a:cubicBezTo>
                    <a:pt x="4411" y="4081"/>
                    <a:pt x="4837" y="3780"/>
                    <a:pt x="4487" y="3379"/>
                  </a:cubicBezTo>
                  <a:cubicBezTo>
                    <a:pt x="4286" y="2753"/>
                    <a:pt x="3885" y="2276"/>
                    <a:pt x="3509" y="1775"/>
                  </a:cubicBezTo>
                  <a:cubicBezTo>
                    <a:pt x="3459" y="1499"/>
                    <a:pt x="3359" y="1299"/>
                    <a:pt x="3133" y="1149"/>
                  </a:cubicBezTo>
                  <a:cubicBezTo>
                    <a:pt x="3108" y="1098"/>
                    <a:pt x="3083" y="1048"/>
                    <a:pt x="3033" y="998"/>
                  </a:cubicBezTo>
                  <a:cubicBezTo>
                    <a:pt x="3008" y="697"/>
                    <a:pt x="2782" y="472"/>
                    <a:pt x="2582" y="271"/>
                  </a:cubicBezTo>
                  <a:cubicBezTo>
                    <a:pt x="2429" y="94"/>
                    <a:pt x="2275" y="1"/>
                    <a:pt x="21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 rot="-10187223">
              <a:off x="6381453" y="4347753"/>
              <a:ext cx="358997" cy="408679"/>
            </a:xfrm>
            <a:custGeom>
              <a:avLst/>
              <a:gdLst/>
              <a:ahLst/>
              <a:cxnLst/>
              <a:rect l="l" t="t" r="r" b="b"/>
              <a:pathLst>
                <a:path w="11099" h="12635" extrusionOk="0">
                  <a:moveTo>
                    <a:pt x="5421" y="7516"/>
                  </a:moveTo>
                  <a:cubicBezTo>
                    <a:pt x="5626" y="7516"/>
                    <a:pt x="5845" y="7540"/>
                    <a:pt x="6076" y="7594"/>
                  </a:cubicBezTo>
                  <a:cubicBezTo>
                    <a:pt x="5865" y="8490"/>
                    <a:pt x="5230" y="9611"/>
                    <a:pt x="4308" y="9611"/>
                  </a:cubicBezTo>
                  <a:cubicBezTo>
                    <a:pt x="4294" y="9611"/>
                    <a:pt x="4280" y="9610"/>
                    <a:pt x="4265" y="9610"/>
                  </a:cubicBezTo>
                  <a:cubicBezTo>
                    <a:pt x="2817" y="9553"/>
                    <a:pt x="3538" y="7516"/>
                    <a:pt x="5421" y="7516"/>
                  </a:cubicBezTo>
                  <a:close/>
                  <a:moveTo>
                    <a:pt x="919" y="1"/>
                  </a:moveTo>
                  <a:cubicBezTo>
                    <a:pt x="578" y="1"/>
                    <a:pt x="349" y="173"/>
                    <a:pt x="260" y="466"/>
                  </a:cubicBezTo>
                  <a:cubicBezTo>
                    <a:pt x="1" y="1304"/>
                    <a:pt x="1080" y="1429"/>
                    <a:pt x="1928" y="1625"/>
                  </a:cubicBezTo>
                  <a:cubicBezTo>
                    <a:pt x="3489" y="1982"/>
                    <a:pt x="4658" y="2928"/>
                    <a:pt x="5657" y="4114"/>
                  </a:cubicBezTo>
                  <a:cubicBezTo>
                    <a:pt x="6130" y="4676"/>
                    <a:pt x="6424" y="5328"/>
                    <a:pt x="6353" y="6139"/>
                  </a:cubicBezTo>
                  <a:cubicBezTo>
                    <a:pt x="5844" y="6148"/>
                    <a:pt x="5398" y="6131"/>
                    <a:pt x="4970" y="6175"/>
                  </a:cubicBezTo>
                  <a:cubicBezTo>
                    <a:pt x="3650" y="6318"/>
                    <a:pt x="2713" y="6996"/>
                    <a:pt x="2213" y="8227"/>
                  </a:cubicBezTo>
                  <a:cubicBezTo>
                    <a:pt x="1614" y="9737"/>
                    <a:pt x="2880" y="10992"/>
                    <a:pt x="4329" y="10992"/>
                  </a:cubicBezTo>
                  <a:cubicBezTo>
                    <a:pt x="4909" y="10992"/>
                    <a:pt x="5519" y="10790"/>
                    <a:pt x="6049" y="10323"/>
                  </a:cubicBezTo>
                  <a:cubicBezTo>
                    <a:pt x="6611" y="9833"/>
                    <a:pt x="6950" y="9208"/>
                    <a:pt x="7254" y="8548"/>
                  </a:cubicBezTo>
                  <a:cubicBezTo>
                    <a:pt x="7396" y="8244"/>
                    <a:pt x="7466" y="8109"/>
                    <a:pt x="7590" y="8109"/>
                  </a:cubicBezTo>
                  <a:cubicBezTo>
                    <a:pt x="7684" y="8109"/>
                    <a:pt x="7809" y="8187"/>
                    <a:pt x="8021" y="8325"/>
                  </a:cubicBezTo>
                  <a:cubicBezTo>
                    <a:pt x="9207" y="9074"/>
                    <a:pt x="9743" y="10127"/>
                    <a:pt x="9528" y="11537"/>
                  </a:cubicBezTo>
                  <a:cubicBezTo>
                    <a:pt x="9421" y="12215"/>
                    <a:pt x="9600" y="12554"/>
                    <a:pt x="10055" y="12625"/>
                  </a:cubicBezTo>
                  <a:cubicBezTo>
                    <a:pt x="10094" y="12631"/>
                    <a:pt x="10132" y="12634"/>
                    <a:pt x="10169" y="12634"/>
                  </a:cubicBezTo>
                  <a:cubicBezTo>
                    <a:pt x="11098" y="12634"/>
                    <a:pt x="11087" y="10723"/>
                    <a:pt x="10795" y="9761"/>
                  </a:cubicBezTo>
                  <a:cubicBezTo>
                    <a:pt x="10394" y="8441"/>
                    <a:pt x="9546" y="7522"/>
                    <a:pt x="8342" y="6907"/>
                  </a:cubicBezTo>
                  <a:cubicBezTo>
                    <a:pt x="7958" y="6710"/>
                    <a:pt x="7762" y="6496"/>
                    <a:pt x="7771" y="6032"/>
                  </a:cubicBezTo>
                  <a:cubicBezTo>
                    <a:pt x="7789" y="5078"/>
                    <a:pt x="7468" y="4213"/>
                    <a:pt x="6888" y="3454"/>
                  </a:cubicBezTo>
                  <a:cubicBezTo>
                    <a:pt x="5434" y="1527"/>
                    <a:pt x="3507" y="394"/>
                    <a:pt x="1125" y="20"/>
                  </a:cubicBezTo>
                  <a:cubicBezTo>
                    <a:pt x="1052" y="7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45" name="Google Shape;45;p3"/>
            <p:cNvGrpSpPr/>
            <p:nvPr/>
          </p:nvGrpSpPr>
          <p:grpSpPr>
            <a:xfrm rot="-6152559">
              <a:off x="5472890" y="399583"/>
              <a:ext cx="280060" cy="279622"/>
              <a:chOff x="1527250" y="3032100"/>
              <a:chExt cx="239825" cy="239450"/>
            </a:xfrm>
          </p:grpSpPr>
          <p:sp>
            <p:nvSpPr>
              <p:cNvPr id="46" name="Google Shape;46;p3"/>
              <p:cNvSpPr/>
              <p:nvPr/>
            </p:nvSpPr>
            <p:spPr>
              <a:xfrm>
                <a:off x="1623575" y="3032100"/>
                <a:ext cx="72075" cy="80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3235" extrusionOk="0">
                    <a:moveTo>
                      <a:pt x="2038" y="0"/>
                    </a:moveTo>
                    <a:cubicBezTo>
                      <a:pt x="1861" y="0"/>
                      <a:pt x="1664" y="56"/>
                      <a:pt x="1454" y="171"/>
                    </a:cubicBezTo>
                    <a:cubicBezTo>
                      <a:pt x="1078" y="372"/>
                      <a:pt x="727" y="648"/>
                      <a:pt x="477" y="999"/>
                    </a:cubicBezTo>
                    <a:cubicBezTo>
                      <a:pt x="0" y="1675"/>
                      <a:pt x="201" y="2502"/>
                      <a:pt x="1028" y="3004"/>
                    </a:cubicBezTo>
                    <a:cubicBezTo>
                      <a:pt x="1279" y="3156"/>
                      <a:pt x="1489" y="3235"/>
                      <a:pt x="1677" y="3235"/>
                    </a:cubicBezTo>
                    <a:cubicBezTo>
                      <a:pt x="2012" y="3235"/>
                      <a:pt x="2276" y="2983"/>
                      <a:pt x="2582" y="2452"/>
                    </a:cubicBezTo>
                    <a:cubicBezTo>
                      <a:pt x="2782" y="2076"/>
                      <a:pt x="2883" y="1725"/>
                      <a:pt x="2858" y="1450"/>
                    </a:cubicBezTo>
                    <a:cubicBezTo>
                      <a:pt x="2858" y="1174"/>
                      <a:pt x="2858" y="1049"/>
                      <a:pt x="2832" y="923"/>
                    </a:cubicBezTo>
                    <a:cubicBezTo>
                      <a:pt x="2779" y="335"/>
                      <a:pt x="2472" y="0"/>
                      <a:pt x="20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47;p3"/>
              <p:cNvSpPr/>
              <p:nvPr/>
            </p:nvSpPr>
            <p:spPr>
              <a:xfrm>
                <a:off x="1700025" y="3181625"/>
                <a:ext cx="67050" cy="73775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2951" extrusionOk="0">
                    <a:moveTo>
                      <a:pt x="1431" y="0"/>
                    </a:moveTo>
                    <a:cubicBezTo>
                      <a:pt x="1196" y="0"/>
                      <a:pt x="974" y="113"/>
                      <a:pt x="752" y="256"/>
                    </a:cubicBezTo>
                    <a:cubicBezTo>
                      <a:pt x="276" y="581"/>
                      <a:pt x="0" y="1033"/>
                      <a:pt x="150" y="1634"/>
                    </a:cubicBezTo>
                    <a:cubicBezTo>
                      <a:pt x="301" y="2236"/>
                      <a:pt x="802" y="2612"/>
                      <a:pt x="1303" y="2887"/>
                    </a:cubicBezTo>
                    <a:cubicBezTo>
                      <a:pt x="1391" y="2931"/>
                      <a:pt x="1484" y="2951"/>
                      <a:pt x="1578" y="2951"/>
                    </a:cubicBezTo>
                    <a:cubicBezTo>
                      <a:pt x="1918" y="2951"/>
                      <a:pt x="2274" y="2694"/>
                      <a:pt x="2431" y="2361"/>
                    </a:cubicBezTo>
                    <a:cubicBezTo>
                      <a:pt x="2556" y="2085"/>
                      <a:pt x="2657" y="1810"/>
                      <a:pt x="2607" y="1534"/>
                    </a:cubicBezTo>
                    <a:cubicBezTo>
                      <a:pt x="2682" y="882"/>
                      <a:pt x="2381" y="456"/>
                      <a:pt x="1855" y="130"/>
                    </a:cubicBezTo>
                    <a:cubicBezTo>
                      <a:pt x="1707" y="38"/>
                      <a:pt x="1567" y="0"/>
                      <a:pt x="14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1527250" y="3196275"/>
                <a:ext cx="64400" cy="7527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3011" extrusionOk="0">
                    <a:moveTo>
                      <a:pt x="1357" y="1"/>
                    </a:moveTo>
                    <a:cubicBezTo>
                      <a:pt x="1116" y="1"/>
                      <a:pt x="860" y="113"/>
                      <a:pt x="620" y="296"/>
                    </a:cubicBezTo>
                    <a:cubicBezTo>
                      <a:pt x="345" y="497"/>
                      <a:pt x="119" y="747"/>
                      <a:pt x="19" y="1098"/>
                    </a:cubicBezTo>
                    <a:cubicBezTo>
                      <a:pt x="1" y="2346"/>
                      <a:pt x="427" y="3011"/>
                      <a:pt x="1180" y="3011"/>
                    </a:cubicBezTo>
                    <a:cubicBezTo>
                      <a:pt x="1485" y="3011"/>
                      <a:pt x="1844" y="2901"/>
                      <a:pt x="2249" y="2677"/>
                    </a:cubicBezTo>
                    <a:cubicBezTo>
                      <a:pt x="2525" y="2502"/>
                      <a:pt x="2500" y="2301"/>
                      <a:pt x="2274" y="2101"/>
                    </a:cubicBezTo>
                    <a:lnTo>
                      <a:pt x="2274" y="1725"/>
                    </a:lnTo>
                    <a:cubicBezTo>
                      <a:pt x="2575" y="1123"/>
                      <a:pt x="2299" y="597"/>
                      <a:pt x="1873" y="221"/>
                    </a:cubicBezTo>
                    <a:cubicBezTo>
                      <a:pt x="1720" y="68"/>
                      <a:pt x="1543" y="1"/>
                      <a:pt x="1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9" name="Google Shape;49;p3"/>
            <p:cNvSpPr/>
            <p:nvPr/>
          </p:nvSpPr>
          <p:spPr>
            <a:xfrm rot="-3029405">
              <a:off x="3150000" y="446685"/>
              <a:ext cx="221821" cy="219771"/>
            </a:xfrm>
            <a:custGeom>
              <a:avLst/>
              <a:gdLst/>
              <a:ahLst/>
              <a:cxnLst/>
              <a:rect l="l" t="t" r="r" b="b"/>
              <a:pathLst>
                <a:path w="8873" h="8791" extrusionOk="0">
                  <a:moveTo>
                    <a:pt x="5657" y="0"/>
                  </a:moveTo>
                  <a:cubicBezTo>
                    <a:pt x="5541" y="0"/>
                    <a:pt x="5462" y="101"/>
                    <a:pt x="5414" y="307"/>
                  </a:cubicBezTo>
                  <a:cubicBezTo>
                    <a:pt x="5263" y="809"/>
                    <a:pt x="4913" y="1160"/>
                    <a:pt x="4712" y="1611"/>
                  </a:cubicBezTo>
                  <a:cubicBezTo>
                    <a:pt x="4628" y="1793"/>
                    <a:pt x="4520" y="1874"/>
                    <a:pt x="4397" y="1874"/>
                  </a:cubicBezTo>
                  <a:cubicBezTo>
                    <a:pt x="4301" y="1874"/>
                    <a:pt x="4196" y="1824"/>
                    <a:pt x="4085" y="1736"/>
                  </a:cubicBezTo>
                  <a:cubicBezTo>
                    <a:pt x="3935" y="1661"/>
                    <a:pt x="3835" y="1535"/>
                    <a:pt x="3709" y="1435"/>
                  </a:cubicBezTo>
                  <a:cubicBezTo>
                    <a:pt x="3735" y="1134"/>
                    <a:pt x="3584" y="909"/>
                    <a:pt x="3359" y="759"/>
                  </a:cubicBezTo>
                  <a:cubicBezTo>
                    <a:pt x="3195" y="636"/>
                    <a:pt x="2861" y="572"/>
                    <a:pt x="2550" y="572"/>
                  </a:cubicBezTo>
                  <a:cubicBezTo>
                    <a:pt x="2289" y="572"/>
                    <a:pt x="2044" y="617"/>
                    <a:pt x="1930" y="708"/>
                  </a:cubicBezTo>
                  <a:cubicBezTo>
                    <a:pt x="1629" y="959"/>
                    <a:pt x="1679" y="1410"/>
                    <a:pt x="1980" y="1987"/>
                  </a:cubicBezTo>
                  <a:cubicBezTo>
                    <a:pt x="2231" y="2438"/>
                    <a:pt x="2607" y="2789"/>
                    <a:pt x="3058" y="3139"/>
                  </a:cubicBezTo>
                  <a:cubicBezTo>
                    <a:pt x="2682" y="3390"/>
                    <a:pt x="2356" y="3566"/>
                    <a:pt x="2105" y="3816"/>
                  </a:cubicBezTo>
                  <a:cubicBezTo>
                    <a:pt x="1529" y="4368"/>
                    <a:pt x="777" y="4693"/>
                    <a:pt x="301" y="5320"/>
                  </a:cubicBezTo>
                  <a:cubicBezTo>
                    <a:pt x="0" y="5721"/>
                    <a:pt x="0" y="6147"/>
                    <a:pt x="351" y="6498"/>
                  </a:cubicBezTo>
                  <a:cubicBezTo>
                    <a:pt x="535" y="6710"/>
                    <a:pt x="750" y="6802"/>
                    <a:pt x="979" y="6802"/>
                  </a:cubicBezTo>
                  <a:cubicBezTo>
                    <a:pt x="1157" y="6802"/>
                    <a:pt x="1343" y="6747"/>
                    <a:pt x="1529" y="6648"/>
                  </a:cubicBezTo>
                  <a:cubicBezTo>
                    <a:pt x="1905" y="6448"/>
                    <a:pt x="2281" y="6222"/>
                    <a:pt x="2657" y="6022"/>
                  </a:cubicBezTo>
                  <a:cubicBezTo>
                    <a:pt x="2802" y="5957"/>
                    <a:pt x="2948" y="5851"/>
                    <a:pt x="3107" y="5851"/>
                  </a:cubicBezTo>
                  <a:cubicBezTo>
                    <a:pt x="3194" y="5851"/>
                    <a:pt x="3286" y="5883"/>
                    <a:pt x="3384" y="5972"/>
                  </a:cubicBezTo>
                  <a:cubicBezTo>
                    <a:pt x="3609" y="6197"/>
                    <a:pt x="3785" y="6423"/>
                    <a:pt x="3634" y="6749"/>
                  </a:cubicBezTo>
                  <a:cubicBezTo>
                    <a:pt x="3409" y="7250"/>
                    <a:pt x="3760" y="7726"/>
                    <a:pt x="3785" y="8202"/>
                  </a:cubicBezTo>
                  <a:cubicBezTo>
                    <a:pt x="3785" y="8516"/>
                    <a:pt x="4327" y="8790"/>
                    <a:pt x="4710" y="8790"/>
                  </a:cubicBezTo>
                  <a:cubicBezTo>
                    <a:pt x="4755" y="8790"/>
                    <a:pt x="4798" y="8786"/>
                    <a:pt x="4837" y="8779"/>
                  </a:cubicBezTo>
                  <a:cubicBezTo>
                    <a:pt x="5238" y="8703"/>
                    <a:pt x="5263" y="8378"/>
                    <a:pt x="5339" y="8052"/>
                  </a:cubicBezTo>
                  <a:cubicBezTo>
                    <a:pt x="5489" y="7150"/>
                    <a:pt x="5564" y="6272"/>
                    <a:pt x="5514" y="5370"/>
                  </a:cubicBezTo>
                  <a:cubicBezTo>
                    <a:pt x="5642" y="4820"/>
                    <a:pt x="5744" y="4619"/>
                    <a:pt x="6044" y="4619"/>
                  </a:cubicBezTo>
                  <a:cubicBezTo>
                    <a:pt x="6154" y="4619"/>
                    <a:pt x="6291" y="4646"/>
                    <a:pt x="6466" y="4693"/>
                  </a:cubicBezTo>
                  <a:cubicBezTo>
                    <a:pt x="6918" y="4819"/>
                    <a:pt x="7344" y="4969"/>
                    <a:pt x="7795" y="5094"/>
                  </a:cubicBezTo>
                  <a:cubicBezTo>
                    <a:pt x="7891" y="5122"/>
                    <a:pt x="7986" y="5136"/>
                    <a:pt x="8076" y="5136"/>
                  </a:cubicBezTo>
                  <a:cubicBezTo>
                    <a:pt x="8315" y="5136"/>
                    <a:pt x="8527" y="5037"/>
                    <a:pt x="8672" y="4819"/>
                  </a:cubicBezTo>
                  <a:cubicBezTo>
                    <a:pt x="8872" y="4493"/>
                    <a:pt x="8572" y="4267"/>
                    <a:pt x="8446" y="4017"/>
                  </a:cubicBezTo>
                  <a:cubicBezTo>
                    <a:pt x="8296" y="3766"/>
                    <a:pt x="8045" y="3666"/>
                    <a:pt x="7770" y="3616"/>
                  </a:cubicBezTo>
                  <a:cubicBezTo>
                    <a:pt x="7519" y="3566"/>
                    <a:pt x="7268" y="3515"/>
                    <a:pt x="6993" y="3440"/>
                  </a:cubicBezTo>
                  <a:cubicBezTo>
                    <a:pt x="5715" y="3064"/>
                    <a:pt x="5715" y="3064"/>
                    <a:pt x="6366" y="1886"/>
                  </a:cubicBezTo>
                  <a:cubicBezTo>
                    <a:pt x="6717" y="1285"/>
                    <a:pt x="6742" y="784"/>
                    <a:pt x="6166" y="332"/>
                  </a:cubicBezTo>
                  <a:cubicBezTo>
                    <a:pt x="5946" y="113"/>
                    <a:pt x="5780" y="0"/>
                    <a:pt x="5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22519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/>
          <p:nvPr/>
        </p:nvSpPr>
        <p:spPr>
          <a:xfrm>
            <a:off x="0" y="-15434"/>
            <a:ext cx="12192083" cy="6877171"/>
          </a:xfrm>
          <a:custGeom>
            <a:avLst/>
            <a:gdLst/>
            <a:ahLst/>
            <a:cxnLst/>
            <a:rect l="l" t="t" r="r" b="b"/>
            <a:pathLst>
              <a:path w="73796" h="41626" extrusionOk="0">
                <a:moveTo>
                  <a:pt x="60753" y="4015"/>
                </a:moveTo>
                <a:cubicBezTo>
                  <a:pt x="62004" y="4049"/>
                  <a:pt x="63216" y="4123"/>
                  <a:pt x="64501" y="4123"/>
                </a:cubicBezTo>
                <a:cubicBezTo>
                  <a:pt x="64572" y="4123"/>
                  <a:pt x="64642" y="4123"/>
                  <a:pt x="64713" y="4122"/>
                </a:cubicBezTo>
                <a:lnTo>
                  <a:pt x="64713" y="4122"/>
                </a:lnTo>
                <a:cubicBezTo>
                  <a:pt x="64669" y="5469"/>
                  <a:pt x="64660" y="6879"/>
                  <a:pt x="64687" y="8261"/>
                </a:cubicBezTo>
                <a:cubicBezTo>
                  <a:pt x="63654" y="8212"/>
                  <a:pt x="62598" y="8139"/>
                  <a:pt x="61529" y="8139"/>
                </a:cubicBezTo>
                <a:cubicBezTo>
                  <a:pt x="61259" y="8139"/>
                  <a:pt x="60988" y="8144"/>
                  <a:pt x="60717" y="8154"/>
                </a:cubicBezTo>
                <a:cubicBezTo>
                  <a:pt x="60726" y="6789"/>
                  <a:pt x="60735" y="5425"/>
                  <a:pt x="60744" y="4051"/>
                </a:cubicBezTo>
                <a:cubicBezTo>
                  <a:pt x="60735" y="4033"/>
                  <a:pt x="60735" y="4015"/>
                  <a:pt x="60753" y="4015"/>
                </a:cubicBezTo>
                <a:close/>
                <a:moveTo>
                  <a:pt x="70575" y="4113"/>
                </a:moveTo>
                <a:cubicBezTo>
                  <a:pt x="70584" y="5487"/>
                  <a:pt x="70566" y="6852"/>
                  <a:pt x="70566" y="8217"/>
                </a:cubicBezTo>
                <a:cubicBezTo>
                  <a:pt x="69272" y="8262"/>
                  <a:pt x="67919" y="8316"/>
                  <a:pt x="66578" y="8316"/>
                </a:cubicBezTo>
                <a:cubicBezTo>
                  <a:pt x="66060" y="8316"/>
                  <a:pt x="65544" y="8308"/>
                  <a:pt x="65035" y="8288"/>
                </a:cubicBezTo>
                <a:cubicBezTo>
                  <a:pt x="65017" y="6905"/>
                  <a:pt x="65017" y="5469"/>
                  <a:pt x="65079" y="4131"/>
                </a:cubicBezTo>
                <a:cubicBezTo>
                  <a:pt x="65909" y="4151"/>
                  <a:pt x="66757" y="4163"/>
                  <a:pt x="67604" y="4163"/>
                </a:cubicBezTo>
                <a:cubicBezTo>
                  <a:pt x="68607" y="4163"/>
                  <a:pt x="69608" y="4147"/>
                  <a:pt x="70575" y="4113"/>
                </a:cubicBezTo>
                <a:close/>
                <a:moveTo>
                  <a:pt x="58534" y="3970"/>
                </a:moveTo>
                <a:cubicBezTo>
                  <a:pt x="59152" y="3970"/>
                  <a:pt x="59771" y="3981"/>
                  <a:pt x="60387" y="4006"/>
                </a:cubicBezTo>
                <a:cubicBezTo>
                  <a:pt x="60387" y="5398"/>
                  <a:pt x="60369" y="6781"/>
                  <a:pt x="60369" y="8181"/>
                </a:cubicBezTo>
                <a:cubicBezTo>
                  <a:pt x="58879" y="8208"/>
                  <a:pt x="57443" y="8297"/>
                  <a:pt x="55962" y="8333"/>
                </a:cubicBezTo>
                <a:cubicBezTo>
                  <a:pt x="55908" y="6923"/>
                  <a:pt x="55855" y="5505"/>
                  <a:pt x="55864" y="4024"/>
                </a:cubicBezTo>
                <a:cubicBezTo>
                  <a:pt x="56745" y="3992"/>
                  <a:pt x="57639" y="3970"/>
                  <a:pt x="58534" y="3970"/>
                </a:cubicBezTo>
                <a:close/>
                <a:moveTo>
                  <a:pt x="51038" y="4024"/>
                </a:moveTo>
                <a:cubicBezTo>
                  <a:pt x="51914" y="4062"/>
                  <a:pt x="52823" y="4086"/>
                  <a:pt x="53728" y="4086"/>
                </a:cubicBezTo>
                <a:cubicBezTo>
                  <a:pt x="54326" y="4086"/>
                  <a:pt x="54922" y="4076"/>
                  <a:pt x="55507" y="4051"/>
                </a:cubicBezTo>
                <a:lnTo>
                  <a:pt x="55507" y="4051"/>
                </a:lnTo>
                <a:cubicBezTo>
                  <a:pt x="55498" y="5523"/>
                  <a:pt x="55569" y="6914"/>
                  <a:pt x="55605" y="8342"/>
                </a:cubicBezTo>
                <a:cubicBezTo>
                  <a:pt x="54053" y="8360"/>
                  <a:pt x="52545" y="8413"/>
                  <a:pt x="51046" y="8476"/>
                </a:cubicBezTo>
                <a:cubicBezTo>
                  <a:pt x="51091" y="7021"/>
                  <a:pt x="51055" y="5505"/>
                  <a:pt x="51029" y="4060"/>
                </a:cubicBezTo>
                <a:cubicBezTo>
                  <a:pt x="51020" y="4042"/>
                  <a:pt x="51020" y="4033"/>
                  <a:pt x="51038" y="4024"/>
                </a:cubicBezTo>
                <a:close/>
                <a:moveTo>
                  <a:pt x="40618" y="3837"/>
                </a:moveTo>
                <a:lnTo>
                  <a:pt x="40618" y="3837"/>
                </a:lnTo>
                <a:cubicBezTo>
                  <a:pt x="40636" y="5433"/>
                  <a:pt x="40573" y="6941"/>
                  <a:pt x="40564" y="8502"/>
                </a:cubicBezTo>
                <a:cubicBezTo>
                  <a:pt x="40437" y="8498"/>
                  <a:pt x="40309" y="8496"/>
                  <a:pt x="40181" y="8496"/>
                </a:cubicBezTo>
                <a:cubicBezTo>
                  <a:pt x="39468" y="8496"/>
                  <a:pt x="38751" y="8552"/>
                  <a:pt x="38040" y="8583"/>
                </a:cubicBezTo>
                <a:cubicBezTo>
                  <a:pt x="37192" y="8618"/>
                  <a:pt x="36362" y="8609"/>
                  <a:pt x="35551" y="8699"/>
                </a:cubicBezTo>
                <a:lnTo>
                  <a:pt x="35542" y="8663"/>
                </a:lnTo>
                <a:cubicBezTo>
                  <a:pt x="35595" y="7120"/>
                  <a:pt x="35622" y="5505"/>
                  <a:pt x="35568" y="3935"/>
                </a:cubicBezTo>
                <a:cubicBezTo>
                  <a:pt x="37183" y="3837"/>
                  <a:pt x="38941" y="3881"/>
                  <a:pt x="40618" y="3837"/>
                </a:cubicBezTo>
                <a:close/>
                <a:moveTo>
                  <a:pt x="44285" y="3743"/>
                </a:moveTo>
                <a:cubicBezTo>
                  <a:pt x="44599" y="3743"/>
                  <a:pt x="44913" y="3750"/>
                  <a:pt x="45230" y="3765"/>
                </a:cubicBezTo>
                <a:cubicBezTo>
                  <a:pt x="45283" y="5433"/>
                  <a:pt x="45408" y="7004"/>
                  <a:pt x="45426" y="8699"/>
                </a:cubicBezTo>
                <a:cubicBezTo>
                  <a:pt x="43910" y="8654"/>
                  <a:pt x="42420" y="8583"/>
                  <a:pt x="40912" y="8520"/>
                </a:cubicBezTo>
                <a:cubicBezTo>
                  <a:pt x="40939" y="6959"/>
                  <a:pt x="40975" y="5407"/>
                  <a:pt x="40975" y="3828"/>
                </a:cubicBezTo>
                <a:cubicBezTo>
                  <a:pt x="42087" y="3821"/>
                  <a:pt x="43178" y="3743"/>
                  <a:pt x="44285" y="3743"/>
                </a:cubicBezTo>
                <a:close/>
                <a:moveTo>
                  <a:pt x="45596" y="3774"/>
                </a:moveTo>
                <a:cubicBezTo>
                  <a:pt x="47291" y="3854"/>
                  <a:pt x="49021" y="3899"/>
                  <a:pt x="50672" y="4015"/>
                </a:cubicBezTo>
                <a:cubicBezTo>
                  <a:pt x="50699" y="5496"/>
                  <a:pt x="50734" y="7013"/>
                  <a:pt x="50690" y="8502"/>
                </a:cubicBezTo>
                <a:cubicBezTo>
                  <a:pt x="49084" y="8592"/>
                  <a:pt x="47478" y="8699"/>
                  <a:pt x="45783" y="8708"/>
                </a:cubicBezTo>
                <a:cubicBezTo>
                  <a:pt x="45765" y="7030"/>
                  <a:pt x="45640" y="5451"/>
                  <a:pt x="45587" y="3810"/>
                </a:cubicBezTo>
                <a:cubicBezTo>
                  <a:pt x="45587" y="3792"/>
                  <a:pt x="45587" y="3783"/>
                  <a:pt x="45596" y="3774"/>
                </a:cubicBezTo>
                <a:close/>
                <a:moveTo>
                  <a:pt x="7351" y="4274"/>
                </a:moveTo>
                <a:cubicBezTo>
                  <a:pt x="7351" y="4996"/>
                  <a:pt x="7333" y="5665"/>
                  <a:pt x="7307" y="6129"/>
                </a:cubicBezTo>
                <a:cubicBezTo>
                  <a:pt x="7262" y="6923"/>
                  <a:pt x="7164" y="7887"/>
                  <a:pt x="7075" y="8904"/>
                </a:cubicBezTo>
                <a:cubicBezTo>
                  <a:pt x="7066" y="8984"/>
                  <a:pt x="7057" y="9055"/>
                  <a:pt x="7048" y="9136"/>
                </a:cubicBezTo>
                <a:cubicBezTo>
                  <a:pt x="5121" y="9100"/>
                  <a:pt x="3355" y="9064"/>
                  <a:pt x="1927" y="9038"/>
                </a:cubicBezTo>
                <a:cubicBezTo>
                  <a:pt x="1900" y="7280"/>
                  <a:pt x="1874" y="5505"/>
                  <a:pt x="1927" y="4854"/>
                </a:cubicBezTo>
                <a:cubicBezTo>
                  <a:pt x="1936" y="4711"/>
                  <a:pt x="1954" y="4541"/>
                  <a:pt x="1963" y="4345"/>
                </a:cubicBezTo>
                <a:lnTo>
                  <a:pt x="7351" y="4274"/>
                </a:lnTo>
                <a:close/>
                <a:moveTo>
                  <a:pt x="35060" y="3908"/>
                </a:moveTo>
                <a:lnTo>
                  <a:pt x="35060" y="3953"/>
                </a:lnTo>
                <a:lnTo>
                  <a:pt x="35220" y="3953"/>
                </a:lnTo>
                <a:cubicBezTo>
                  <a:pt x="35256" y="5532"/>
                  <a:pt x="35256" y="7146"/>
                  <a:pt x="35176" y="8681"/>
                </a:cubicBezTo>
                <a:cubicBezTo>
                  <a:pt x="34569" y="8797"/>
                  <a:pt x="33071" y="9020"/>
                  <a:pt x="30091" y="9171"/>
                </a:cubicBezTo>
                <a:cubicBezTo>
                  <a:pt x="30100" y="9091"/>
                  <a:pt x="30100" y="9020"/>
                  <a:pt x="30109" y="8939"/>
                </a:cubicBezTo>
                <a:cubicBezTo>
                  <a:pt x="30207" y="7922"/>
                  <a:pt x="30296" y="6950"/>
                  <a:pt x="30350" y="6147"/>
                </a:cubicBezTo>
                <a:cubicBezTo>
                  <a:pt x="30376" y="5621"/>
                  <a:pt x="30394" y="4818"/>
                  <a:pt x="30394" y="3970"/>
                </a:cubicBezTo>
                <a:lnTo>
                  <a:pt x="35060" y="3908"/>
                </a:lnTo>
                <a:close/>
                <a:moveTo>
                  <a:pt x="12445" y="4202"/>
                </a:moveTo>
                <a:cubicBezTo>
                  <a:pt x="12454" y="5309"/>
                  <a:pt x="12454" y="6370"/>
                  <a:pt x="12454" y="7137"/>
                </a:cubicBezTo>
                <a:cubicBezTo>
                  <a:pt x="12454" y="7655"/>
                  <a:pt x="12445" y="8377"/>
                  <a:pt x="12436" y="9225"/>
                </a:cubicBezTo>
                <a:cubicBezTo>
                  <a:pt x="10723" y="9198"/>
                  <a:pt x="9028" y="9171"/>
                  <a:pt x="7431" y="9145"/>
                </a:cubicBezTo>
                <a:cubicBezTo>
                  <a:pt x="7440" y="9073"/>
                  <a:pt x="7449" y="9011"/>
                  <a:pt x="7449" y="8939"/>
                </a:cubicBezTo>
                <a:cubicBezTo>
                  <a:pt x="7547" y="7922"/>
                  <a:pt x="7646" y="6950"/>
                  <a:pt x="7690" y="6147"/>
                </a:cubicBezTo>
                <a:cubicBezTo>
                  <a:pt x="7717" y="5683"/>
                  <a:pt x="7735" y="5005"/>
                  <a:pt x="7735" y="4265"/>
                </a:cubicBezTo>
                <a:lnTo>
                  <a:pt x="12445" y="4202"/>
                </a:lnTo>
                <a:close/>
                <a:moveTo>
                  <a:pt x="18592" y="4122"/>
                </a:moveTo>
                <a:lnTo>
                  <a:pt x="18592" y="4122"/>
                </a:lnTo>
                <a:cubicBezTo>
                  <a:pt x="18583" y="4961"/>
                  <a:pt x="18556" y="5648"/>
                  <a:pt x="18485" y="5933"/>
                </a:cubicBezTo>
                <a:cubicBezTo>
                  <a:pt x="18386" y="6361"/>
                  <a:pt x="18395" y="7628"/>
                  <a:pt x="18467" y="9305"/>
                </a:cubicBezTo>
                <a:cubicBezTo>
                  <a:pt x="16647" y="9287"/>
                  <a:pt x="14729" y="9261"/>
                  <a:pt x="12829" y="9234"/>
                </a:cubicBezTo>
                <a:cubicBezTo>
                  <a:pt x="12829" y="8386"/>
                  <a:pt x="12838" y="7655"/>
                  <a:pt x="12838" y="7137"/>
                </a:cubicBezTo>
                <a:cubicBezTo>
                  <a:pt x="12838" y="6370"/>
                  <a:pt x="12838" y="5300"/>
                  <a:pt x="12829" y="4202"/>
                </a:cubicBezTo>
                <a:lnTo>
                  <a:pt x="18592" y="4122"/>
                </a:lnTo>
                <a:close/>
                <a:moveTo>
                  <a:pt x="30011" y="3970"/>
                </a:moveTo>
                <a:cubicBezTo>
                  <a:pt x="30011" y="4809"/>
                  <a:pt x="29993" y="5603"/>
                  <a:pt x="29966" y="6129"/>
                </a:cubicBezTo>
                <a:cubicBezTo>
                  <a:pt x="29912" y="6923"/>
                  <a:pt x="29823" y="7887"/>
                  <a:pt x="29725" y="8904"/>
                </a:cubicBezTo>
                <a:cubicBezTo>
                  <a:pt x="29716" y="9002"/>
                  <a:pt x="29707" y="9091"/>
                  <a:pt x="29698" y="9189"/>
                </a:cubicBezTo>
                <a:cubicBezTo>
                  <a:pt x="28503" y="9243"/>
                  <a:pt x="27076" y="9287"/>
                  <a:pt x="25389" y="9305"/>
                </a:cubicBezTo>
                <a:cubicBezTo>
                  <a:pt x="25158" y="9305"/>
                  <a:pt x="24917" y="9314"/>
                  <a:pt x="24667" y="9314"/>
                </a:cubicBezTo>
                <a:cubicBezTo>
                  <a:pt x="24667" y="9270"/>
                  <a:pt x="24667" y="9234"/>
                  <a:pt x="24658" y="9189"/>
                </a:cubicBezTo>
                <a:cubicBezTo>
                  <a:pt x="24640" y="7387"/>
                  <a:pt x="24613" y="5523"/>
                  <a:pt x="24658" y="4854"/>
                </a:cubicBezTo>
                <a:cubicBezTo>
                  <a:pt x="24676" y="4640"/>
                  <a:pt x="24703" y="4363"/>
                  <a:pt x="24729" y="4042"/>
                </a:cubicBezTo>
                <a:lnTo>
                  <a:pt x="30011" y="3970"/>
                </a:lnTo>
                <a:close/>
                <a:moveTo>
                  <a:pt x="24346" y="4051"/>
                </a:moveTo>
                <a:lnTo>
                  <a:pt x="24346" y="4051"/>
                </a:lnTo>
                <a:cubicBezTo>
                  <a:pt x="24319" y="4354"/>
                  <a:pt x="24292" y="4622"/>
                  <a:pt x="24274" y="4827"/>
                </a:cubicBezTo>
                <a:cubicBezTo>
                  <a:pt x="24221" y="5514"/>
                  <a:pt x="24248" y="7387"/>
                  <a:pt x="24274" y="9198"/>
                </a:cubicBezTo>
                <a:cubicBezTo>
                  <a:pt x="24274" y="9234"/>
                  <a:pt x="24283" y="9278"/>
                  <a:pt x="24283" y="9314"/>
                </a:cubicBezTo>
                <a:cubicBezTo>
                  <a:pt x="23633" y="9318"/>
                  <a:pt x="22932" y="9320"/>
                  <a:pt x="22192" y="9320"/>
                </a:cubicBezTo>
                <a:cubicBezTo>
                  <a:pt x="21146" y="9320"/>
                  <a:pt x="20021" y="9316"/>
                  <a:pt x="18850" y="9305"/>
                </a:cubicBezTo>
                <a:cubicBezTo>
                  <a:pt x="18788" y="7762"/>
                  <a:pt x="18770" y="6415"/>
                  <a:pt x="18859" y="6022"/>
                </a:cubicBezTo>
                <a:cubicBezTo>
                  <a:pt x="18931" y="5710"/>
                  <a:pt x="18966" y="4987"/>
                  <a:pt x="18975" y="4122"/>
                </a:cubicBezTo>
                <a:lnTo>
                  <a:pt x="24346" y="4051"/>
                </a:lnTo>
                <a:close/>
                <a:moveTo>
                  <a:pt x="70557" y="8574"/>
                </a:moveTo>
                <a:lnTo>
                  <a:pt x="70557" y="8574"/>
                </a:lnTo>
                <a:cubicBezTo>
                  <a:pt x="70566" y="9983"/>
                  <a:pt x="70557" y="11473"/>
                  <a:pt x="70503" y="12874"/>
                </a:cubicBezTo>
                <a:cubicBezTo>
                  <a:pt x="68826" y="13097"/>
                  <a:pt x="67006" y="13186"/>
                  <a:pt x="65142" y="13230"/>
                </a:cubicBezTo>
                <a:cubicBezTo>
                  <a:pt x="65124" y="11687"/>
                  <a:pt x="65052" y="10197"/>
                  <a:pt x="65035" y="8645"/>
                </a:cubicBezTo>
                <a:lnTo>
                  <a:pt x="65035" y="8645"/>
                </a:lnTo>
                <a:cubicBezTo>
                  <a:pt x="65544" y="8665"/>
                  <a:pt x="66060" y="8673"/>
                  <a:pt x="66576" y="8673"/>
                </a:cubicBezTo>
                <a:cubicBezTo>
                  <a:pt x="67914" y="8673"/>
                  <a:pt x="69263" y="8619"/>
                  <a:pt x="70557" y="8574"/>
                </a:cubicBezTo>
                <a:close/>
                <a:moveTo>
                  <a:pt x="61617" y="8494"/>
                </a:moveTo>
                <a:cubicBezTo>
                  <a:pt x="62659" y="8494"/>
                  <a:pt x="63689" y="8558"/>
                  <a:pt x="64687" y="8627"/>
                </a:cubicBezTo>
                <a:cubicBezTo>
                  <a:pt x="64696" y="10188"/>
                  <a:pt x="64767" y="11687"/>
                  <a:pt x="64785" y="13239"/>
                </a:cubicBezTo>
                <a:cubicBezTo>
                  <a:pt x="63429" y="13284"/>
                  <a:pt x="62073" y="13320"/>
                  <a:pt x="60726" y="13382"/>
                </a:cubicBezTo>
                <a:cubicBezTo>
                  <a:pt x="60726" y="11785"/>
                  <a:pt x="60735" y="10126"/>
                  <a:pt x="60717" y="8511"/>
                </a:cubicBezTo>
                <a:cubicBezTo>
                  <a:pt x="61018" y="8499"/>
                  <a:pt x="61318" y="8494"/>
                  <a:pt x="61617" y="8494"/>
                </a:cubicBezTo>
                <a:close/>
                <a:moveTo>
                  <a:pt x="50627" y="8850"/>
                </a:moveTo>
                <a:cubicBezTo>
                  <a:pt x="50699" y="8859"/>
                  <a:pt x="50672" y="8886"/>
                  <a:pt x="50681" y="8957"/>
                </a:cubicBezTo>
                <a:cubicBezTo>
                  <a:pt x="50699" y="9100"/>
                  <a:pt x="50672" y="9305"/>
                  <a:pt x="50672" y="9403"/>
                </a:cubicBezTo>
                <a:cubicBezTo>
                  <a:pt x="50627" y="10777"/>
                  <a:pt x="50583" y="12196"/>
                  <a:pt x="50493" y="13480"/>
                </a:cubicBezTo>
                <a:cubicBezTo>
                  <a:pt x="49890" y="13470"/>
                  <a:pt x="49281" y="13464"/>
                  <a:pt x="48672" y="13464"/>
                </a:cubicBezTo>
                <a:cubicBezTo>
                  <a:pt x="47677" y="13464"/>
                  <a:pt x="46683" y="13481"/>
                  <a:pt x="45721" y="13525"/>
                </a:cubicBezTo>
                <a:cubicBezTo>
                  <a:pt x="45792" y="12080"/>
                  <a:pt x="45801" y="10581"/>
                  <a:pt x="45792" y="9064"/>
                </a:cubicBezTo>
                <a:cubicBezTo>
                  <a:pt x="47041" y="9064"/>
                  <a:pt x="48227" y="8984"/>
                  <a:pt x="49441" y="8922"/>
                </a:cubicBezTo>
                <a:cubicBezTo>
                  <a:pt x="49717" y="8913"/>
                  <a:pt x="50029" y="8895"/>
                  <a:pt x="50333" y="8877"/>
                </a:cubicBezTo>
                <a:cubicBezTo>
                  <a:pt x="50431" y="8868"/>
                  <a:pt x="50574" y="8850"/>
                  <a:pt x="50627" y="8850"/>
                </a:cubicBezTo>
                <a:close/>
                <a:moveTo>
                  <a:pt x="60369" y="8529"/>
                </a:moveTo>
                <a:cubicBezTo>
                  <a:pt x="60378" y="10171"/>
                  <a:pt x="60360" y="11776"/>
                  <a:pt x="60378" y="13391"/>
                </a:cubicBezTo>
                <a:cubicBezTo>
                  <a:pt x="58942" y="13471"/>
                  <a:pt x="57478" y="13525"/>
                  <a:pt x="55989" y="13543"/>
                </a:cubicBezTo>
                <a:cubicBezTo>
                  <a:pt x="56007" y="11928"/>
                  <a:pt x="56042" y="10269"/>
                  <a:pt x="55971" y="8690"/>
                </a:cubicBezTo>
                <a:cubicBezTo>
                  <a:pt x="57452" y="8645"/>
                  <a:pt x="58879" y="8565"/>
                  <a:pt x="60369" y="8529"/>
                </a:cubicBezTo>
                <a:close/>
                <a:moveTo>
                  <a:pt x="55623" y="8699"/>
                </a:moveTo>
                <a:cubicBezTo>
                  <a:pt x="55694" y="10287"/>
                  <a:pt x="55650" y="11928"/>
                  <a:pt x="55632" y="13543"/>
                </a:cubicBezTo>
                <a:cubicBezTo>
                  <a:pt x="55458" y="13544"/>
                  <a:pt x="55285" y="13544"/>
                  <a:pt x="55113" y="13544"/>
                </a:cubicBezTo>
                <a:cubicBezTo>
                  <a:pt x="53672" y="13544"/>
                  <a:pt x="52268" y="13513"/>
                  <a:pt x="50850" y="13489"/>
                </a:cubicBezTo>
                <a:cubicBezTo>
                  <a:pt x="50939" y="11964"/>
                  <a:pt x="51011" y="10420"/>
                  <a:pt x="51046" y="8832"/>
                </a:cubicBezTo>
                <a:cubicBezTo>
                  <a:pt x="52554" y="8770"/>
                  <a:pt x="54071" y="8716"/>
                  <a:pt x="55623" y="8699"/>
                </a:cubicBezTo>
                <a:close/>
                <a:moveTo>
                  <a:pt x="40924" y="8876"/>
                </a:moveTo>
                <a:cubicBezTo>
                  <a:pt x="40926" y="8876"/>
                  <a:pt x="40928" y="8876"/>
                  <a:pt x="40930" y="8877"/>
                </a:cubicBezTo>
                <a:cubicBezTo>
                  <a:pt x="42420" y="8939"/>
                  <a:pt x="43910" y="9011"/>
                  <a:pt x="45426" y="9046"/>
                </a:cubicBezTo>
                <a:cubicBezTo>
                  <a:pt x="45462" y="10563"/>
                  <a:pt x="45426" y="12080"/>
                  <a:pt x="45364" y="13534"/>
                </a:cubicBezTo>
                <a:cubicBezTo>
                  <a:pt x="43865" y="13614"/>
                  <a:pt x="42384" y="13703"/>
                  <a:pt x="40894" y="13792"/>
                </a:cubicBezTo>
                <a:cubicBezTo>
                  <a:pt x="40921" y="12187"/>
                  <a:pt x="40912" y="10501"/>
                  <a:pt x="40912" y="8904"/>
                </a:cubicBezTo>
                <a:cubicBezTo>
                  <a:pt x="40896" y="8904"/>
                  <a:pt x="40909" y="8876"/>
                  <a:pt x="40924" y="8876"/>
                </a:cubicBezTo>
                <a:close/>
                <a:moveTo>
                  <a:pt x="40145" y="8849"/>
                </a:moveTo>
                <a:cubicBezTo>
                  <a:pt x="40282" y="8849"/>
                  <a:pt x="40420" y="8852"/>
                  <a:pt x="40555" y="8859"/>
                </a:cubicBezTo>
                <a:cubicBezTo>
                  <a:pt x="40573" y="10510"/>
                  <a:pt x="40555" y="12169"/>
                  <a:pt x="40537" y="13801"/>
                </a:cubicBezTo>
                <a:cubicBezTo>
                  <a:pt x="38825" y="13891"/>
                  <a:pt x="37094" y="13953"/>
                  <a:pt x="35381" y="14042"/>
                </a:cubicBezTo>
                <a:cubicBezTo>
                  <a:pt x="35479" y="12419"/>
                  <a:pt x="35488" y="10715"/>
                  <a:pt x="35533" y="9046"/>
                </a:cubicBezTo>
                <a:cubicBezTo>
                  <a:pt x="36853" y="8957"/>
                  <a:pt x="38218" y="8931"/>
                  <a:pt x="39583" y="8859"/>
                </a:cubicBezTo>
                <a:cubicBezTo>
                  <a:pt x="39768" y="8854"/>
                  <a:pt x="39957" y="8849"/>
                  <a:pt x="40145" y="8849"/>
                </a:cubicBezTo>
                <a:close/>
                <a:moveTo>
                  <a:pt x="35176" y="9073"/>
                </a:moveTo>
                <a:lnTo>
                  <a:pt x="35176" y="9073"/>
                </a:lnTo>
                <a:cubicBezTo>
                  <a:pt x="35122" y="10724"/>
                  <a:pt x="35131" y="12436"/>
                  <a:pt x="35024" y="14024"/>
                </a:cubicBezTo>
                <a:cubicBezTo>
                  <a:pt x="34293" y="14078"/>
                  <a:pt x="32428" y="14123"/>
                  <a:pt x="29850" y="14149"/>
                </a:cubicBezTo>
                <a:cubicBezTo>
                  <a:pt x="29805" y="13561"/>
                  <a:pt x="29796" y="12963"/>
                  <a:pt x="29832" y="12321"/>
                </a:cubicBezTo>
                <a:cubicBezTo>
                  <a:pt x="29877" y="11473"/>
                  <a:pt x="29957" y="10518"/>
                  <a:pt x="30055" y="9555"/>
                </a:cubicBezTo>
                <a:cubicBezTo>
                  <a:pt x="32990" y="9412"/>
                  <a:pt x="34498" y="9198"/>
                  <a:pt x="35176" y="9073"/>
                </a:cubicBezTo>
                <a:close/>
                <a:moveTo>
                  <a:pt x="29663" y="9573"/>
                </a:moveTo>
                <a:cubicBezTo>
                  <a:pt x="29573" y="10518"/>
                  <a:pt x="29493" y="11464"/>
                  <a:pt x="29449" y="12303"/>
                </a:cubicBezTo>
                <a:cubicBezTo>
                  <a:pt x="29413" y="12954"/>
                  <a:pt x="29422" y="13561"/>
                  <a:pt x="29466" y="14158"/>
                </a:cubicBezTo>
                <a:cubicBezTo>
                  <a:pt x="28030" y="14176"/>
                  <a:pt x="26398" y="14185"/>
                  <a:pt x="24631" y="14194"/>
                </a:cubicBezTo>
                <a:cubicBezTo>
                  <a:pt x="24631" y="13792"/>
                  <a:pt x="24640" y="13462"/>
                  <a:pt x="24658" y="13248"/>
                </a:cubicBezTo>
                <a:cubicBezTo>
                  <a:pt x="24711" y="12767"/>
                  <a:pt x="24694" y="11321"/>
                  <a:pt x="24667" y="9698"/>
                </a:cubicBezTo>
                <a:cubicBezTo>
                  <a:pt x="24917" y="9698"/>
                  <a:pt x="25166" y="9698"/>
                  <a:pt x="25398" y="9689"/>
                </a:cubicBezTo>
                <a:cubicBezTo>
                  <a:pt x="27058" y="9671"/>
                  <a:pt x="28476" y="9626"/>
                  <a:pt x="29663" y="9573"/>
                </a:cubicBezTo>
                <a:close/>
                <a:moveTo>
                  <a:pt x="1927" y="9421"/>
                </a:moveTo>
                <a:cubicBezTo>
                  <a:pt x="3355" y="9448"/>
                  <a:pt x="5103" y="9484"/>
                  <a:pt x="7012" y="9519"/>
                </a:cubicBezTo>
                <a:cubicBezTo>
                  <a:pt x="6923" y="10483"/>
                  <a:pt x="6834" y="11446"/>
                  <a:pt x="6789" y="12303"/>
                </a:cubicBezTo>
                <a:cubicBezTo>
                  <a:pt x="6753" y="12963"/>
                  <a:pt x="6771" y="13587"/>
                  <a:pt x="6807" y="14203"/>
                </a:cubicBezTo>
                <a:cubicBezTo>
                  <a:pt x="5112" y="14194"/>
                  <a:pt x="3462" y="14194"/>
                  <a:pt x="1900" y="14185"/>
                </a:cubicBezTo>
                <a:cubicBezTo>
                  <a:pt x="1900" y="13784"/>
                  <a:pt x="1900" y="13453"/>
                  <a:pt x="1927" y="13248"/>
                </a:cubicBezTo>
                <a:cubicBezTo>
                  <a:pt x="1972" y="12740"/>
                  <a:pt x="1954" y="11152"/>
                  <a:pt x="1927" y="9421"/>
                </a:cubicBezTo>
                <a:close/>
                <a:moveTo>
                  <a:pt x="7396" y="9528"/>
                </a:moveTo>
                <a:cubicBezTo>
                  <a:pt x="9002" y="9555"/>
                  <a:pt x="10705" y="9591"/>
                  <a:pt x="12436" y="9609"/>
                </a:cubicBezTo>
                <a:cubicBezTo>
                  <a:pt x="12436" y="9680"/>
                  <a:pt x="12436" y="9742"/>
                  <a:pt x="12436" y="9805"/>
                </a:cubicBezTo>
                <a:cubicBezTo>
                  <a:pt x="12427" y="11179"/>
                  <a:pt x="12409" y="12775"/>
                  <a:pt x="12409" y="14212"/>
                </a:cubicBezTo>
                <a:cubicBezTo>
                  <a:pt x="10652" y="14212"/>
                  <a:pt x="8903" y="14203"/>
                  <a:pt x="7191" y="14203"/>
                </a:cubicBezTo>
                <a:cubicBezTo>
                  <a:pt x="7155" y="13587"/>
                  <a:pt x="7137" y="12981"/>
                  <a:pt x="7173" y="12321"/>
                </a:cubicBezTo>
                <a:cubicBezTo>
                  <a:pt x="7217" y="11464"/>
                  <a:pt x="7307" y="10501"/>
                  <a:pt x="7396" y="9528"/>
                </a:cubicBezTo>
                <a:close/>
                <a:moveTo>
                  <a:pt x="12820" y="9617"/>
                </a:moveTo>
                <a:cubicBezTo>
                  <a:pt x="14729" y="9644"/>
                  <a:pt x="16656" y="9671"/>
                  <a:pt x="18476" y="9689"/>
                </a:cubicBezTo>
                <a:cubicBezTo>
                  <a:pt x="18529" y="10813"/>
                  <a:pt x="18592" y="12106"/>
                  <a:pt x="18672" y="13436"/>
                </a:cubicBezTo>
                <a:cubicBezTo>
                  <a:pt x="18681" y="13712"/>
                  <a:pt x="18699" y="13971"/>
                  <a:pt x="18708" y="14212"/>
                </a:cubicBezTo>
                <a:lnTo>
                  <a:pt x="12793" y="14212"/>
                </a:lnTo>
                <a:cubicBezTo>
                  <a:pt x="12793" y="12784"/>
                  <a:pt x="12811" y="11179"/>
                  <a:pt x="12820" y="9814"/>
                </a:cubicBezTo>
                <a:cubicBezTo>
                  <a:pt x="12820" y="9742"/>
                  <a:pt x="12820" y="9680"/>
                  <a:pt x="12820" y="9617"/>
                </a:cubicBezTo>
                <a:close/>
                <a:moveTo>
                  <a:pt x="18868" y="9689"/>
                </a:moveTo>
                <a:lnTo>
                  <a:pt x="18868" y="9689"/>
                </a:lnTo>
                <a:cubicBezTo>
                  <a:pt x="20197" y="9698"/>
                  <a:pt x="21473" y="9707"/>
                  <a:pt x="22633" y="9707"/>
                </a:cubicBezTo>
                <a:cubicBezTo>
                  <a:pt x="23213" y="9707"/>
                  <a:pt x="23766" y="9707"/>
                  <a:pt x="24283" y="9698"/>
                </a:cubicBezTo>
                <a:lnTo>
                  <a:pt x="24283" y="9698"/>
                </a:lnTo>
                <a:cubicBezTo>
                  <a:pt x="24310" y="11259"/>
                  <a:pt x="24328" y="12758"/>
                  <a:pt x="24274" y="13213"/>
                </a:cubicBezTo>
                <a:cubicBezTo>
                  <a:pt x="24257" y="13436"/>
                  <a:pt x="24248" y="13784"/>
                  <a:pt x="24248" y="14194"/>
                </a:cubicBezTo>
                <a:cubicBezTo>
                  <a:pt x="22624" y="14203"/>
                  <a:pt x="20893" y="14212"/>
                  <a:pt x="19100" y="14212"/>
                </a:cubicBezTo>
                <a:cubicBezTo>
                  <a:pt x="19082" y="13971"/>
                  <a:pt x="19064" y="13703"/>
                  <a:pt x="19056" y="13418"/>
                </a:cubicBezTo>
                <a:cubicBezTo>
                  <a:pt x="18993" y="12347"/>
                  <a:pt x="18922" y="10973"/>
                  <a:pt x="18868" y="9689"/>
                </a:cubicBezTo>
                <a:close/>
                <a:moveTo>
                  <a:pt x="50841" y="13846"/>
                </a:moveTo>
                <a:cubicBezTo>
                  <a:pt x="52169" y="13868"/>
                  <a:pt x="53522" y="13904"/>
                  <a:pt x="54863" y="13904"/>
                </a:cubicBezTo>
                <a:cubicBezTo>
                  <a:pt x="55117" y="13904"/>
                  <a:pt x="55370" y="13902"/>
                  <a:pt x="55623" y="13900"/>
                </a:cubicBezTo>
                <a:lnTo>
                  <a:pt x="55623" y="13900"/>
                </a:lnTo>
                <a:cubicBezTo>
                  <a:pt x="55605" y="15577"/>
                  <a:pt x="55543" y="17245"/>
                  <a:pt x="55578" y="18940"/>
                </a:cubicBezTo>
                <a:cubicBezTo>
                  <a:pt x="54160" y="18891"/>
                  <a:pt x="52742" y="18850"/>
                  <a:pt x="51283" y="18850"/>
                </a:cubicBezTo>
                <a:cubicBezTo>
                  <a:pt x="51145" y="18850"/>
                  <a:pt x="51007" y="18850"/>
                  <a:pt x="50868" y="18851"/>
                </a:cubicBezTo>
                <a:cubicBezTo>
                  <a:pt x="50743" y="17290"/>
                  <a:pt x="50734" y="15479"/>
                  <a:pt x="50823" y="13873"/>
                </a:cubicBezTo>
                <a:cubicBezTo>
                  <a:pt x="50823" y="13864"/>
                  <a:pt x="50823" y="13846"/>
                  <a:pt x="50841" y="13846"/>
                </a:cubicBezTo>
                <a:close/>
                <a:moveTo>
                  <a:pt x="48577" y="13820"/>
                </a:moveTo>
                <a:cubicBezTo>
                  <a:pt x="49209" y="13820"/>
                  <a:pt x="49844" y="13826"/>
                  <a:pt x="50475" y="13837"/>
                </a:cubicBezTo>
                <a:cubicBezTo>
                  <a:pt x="50377" y="15452"/>
                  <a:pt x="50386" y="17281"/>
                  <a:pt x="50520" y="18851"/>
                </a:cubicBezTo>
                <a:cubicBezTo>
                  <a:pt x="50425" y="18850"/>
                  <a:pt x="50331" y="18850"/>
                  <a:pt x="50236" y="18850"/>
                </a:cubicBezTo>
                <a:cubicBezTo>
                  <a:pt x="48697" y="18850"/>
                  <a:pt x="47217" y="18916"/>
                  <a:pt x="45729" y="18958"/>
                </a:cubicBezTo>
                <a:cubicBezTo>
                  <a:pt x="45676" y="17307"/>
                  <a:pt x="45640" y="15541"/>
                  <a:pt x="45712" y="13873"/>
                </a:cubicBezTo>
                <a:cubicBezTo>
                  <a:pt x="46650" y="13835"/>
                  <a:pt x="47611" y="13820"/>
                  <a:pt x="48577" y="13820"/>
                </a:cubicBezTo>
                <a:close/>
                <a:moveTo>
                  <a:pt x="60378" y="13748"/>
                </a:moveTo>
                <a:cubicBezTo>
                  <a:pt x="60405" y="15603"/>
                  <a:pt x="60565" y="17388"/>
                  <a:pt x="60699" y="19109"/>
                </a:cubicBezTo>
                <a:cubicBezTo>
                  <a:pt x="59084" y="19083"/>
                  <a:pt x="57487" y="19029"/>
                  <a:pt x="55935" y="18940"/>
                </a:cubicBezTo>
                <a:cubicBezTo>
                  <a:pt x="55899" y="17245"/>
                  <a:pt x="55962" y="15577"/>
                  <a:pt x="55971" y="13900"/>
                </a:cubicBezTo>
                <a:cubicBezTo>
                  <a:pt x="57478" y="13882"/>
                  <a:pt x="58924" y="13810"/>
                  <a:pt x="60378" y="13748"/>
                </a:cubicBezTo>
                <a:close/>
                <a:moveTo>
                  <a:pt x="64776" y="13596"/>
                </a:moveTo>
                <a:cubicBezTo>
                  <a:pt x="64812" y="13623"/>
                  <a:pt x="64794" y="13694"/>
                  <a:pt x="64794" y="13748"/>
                </a:cubicBezTo>
                <a:cubicBezTo>
                  <a:pt x="64803" y="15532"/>
                  <a:pt x="64758" y="17388"/>
                  <a:pt x="64776" y="19190"/>
                </a:cubicBezTo>
                <a:cubicBezTo>
                  <a:pt x="63536" y="19163"/>
                  <a:pt x="62323" y="19118"/>
                  <a:pt x="61065" y="19109"/>
                </a:cubicBezTo>
                <a:cubicBezTo>
                  <a:pt x="60904" y="17361"/>
                  <a:pt x="60770" y="15595"/>
                  <a:pt x="60726" y="13730"/>
                </a:cubicBezTo>
                <a:cubicBezTo>
                  <a:pt x="62073" y="13676"/>
                  <a:pt x="63429" y="13641"/>
                  <a:pt x="64776" y="13596"/>
                </a:cubicBezTo>
                <a:close/>
                <a:moveTo>
                  <a:pt x="70458" y="13227"/>
                </a:moveTo>
                <a:cubicBezTo>
                  <a:pt x="70487" y="13227"/>
                  <a:pt x="70494" y="13253"/>
                  <a:pt x="70494" y="13382"/>
                </a:cubicBezTo>
                <a:cubicBezTo>
                  <a:pt x="70494" y="13766"/>
                  <a:pt x="70459" y="14247"/>
                  <a:pt x="70441" y="14604"/>
                </a:cubicBezTo>
                <a:cubicBezTo>
                  <a:pt x="70378" y="15996"/>
                  <a:pt x="70307" y="17441"/>
                  <a:pt x="70289" y="18824"/>
                </a:cubicBezTo>
                <a:cubicBezTo>
                  <a:pt x="69531" y="18949"/>
                  <a:pt x="68701" y="19118"/>
                  <a:pt x="67818" y="19127"/>
                </a:cubicBezTo>
                <a:cubicBezTo>
                  <a:pt x="66944" y="19145"/>
                  <a:pt x="66025" y="19190"/>
                  <a:pt x="65133" y="19199"/>
                </a:cubicBezTo>
                <a:cubicBezTo>
                  <a:pt x="65124" y="17325"/>
                  <a:pt x="65142" y="15461"/>
                  <a:pt x="65151" y="13587"/>
                </a:cubicBezTo>
                <a:cubicBezTo>
                  <a:pt x="66979" y="13561"/>
                  <a:pt x="68746" y="13436"/>
                  <a:pt x="70378" y="13239"/>
                </a:cubicBezTo>
                <a:cubicBezTo>
                  <a:pt x="70415" y="13236"/>
                  <a:pt x="70440" y="13227"/>
                  <a:pt x="70458" y="13227"/>
                </a:cubicBezTo>
                <a:close/>
                <a:moveTo>
                  <a:pt x="45355" y="13900"/>
                </a:moveTo>
                <a:cubicBezTo>
                  <a:pt x="45283" y="15559"/>
                  <a:pt x="45319" y="17334"/>
                  <a:pt x="45382" y="18984"/>
                </a:cubicBezTo>
                <a:cubicBezTo>
                  <a:pt x="43838" y="19047"/>
                  <a:pt x="42339" y="19163"/>
                  <a:pt x="40778" y="19208"/>
                </a:cubicBezTo>
                <a:cubicBezTo>
                  <a:pt x="40707" y="17521"/>
                  <a:pt x="40832" y="15809"/>
                  <a:pt x="40885" y="14149"/>
                </a:cubicBezTo>
                <a:cubicBezTo>
                  <a:pt x="42384" y="14069"/>
                  <a:pt x="43838" y="13953"/>
                  <a:pt x="45355" y="13900"/>
                </a:cubicBezTo>
                <a:close/>
                <a:moveTo>
                  <a:pt x="40529" y="14167"/>
                </a:moveTo>
                <a:cubicBezTo>
                  <a:pt x="40475" y="15826"/>
                  <a:pt x="40350" y="17539"/>
                  <a:pt x="40430" y="19234"/>
                </a:cubicBezTo>
                <a:cubicBezTo>
                  <a:pt x="38718" y="19288"/>
                  <a:pt x="37031" y="19377"/>
                  <a:pt x="35444" y="19564"/>
                </a:cubicBezTo>
                <a:cubicBezTo>
                  <a:pt x="35328" y="17923"/>
                  <a:pt x="35220" y="16112"/>
                  <a:pt x="35354" y="14399"/>
                </a:cubicBezTo>
                <a:cubicBezTo>
                  <a:pt x="37076" y="14319"/>
                  <a:pt x="38789" y="14230"/>
                  <a:pt x="40529" y="14167"/>
                </a:cubicBezTo>
                <a:close/>
                <a:moveTo>
                  <a:pt x="34953" y="14408"/>
                </a:moveTo>
                <a:lnTo>
                  <a:pt x="34953" y="14426"/>
                </a:lnTo>
                <a:lnTo>
                  <a:pt x="34997" y="14426"/>
                </a:lnTo>
                <a:cubicBezTo>
                  <a:pt x="34980" y="14711"/>
                  <a:pt x="34962" y="14997"/>
                  <a:pt x="34953" y="15282"/>
                </a:cubicBezTo>
                <a:lnTo>
                  <a:pt x="34953" y="16504"/>
                </a:lnTo>
                <a:lnTo>
                  <a:pt x="34944" y="16504"/>
                </a:lnTo>
                <a:cubicBezTo>
                  <a:pt x="34953" y="17566"/>
                  <a:pt x="35024" y="18610"/>
                  <a:pt x="35096" y="19609"/>
                </a:cubicBezTo>
                <a:cubicBezTo>
                  <a:pt x="35024" y="19609"/>
                  <a:pt x="34962" y="19618"/>
                  <a:pt x="34899" y="19627"/>
                </a:cubicBezTo>
                <a:lnTo>
                  <a:pt x="34899" y="19636"/>
                </a:lnTo>
                <a:cubicBezTo>
                  <a:pt x="34337" y="19654"/>
                  <a:pt x="32607" y="19689"/>
                  <a:pt x="30171" y="19743"/>
                </a:cubicBezTo>
                <a:cubicBezTo>
                  <a:pt x="30144" y="18949"/>
                  <a:pt x="30118" y="18271"/>
                  <a:pt x="30109" y="17807"/>
                </a:cubicBezTo>
                <a:cubicBezTo>
                  <a:pt x="30100" y="16986"/>
                  <a:pt x="30028" y="16219"/>
                  <a:pt x="29957" y="15470"/>
                </a:cubicBezTo>
                <a:cubicBezTo>
                  <a:pt x="29930" y="15157"/>
                  <a:pt x="29904" y="14845"/>
                  <a:pt x="29877" y="14542"/>
                </a:cubicBezTo>
                <a:cubicBezTo>
                  <a:pt x="32303" y="14506"/>
                  <a:pt x="34105" y="14470"/>
                  <a:pt x="34953" y="14408"/>
                </a:cubicBezTo>
                <a:close/>
                <a:moveTo>
                  <a:pt x="29493" y="14542"/>
                </a:moveTo>
                <a:cubicBezTo>
                  <a:pt x="29511" y="14863"/>
                  <a:pt x="29547" y="15184"/>
                  <a:pt x="29573" y="15505"/>
                </a:cubicBezTo>
                <a:cubicBezTo>
                  <a:pt x="29645" y="16246"/>
                  <a:pt x="29716" y="17004"/>
                  <a:pt x="29725" y="17816"/>
                </a:cubicBezTo>
                <a:cubicBezTo>
                  <a:pt x="29734" y="18280"/>
                  <a:pt x="29761" y="18958"/>
                  <a:pt x="29788" y="19752"/>
                </a:cubicBezTo>
                <a:cubicBezTo>
                  <a:pt x="28262" y="19787"/>
                  <a:pt x="26487" y="19823"/>
                  <a:pt x="24551" y="19868"/>
                </a:cubicBezTo>
                <a:cubicBezTo>
                  <a:pt x="24578" y="19591"/>
                  <a:pt x="24604" y="19368"/>
                  <a:pt x="24631" y="19216"/>
                </a:cubicBezTo>
                <a:cubicBezTo>
                  <a:pt x="24729" y="18583"/>
                  <a:pt x="24694" y="17147"/>
                  <a:pt x="24667" y="15764"/>
                </a:cubicBezTo>
                <a:cubicBezTo>
                  <a:pt x="24658" y="15354"/>
                  <a:pt x="24649" y="14952"/>
                  <a:pt x="24640" y="14586"/>
                </a:cubicBezTo>
                <a:cubicBezTo>
                  <a:pt x="26415" y="14578"/>
                  <a:pt x="28048" y="14560"/>
                  <a:pt x="29493" y="14542"/>
                </a:cubicBezTo>
                <a:close/>
                <a:moveTo>
                  <a:pt x="24257" y="14586"/>
                </a:moveTo>
                <a:cubicBezTo>
                  <a:pt x="24257" y="14952"/>
                  <a:pt x="24274" y="15354"/>
                  <a:pt x="24283" y="15773"/>
                </a:cubicBezTo>
                <a:cubicBezTo>
                  <a:pt x="24310" y="17075"/>
                  <a:pt x="24346" y="18556"/>
                  <a:pt x="24248" y="19163"/>
                </a:cubicBezTo>
                <a:cubicBezTo>
                  <a:pt x="24221" y="19323"/>
                  <a:pt x="24194" y="19573"/>
                  <a:pt x="24167" y="19877"/>
                </a:cubicBezTo>
                <a:cubicBezTo>
                  <a:pt x="22544" y="19921"/>
                  <a:pt x="20813" y="19957"/>
                  <a:pt x="19038" y="20001"/>
                </a:cubicBezTo>
                <a:cubicBezTo>
                  <a:pt x="19118" y="18101"/>
                  <a:pt x="19180" y="16210"/>
                  <a:pt x="19154" y="15452"/>
                </a:cubicBezTo>
                <a:cubicBezTo>
                  <a:pt x="19154" y="15256"/>
                  <a:pt x="19136" y="14961"/>
                  <a:pt x="19118" y="14604"/>
                </a:cubicBezTo>
                <a:cubicBezTo>
                  <a:pt x="20902" y="14595"/>
                  <a:pt x="22633" y="14595"/>
                  <a:pt x="24257" y="14586"/>
                </a:cubicBezTo>
                <a:close/>
                <a:moveTo>
                  <a:pt x="18734" y="14604"/>
                </a:moveTo>
                <a:cubicBezTo>
                  <a:pt x="18752" y="14970"/>
                  <a:pt x="18761" y="15264"/>
                  <a:pt x="18770" y="15470"/>
                </a:cubicBezTo>
                <a:cubicBezTo>
                  <a:pt x="18797" y="16210"/>
                  <a:pt x="18725" y="18110"/>
                  <a:pt x="18654" y="20010"/>
                </a:cubicBezTo>
                <a:cubicBezTo>
                  <a:pt x="16781" y="20064"/>
                  <a:pt x="14863" y="20109"/>
                  <a:pt x="12971" y="20162"/>
                </a:cubicBezTo>
                <a:cubicBezTo>
                  <a:pt x="12918" y="19190"/>
                  <a:pt x="12873" y="18351"/>
                  <a:pt x="12838" y="17905"/>
                </a:cubicBezTo>
                <a:cubicBezTo>
                  <a:pt x="12802" y="17405"/>
                  <a:pt x="12793" y="16130"/>
                  <a:pt x="12793" y="14604"/>
                </a:cubicBezTo>
                <a:close/>
                <a:moveTo>
                  <a:pt x="7226" y="14586"/>
                </a:moveTo>
                <a:lnTo>
                  <a:pt x="7226" y="14586"/>
                </a:lnTo>
                <a:cubicBezTo>
                  <a:pt x="8921" y="14595"/>
                  <a:pt x="10661" y="14595"/>
                  <a:pt x="12409" y="14604"/>
                </a:cubicBezTo>
                <a:cubicBezTo>
                  <a:pt x="12400" y="16139"/>
                  <a:pt x="12418" y="17423"/>
                  <a:pt x="12454" y="17932"/>
                </a:cubicBezTo>
                <a:cubicBezTo>
                  <a:pt x="12490" y="18378"/>
                  <a:pt x="12534" y="19208"/>
                  <a:pt x="12588" y="20171"/>
                </a:cubicBezTo>
                <a:cubicBezTo>
                  <a:pt x="10857" y="20216"/>
                  <a:pt x="9162" y="20269"/>
                  <a:pt x="7538" y="20314"/>
                </a:cubicBezTo>
                <a:cubicBezTo>
                  <a:pt x="7494" y="19288"/>
                  <a:pt x="7467" y="18378"/>
                  <a:pt x="7458" y="17807"/>
                </a:cubicBezTo>
                <a:cubicBezTo>
                  <a:pt x="7440" y="16986"/>
                  <a:pt x="7369" y="16219"/>
                  <a:pt x="7298" y="15470"/>
                </a:cubicBezTo>
                <a:cubicBezTo>
                  <a:pt x="7271" y="15175"/>
                  <a:pt x="7244" y="14881"/>
                  <a:pt x="7226" y="14586"/>
                </a:cubicBezTo>
                <a:close/>
                <a:moveTo>
                  <a:pt x="1900" y="14569"/>
                </a:moveTo>
                <a:lnTo>
                  <a:pt x="1900" y="14569"/>
                </a:lnTo>
                <a:cubicBezTo>
                  <a:pt x="3470" y="14578"/>
                  <a:pt x="5130" y="14586"/>
                  <a:pt x="6834" y="14586"/>
                </a:cubicBezTo>
                <a:cubicBezTo>
                  <a:pt x="6860" y="14890"/>
                  <a:pt x="6887" y="15193"/>
                  <a:pt x="6914" y="15505"/>
                </a:cubicBezTo>
                <a:cubicBezTo>
                  <a:pt x="6985" y="16246"/>
                  <a:pt x="7057" y="17004"/>
                  <a:pt x="7075" y="17816"/>
                </a:cubicBezTo>
                <a:cubicBezTo>
                  <a:pt x="7084" y="18387"/>
                  <a:pt x="7110" y="19297"/>
                  <a:pt x="7155" y="20332"/>
                </a:cubicBezTo>
                <a:cubicBezTo>
                  <a:pt x="5210" y="20385"/>
                  <a:pt x="3381" y="20448"/>
                  <a:pt x="1767" y="20501"/>
                </a:cubicBezTo>
                <a:cubicBezTo>
                  <a:pt x="1811" y="19930"/>
                  <a:pt x="1856" y="19475"/>
                  <a:pt x="1891" y="19216"/>
                </a:cubicBezTo>
                <a:cubicBezTo>
                  <a:pt x="1999" y="18583"/>
                  <a:pt x="1963" y="17147"/>
                  <a:pt x="1927" y="15764"/>
                </a:cubicBezTo>
                <a:cubicBezTo>
                  <a:pt x="1918" y="15345"/>
                  <a:pt x="1909" y="14934"/>
                  <a:pt x="1900" y="14569"/>
                </a:cubicBezTo>
                <a:close/>
                <a:moveTo>
                  <a:pt x="7164" y="20715"/>
                </a:moveTo>
                <a:cubicBezTo>
                  <a:pt x="7173" y="20965"/>
                  <a:pt x="7182" y="21215"/>
                  <a:pt x="7199" y="21473"/>
                </a:cubicBezTo>
                <a:cubicBezTo>
                  <a:pt x="7235" y="22437"/>
                  <a:pt x="7271" y="23463"/>
                  <a:pt x="7307" y="24382"/>
                </a:cubicBezTo>
                <a:cubicBezTo>
                  <a:pt x="5228" y="24292"/>
                  <a:pt x="3274" y="24212"/>
                  <a:pt x="1544" y="24150"/>
                </a:cubicBezTo>
                <a:cubicBezTo>
                  <a:pt x="1606" y="23070"/>
                  <a:pt x="1668" y="21866"/>
                  <a:pt x="1740" y="20885"/>
                </a:cubicBezTo>
                <a:cubicBezTo>
                  <a:pt x="3363" y="20831"/>
                  <a:pt x="5201" y="20769"/>
                  <a:pt x="7164" y="20715"/>
                </a:cubicBezTo>
                <a:close/>
                <a:moveTo>
                  <a:pt x="12606" y="20555"/>
                </a:moveTo>
                <a:cubicBezTo>
                  <a:pt x="12686" y="22009"/>
                  <a:pt x="12775" y="23650"/>
                  <a:pt x="12873" y="24631"/>
                </a:cubicBezTo>
                <a:cubicBezTo>
                  <a:pt x="11107" y="24551"/>
                  <a:pt x="9358" y="24471"/>
                  <a:pt x="7690" y="24400"/>
                </a:cubicBezTo>
                <a:cubicBezTo>
                  <a:pt x="7654" y="23472"/>
                  <a:pt x="7619" y="22437"/>
                  <a:pt x="7583" y="21465"/>
                </a:cubicBezTo>
                <a:cubicBezTo>
                  <a:pt x="7574" y="21206"/>
                  <a:pt x="7556" y="20947"/>
                  <a:pt x="7547" y="20697"/>
                </a:cubicBezTo>
                <a:cubicBezTo>
                  <a:pt x="9180" y="20653"/>
                  <a:pt x="10875" y="20599"/>
                  <a:pt x="12606" y="20555"/>
                </a:cubicBezTo>
                <a:close/>
                <a:moveTo>
                  <a:pt x="18645" y="20403"/>
                </a:moveTo>
                <a:lnTo>
                  <a:pt x="18645" y="20403"/>
                </a:lnTo>
                <a:cubicBezTo>
                  <a:pt x="18636" y="20635"/>
                  <a:pt x="18627" y="20876"/>
                  <a:pt x="18610" y="21108"/>
                </a:cubicBezTo>
                <a:cubicBezTo>
                  <a:pt x="18556" y="22589"/>
                  <a:pt x="18502" y="23989"/>
                  <a:pt x="18485" y="24765"/>
                </a:cubicBezTo>
                <a:cubicBezTo>
                  <a:pt x="18485" y="24810"/>
                  <a:pt x="18485" y="24855"/>
                  <a:pt x="18485" y="24890"/>
                </a:cubicBezTo>
                <a:cubicBezTo>
                  <a:pt x="16763" y="24810"/>
                  <a:pt x="14996" y="24730"/>
                  <a:pt x="13257" y="24649"/>
                </a:cubicBezTo>
                <a:cubicBezTo>
                  <a:pt x="13168" y="23686"/>
                  <a:pt x="13070" y="22027"/>
                  <a:pt x="12989" y="20546"/>
                </a:cubicBezTo>
                <a:cubicBezTo>
                  <a:pt x="14872" y="20492"/>
                  <a:pt x="16781" y="20448"/>
                  <a:pt x="18645" y="20403"/>
                </a:cubicBezTo>
                <a:close/>
                <a:moveTo>
                  <a:pt x="70271" y="19199"/>
                </a:moveTo>
                <a:lnTo>
                  <a:pt x="70271" y="19199"/>
                </a:lnTo>
                <a:cubicBezTo>
                  <a:pt x="70236" y="21010"/>
                  <a:pt x="70218" y="22963"/>
                  <a:pt x="70253" y="24819"/>
                </a:cubicBezTo>
                <a:cubicBezTo>
                  <a:pt x="69988" y="24816"/>
                  <a:pt x="69721" y="24814"/>
                  <a:pt x="69454" y="24814"/>
                </a:cubicBezTo>
                <a:cubicBezTo>
                  <a:pt x="68140" y="24814"/>
                  <a:pt x="66814" y="24850"/>
                  <a:pt x="65561" y="24917"/>
                </a:cubicBezTo>
                <a:cubicBezTo>
                  <a:pt x="65347" y="23204"/>
                  <a:pt x="65142" y="21482"/>
                  <a:pt x="65133" y="19555"/>
                </a:cubicBezTo>
                <a:cubicBezTo>
                  <a:pt x="66462" y="19502"/>
                  <a:pt x="67827" y="19547"/>
                  <a:pt x="69049" y="19377"/>
                </a:cubicBezTo>
                <a:cubicBezTo>
                  <a:pt x="69468" y="19323"/>
                  <a:pt x="69906" y="19252"/>
                  <a:pt x="70271" y="19199"/>
                </a:cubicBezTo>
                <a:close/>
                <a:moveTo>
                  <a:pt x="61100" y="19457"/>
                </a:moveTo>
                <a:cubicBezTo>
                  <a:pt x="62340" y="19475"/>
                  <a:pt x="63545" y="19520"/>
                  <a:pt x="64776" y="19547"/>
                </a:cubicBezTo>
                <a:cubicBezTo>
                  <a:pt x="64776" y="21482"/>
                  <a:pt x="65017" y="23231"/>
                  <a:pt x="65204" y="24944"/>
                </a:cubicBezTo>
                <a:cubicBezTo>
                  <a:pt x="64000" y="24979"/>
                  <a:pt x="62840" y="25069"/>
                  <a:pt x="61654" y="25140"/>
                </a:cubicBezTo>
                <a:cubicBezTo>
                  <a:pt x="61422" y="23302"/>
                  <a:pt x="61216" y="21429"/>
                  <a:pt x="61092" y="19493"/>
                </a:cubicBezTo>
                <a:cubicBezTo>
                  <a:pt x="61092" y="19475"/>
                  <a:pt x="61092" y="19466"/>
                  <a:pt x="61100" y="19457"/>
                </a:cubicBezTo>
                <a:close/>
                <a:moveTo>
                  <a:pt x="24141" y="20269"/>
                </a:moveTo>
                <a:cubicBezTo>
                  <a:pt x="24051" y="21349"/>
                  <a:pt x="23962" y="22910"/>
                  <a:pt x="23891" y="24239"/>
                </a:cubicBezTo>
                <a:cubicBezTo>
                  <a:pt x="23873" y="24560"/>
                  <a:pt x="23855" y="24872"/>
                  <a:pt x="23846" y="25149"/>
                </a:cubicBezTo>
                <a:cubicBezTo>
                  <a:pt x="22258" y="25078"/>
                  <a:pt x="20581" y="24997"/>
                  <a:pt x="18868" y="24908"/>
                </a:cubicBezTo>
                <a:cubicBezTo>
                  <a:pt x="18868" y="24863"/>
                  <a:pt x="18868" y="24819"/>
                  <a:pt x="18877" y="24774"/>
                </a:cubicBezTo>
                <a:cubicBezTo>
                  <a:pt x="18886" y="23998"/>
                  <a:pt x="18940" y="22606"/>
                  <a:pt x="19002" y="21117"/>
                </a:cubicBezTo>
                <a:cubicBezTo>
                  <a:pt x="19011" y="20876"/>
                  <a:pt x="19020" y="20635"/>
                  <a:pt x="19029" y="20385"/>
                </a:cubicBezTo>
                <a:cubicBezTo>
                  <a:pt x="20795" y="20349"/>
                  <a:pt x="22517" y="20305"/>
                  <a:pt x="24141" y="20269"/>
                </a:cubicBezTo>
                <a:close/>
                <a:moveTo>
                  <a:pt x="55953" y="19306"/>
                </a:moveTo>
                <a:cubicBezTo>
                  <a:pt x="57532" y="19368"/>
                  <a:pt x="59102" y="19439"/>
                  <a:pt x="60726" y="19457"/>
                </a:cubicBezTo>
                <a:cubicBezTo>
                  <a:pt x="60868" y="21411"/>
                  <a:pt x="61065" y="23302"/>
                  <a:pt x="61297" y="25158"/>
                </a:cubicBezTo>
                <a:cubicBezTo>
                  <a:pt x="59620" y="25265"/>
                  <a:pt x="57809" y="25265"/>
                  <a:pt x="56051" y="25265"/>
                </a:cubicBezTo>
                <a:cubicBezTo>
                  <a:pt x="56033" y="23267"/>
                  <a:pt x="56015" y="21277"/>
                  <a:pt x="55944" y="19332"/>
                </a:cubicBezTo>
                <a:cubicBezTo>
                  <a:pt x="55944" y="19323"/>
                  <a:pt x="55944" y="19306"/>
                  <a:pt x="55953" y="19306"/>
                </a:cubicBezTo>
                <a:close/>
                <a:moveTo>
                  <a:pt x="50913" y="19199"/>
                </a:moveTo>
                <a:cubicBezTo>
                  <a:pt x="52501" y="19199"/>
                  <a:pt x="54044" y="19243"/>
                  <a:pt x="55587" y="19297"/>
                </a:cubicBezTo>
                <a:cubicBezTo>
                  <a:pt x="55659" y="21250"/>
                  <a:pt x="55676" y="23258"/>
                  <a:pt x="55694" y="25265"/>
                </a:cubicBezTo>
                <a:cubicBezTo>
                  <a:pt x="54178" y="25309"/>
                  <a:pt x="52634" y="25327"/>
                  <a:pt x="51127" y="25390"/>
                </a:cubicBezTo>
                <a:cubicBezTo>
                  <a:pt x="51109" y="23284"/>
                  <a:pt x="51064" y="21197"/>
                  <a:pt x="50904" y="19234"/>
                </a:cubicBezTo>
                <a:cubicBezTo>
                  <a:pt x="50895" y="19216"/>
                  <a:pt x="50895" y="19199"/>
                  <a:pt x="50913" y="19199"/>
                </a:cubicBezTo>
                <a:close/>
                <a:moveTo>
                  <a:pt x="29796" y="20135"/>
                </a:moveTo>
                <a:cubicBezTo>
                  <a:pt x="29814" y="20564"/>
                  <a:pt x="29832" y="21018"/>
                  <a:pt x="29850" y="21473"/>
                </a:cubicBezTo>
                <a:cubicBezTo>
                  <a:pt x="29904" y="22838"/>
                  <a:pt x="29966" y="24319"/>
                  <a:pt x="29993" y="25461"/>
                </a:cubicBezTo>
                <a:cubicBezTo>
                  <a:pt x="28333" y="25372"/>
                  <a:pt x="26371" y="25274"/>
                  <a:pt x="24230" y="25176"/>
                </a:cubicBezTo>
                <a:cubicBezTo>
                  <a:pt x="24239" y="24890"/>
                  <a:pt x="24257" y="24578"/>
                  <a:pt x="24274" y="24257"/>
                </a:cubicBezTo>
                <a:cubicBezTo>
                  <a:pt x="24355" y="22910"/>
                  <a:pt x="24435" y="21331"/>
                  <a:pt x="24524" y="20260"/>
                </a:cubicBezTo>
                <a:cubicBezTo>
                  <a:pt x="26469" y="20207"/>
                  <a:pt x="28262" y="20171"/>
                  <a:pt x="29796" y="20135"/>
                </a:cubicBezTo>
                <a:close/>
                <a:moveTo>
                  <a:pt x="50538" y="19199"/>
                </a:moveTo>
                <a:cubicBezTo>
                  <a:pt x="50716" y="21170"/>
                  <a:pt x="50743" y="23284"/>
                  <a:pt x="50779" y="25408"/>
                </a:cubicBezTo>
                <a:cubicBezTo>
                  <a:pt x="49280" y="25488"/>
                  <a:pt x="47755" y="25541"/>
                  <a:pt x="46238" y="25604"/>
                </a:cubicBezTo>
                <a:cubicBezTo>
                  <a:pt x="46086" y="23499"/>
                  <a:pt x="45854" y="21473"/>
                  <a:pt x="45756" y="19315"/>
                </a:cubicBezTo>
                <a:cubicBezTo>
                  <a:pt x="47335" y="19261"/>
                  <a:pt x="48905" y="19199"/>
                  <a:pt x="50538" y="19199"/>
                </a:cubicBezTo>
                <a:close/>
                <a:moveTo>
                  <a:pt x="35105" y="19966"/>
                </a:moveTo>
                <a:cubicBezTo>
                  <a:pt x="35158" y="21857"/>
                  <a:pt x="35220" y="23793"/>
                  <a:pt x="35212" y="25720"/>
                </a:cubicBezTo>
                <a:cubicBezTo>
                  <a:pt x="34846" y="25702"/>
                  <a:pt x="33044" y="25613"/>
                  <a:pt x="30376" y="25479"/>
                </a:cubicBezTo>
                <a:cubicBezTo>
                  <a:pt x="30350" y="24328"/>
                  <a:pt x="30287" y="22838"/>
                  <a:pt x="30234" y="21465"/>
                </a:cubicBezTo>
                <a:cubicBezTo>
                  <a:pt x="30216" y="21001"/>
                  <a:pt x="30198" y="20555"/>
                  <a:pt x="30189" y="20126"/>
                </a:cubicBezTo>
                <a:cubicBezTo>
                  <a:pt x="33115" y="20064"/>
                  <a:pt x="35015" y="20019"/>
                  <a:pt x="35096" y="20019"/>
                </a:cubicBezTo>
                <a:lnTo>
                  <a:pt x="35096" y="19966"/>
                </a:lnTo>
                <a:close/>
                <a:moveTo>
                  <a:pt x="45399" y="19332"/>
                </a:moveTo>
                <a:cubicBezTo>
                  <a:pt x="45498" y="21491"/>
                  <a:pt x="45738" y="23516"/>
                  <a:pt x="45890" y="25622"/>
                </a:cubicBezTo>
                <a:cubicBezTo>
                  <a:pt x="44347" y="25729"/>
                  <a:pt x="42794" y="25809"/>
                  <a:pt x="41189" y="25845"/>
                </a:cubicBezTo>
                <a:cubicBezTo>
                  <a:pt x="41126" y="23686"/>
                  <a:pt x="40885" y="21696"/>
                  <a:pt x="40805" y="19564"/>
                </a:cubicBezTo>
                <a:cubicBezTo>
                  <a:pt x="42357" y="19520"/>
                  <a:pt x="43856" y="19404"/>
                  <a:pt x="45399" y="19332"/>
                </a:cubicBezTo>
                <a:close/>
                <a:moveTo>
                  <a:pt x="40448" y="19582"/>
                </a:moveTo>
                <a:cubicBezTo>
                  <a:pt x="40537" y="21714"/>
                  <a:pt x="40769" y="23695"/>
                  <a:pt x="40832" y="25854"/>
                </a:cubicBezTo>
                <a:cubicBezTo>
                  <a:pt x="40150" y="25871"/>
                  <a:pt x="39455" y="25884"/>
                  <a:pt x="38763" y="25884"/>
                </a:cubicBezTo>
                <a:cubicBezTo>
                  <a:pt x="37664" y="25884"/>
                  <a:pt x="36576" y="25851"/>
                  <a:pt x="35568" y="25747"/>
                </a:cubicBezTo>
                <a:cubicBezTo>
                  <a:pt x="35568" y="23775"/>
                  <a:pt x="35506" y="21812"/>
                  <a:pt x="35470" y="19921"/>
                </a:cubicBezTo>
                <a:cubicBezTo>
                  <a:pt x="37049" y="19725"/>
                  <a:pt x="38735" y="19645"/>
                  <a:pt x="40448" y="19582"/>
                </a:cubicBezTo>
                <a:close/>
                <a:moveTo>
                  <a:pt x="1526" y="24533"/>
                </a:moveTo>
                <a:cubicBezTo>
                  <a:pt x="3256" y="24596"/>
                  <a:pt x="5228" y="24676"/>
                  <a:pt x="7315" y="24765"/>
                </a:cubicBezTo>
                <a:cubicBezTo>
                  <a:pt x="7351" y="25800"/>
                  <a:pt x="7369" y="26665"/>
                  <a:pt x="7351" y="27112"/>
                </a:cubicBezTo>
                <a:cubicBezTo>
                  <a:pt x="7342" y="27477"/>
                  <a:pt x="7307" y="28173"/>
                  <a:pt x="7253" y="29047"/>
                </a:cubicBezTo>
                <a:cubicBezTo>
                  <a:pt x="5032" y="29021"/>
                  <a:pt x="3007" y="28994"/>
                  <a:pt x="1356" y="28985"/>
                </a:cubicBezTo>
                <a:cubicBezTo>
                  <a:pt x="1365" y="27852"/>
                  <a:pt x="1374" y="26942"/>
                  <a:pt x="1401" y="26541"/>
                </a:cubicBezTo>
                <a:cubicBezTo>
                  <a:pt x="1436" y="26130"/>
                  <a:pt x="1481" y="25399"/>
                  <a:pt x="1526" y="24533"/>
                </a:cubicBezTo>
                <a:close/>
                <a:moveTo>
                  <a:pt x="68997" y="25170"/>
                </a:moveTo>
                <a:cubicBezTo>
                  <a:pt x="69422" y="25170"/>
                  <a:pt x="69848" y="25177"/>
                  <a:pt x="70271" y="25194"/>
                </a:cubicBezTo>
                <a:cubicBezTo>
                  <a:pt x="70298" y="26460"/>
                  <a:pt x="70343" y="27718"/>
                  <a:pt x="70450" y="28914"/>
                </a:cubicBezTo>
                <a:cubicBezTo>
                  <a:pt x="68969" y="28914"/>
                  <a:pt x="67550" y="28985"/>
                  <a:pt x="66150" y="29074"/>
                </a:cubicBezTo>
                <a:cubicBezTo>
                  <a:pt x="65936" y="27834"/>
                  <a:pt x="65757" y="26567"/>
                  <a:pt x="65606" y="25274"/>
                </a:cubicBezTo>
                <a:cubicBezTo>
                  <a:pt x="66700" y="25222"/>
                  <a:pt x="67847" y="25170"/>
                  <a:pt x="68997" y="25170"/>
                </a:cubicBezTo>
                <a:close/>
                <a:moveTo>
                  <a:pt x="7699" y="24783"/>
                </a:moveTo>
                <a:lnTo>
                  <a:pt x="7699" y="24783"/>
                </a:lnTo>
                <a:cubicBezTo>
                  <a:pt x="9376" y="24855"/>
                  <a:pt x="11134" y="24935"/>
                  <a:pt x="12909" y="25015"/>
                </a:cubicBezTo>
                <a:cubicBezTo>
                  <a:pt x="12918" y="25122"/>
                  <a:pt x="12936" y="25211"/>
                  <a:pt x="12945" y="25283"/>
                </a:cubicBezTo>
                <a:cubicBezTo>
                  <a:pt x="13043" y="25889"/>
                  <a:pt x="13007" y="27370"/>
                  <a:pt x="12971" y="28673"/>
                </a:cubicBezTo>
                <a:cubicBezTo>
                  <a:pt x="12971" y="28842"/>
                  <a:pt x="12971" y="29003"/>
                  <a:pt x="12962" y="29154"/>
                </a:cubicBezTo>
                <a:cubicBezTo>
                  <a:pt x="11125" y="29119"/>
                  <a:pt x="9332" y="29083"/>
                  <a:pt x="7637" y="29056"/>
                </a:cubicBezTo>
                <a:cubicBezTo>
                  <a:pt x="7690" y="28182"/>
                  <a:pt x="7726" y="27495"/>
                  <a:pt x="7735" y="27120"/>
                </a:cubicBezTo>
                <a:cubicBezTo>
                  <a:pt x="7753" y="26674"/>
                  <a:pt x="7735" y="25809"/>
                  <a:pt x="7699" y="24783"/>
                </a:cubicBezTo>
                <a:close/>
                <a:moveTo>
                  <a:pt x="65258" y="25283"/>
                </a:moveTo>
                <a:cubicBezTo>
                  <a:pt x="65409" y="26576"/>
                  <a:pt x="65579" y="27852"/>
                  <a:pt x="65793" y="29083"/>
                </a:cubicBezTo>
                <a:cubicBezTo>
                  <a:pt x="64597" y="29137"/>
                  <a:pt x="63384" y="29181"/>
                  <a:pt x="62153" y="29208"/>
                </a:cubicBezTo>
                <a:cubicBezTo>
                  <a:pt x="62010" y="27959"/>
                  <a:pt x="61832" y="26746"/>
                  <a:pt x="61698" y="25488"/>
                </a:cubicBezTo>
                <a:cubicBezTo>
                  <a:pt x="62867" y="25417"/>
                  <a:pt x="64053" y="25345"/>
                  <a:pt x="65231" y="25283"/>
                </a:cubicBezTo>
                <a:close/>
                <a:moveTo>
                  <a:pt x="61323" y="25515"/>
                </a:moveTo>
                <a:cubicBezTo>
                  <a:pt x="61350" y="25533"/>
                  <a:pt x="61350" y="25586"/>
                  <a:pt x="61350" y="25613"/>
                </a:cubicBezTo>
                <a:cubicBezTo>
                  <a:pt x="61511" y="26781"/>
                  <a:pt x="61636" y="28013"/>
                  <a:pt x="61796" y="29208"/>
                </a:cubicBezTo>
                <a:cubicBezTo>
                  <a:pt x="60756" y="29193"/>
                  <a:pt x="59693" y="29175"/>
                  <a:pt x="58636" y="29175"/>
                </a:cubicBezTo>
                <a:cubicBezTo>
                  <a:pt x="57817" y="29175"/>
                  <a:pt x="57001" y="29186"/>
                  <a:pt x="56203" y="29217"/>
                </a:cubicBezTo>
                <a:cubicBezTo>
                  <a:pt x="56131" y="28030"/>
                  <a:pt x="56069" y="26844"/>
                  <a:pt x="56051" y="25613"/>
                </a:cubicBezTo>
                <a:lnTo>
                  <a:pt x="56051" y="25613"/>
                </a:lnTo>
                <a:cubicBezTo>
                  <a:pt x="56379" y="25614"/>
                  <a:pt x="56707" y="25615"/>
                  <a:pt x="57035" y="25615"/>
                </a:cubicBezTo>
                <a:cubicBezTo>
                  <a:pt x="58497" y="25615"/>
                  <a:pt x="59946" y="25595"/>
                  <a:pt x="61323" y="25515"/>
                </a:cubicBezTo>
                <a:close/>
                <a:moveTo>
                  <a:pt x="13301" y="25033"/>
                </a:moveTo>
                <a:cubicBezTo>
                  <a:pt x="15023" y="25113"/>
                  <a:pt x="16763" y="25194"/>
                  <a:pt x="18476" y="25274"/>
                </a:cubicBezTo>
                <a:cubicBezTo>
                  <a:pt x="18449" y="25898"/>
                  <a:pt x="18386" y="26496"/>
                  <a:pt x="18333" y="27076"/>
                </a:cubicBezTo>
                <a:cubicBezTo>
                  <a:pt x="18271" y="27816"/>
                  <a:pt x="18199" y="28530"/>
                  <a:pt x="18190" y="29270"/>
                </a:cubicBezTo>
                <a:cubicBezTo>
                  <a:pt x="16576" y="29235"/>
                  <a:pt x="14952" y="29199"/>
                  <a:pt x="13346" y="29163"/>
                </a:cubicBezTo>
                <a:cubicBezTo>
                  <a:pt x="13355" y="29012"/>
                  <a:pt x="13355" y="28851"/>
                  <a:pt x="13355" y="28682"/>
                </a:cubicBezTo>
                <a:cubicBezTo>
                  <a:pt x="13391" y="27299"/>
                  <a:pt x="13426" y="25863"/>
                  <a:pt x="13328" y="25229"/>
                </a:cubicBezTo>
                <a:cubicBezTo>
                  <a:pt x="13319" y="25167"/>
                  <a:pt x="13310" y="25104"/>
                  <a:pt x="13301" y="25033"/>
                </a:cubicBezTo>
                <a:close/>
                <a:moveTo>
                  <a:pt x="55694" y="25622"/>
                </a:moveTo>
                <a:cubicBezTo>
                  <a:pt x="55712" y="26862"/>
                  <a:pt x="55783" y="28048"/>
                  <a:pt x="55855" y="29235"/>
                </a:cubicBezTo>
                <a:cubicBezTo>
                  <a:pt x="54312" y="29306"/>
                  <a:pt x="52670" y="29270"/>
                  <a:pt x="51127" y="29333"/>
                </a:cubicBezTo>
                <a:cubicBezTo>
                  <a:pt x="51100" y="28155"/>
                  <a:pt x="51145" y="26906"/>
                  <a:pt x="51136" y="25738"/>
                </a:cubicBezTo>
                <a:cubicBezTo>
                  <a:pt x="52643" y="25684"/>
                  <a:pt x="54169" y="25657"/>
                  <a:pt x="55694" y="25622"/>
                </a:cubicBezTo>
                <a:close/>
                <a:moveTo>
                  <a:pt x="18859" y="25301"/>
                </a:moveTo>
                <a:cubicBezTo>
                  <a:pt x="20563" y="25381"/>
                  <a:pt x="22240" y="25461"/>
                  <a:pt x="23819" y="25533"/>
                </a:cubicBezTo>
                <a:cubicBezTo>
                  <a:pt x="23802" y="25943"/>
                  <a:pt x="23775" y="26282"/>
                  <a:pt x="23757" y="26514"/>
                </a:cubicBezTo>
                <a:cubicBezTo>
                  <a:pt x="23721" y="26969"/>
                  <a:pt x="23712" y="28066"/>
                  <a:pt x="23712" y="29404"/>
                </a:cubicBezTo>
                <a:cubicBezTo>
                  <a:pt x="22071" y="29369"/>
                  <a:pt x="20331" y="29324"/>
                  <a:pt x="18574" y="29279"/>
                </a:cubicBezTo>
                <a:cubicBezTo>
                  <a:pt x="18583" y="28548"/>
                  <a:pt x="18654" y="27843"/>
                  <a:pt x="18717" y="27112"/>
                </a:cubicBezTo>
                <a:cubicBezTo>
                  <a:pt x="18770" y="26523"/>
                  <a:pt x="18833" y="25925"/>
                  <a:pt x="18859" y="25301"/>
                </a:cubicBezTo>
                <a:close/>
                <a:moveTo>
                  <a:pt x="50779" y="25764"/>
                </a:moveTo>
                <a:lnTo>
                  <a:pt x="50779" y="25764"/>
                </a:lnTo>
                <a:cubicBezTo>
                  <a:pt x="50806" y="26933"/>
                  <a:pt x="50743" y="28155"/>
                  <a:pt x="50779" y="29333"/>
                </a:cubicBezTo>
                <a:cubicBezTo>
                  <a:pt x="49378" y="29404"/>
                  <a:pt x="47906" y="29404"/>
                  <a:pt x="46443" y="29413"/>
                </a:cubicBezTo>
                <a:cubicBezTo>
                  <a:pt x="46399" y="28262"/>
                  <a:pt x="46327" y="27067"/>
                  <a:pt x="46274" y="25961"/>
                </a:cubicBezTo>
                <a:cubicBezTo>
                  <a:pt x="47772" y="25889"/>
                  <a:pt x="49289" y="25845"/>
                  <a:pt x="50779" y="25764"/>
                </a:cubicBezTo>
                <a:close/>
                <a:moveTo>
                  <a:pt x="45890" y="25979"/>
                </a:moveTo>
                <a:cubicBezTo>
                  <a:pt x="45926" y="26014"/>
                  <a:pt x="45926" y="26095"/>
                  <a:pt x="45926" y="26166"/>
                </a:cubicBezTo>
                <a:cubicBezTo>
                  <a:pt x="45979" y="27227"/>
                  <a:pt x="46051" y="28343"/>
                  <a:pt x="46095" y="29422"/>
                </a:cubicBezTo>
                <a:cubicBezTo>
                  <a:pt x="44604" y="29463"/>
                  <a:pt x="43159" y="29549"/>
                  <a:pt x="41627" y="29549"/>
                </a:cubicBezTo>
                <a:cubicBezTo>
                  <a:pt x="41491" y="29549"/>
                  <a:pt x="41353" y="29548"/>
                  <a:pt x="41215" y="29547"/>
                </a:cubicBezTo>
                <a:cubicBezTo>
                  <a:pt x="41215" y="28423"/>
                  <a:pt x="41224" y="27290"/>
                  <a:pt x="41198" y="26193"/>
                </a:cubicBezTo>
                <a:cubicBezTo>
                  <a:pt x="42803" y="26166"/>
                  <a:pt x="44356" y="26077"/>
                  <a:pt x="45890" y="25979"/>
                </a:cubicBezTo>
                <a:close/>
                <a:moveTo>
                  <a:pt x="24203" y="25559"/>
                </a:moveTo>
                <a:cubicBezTo>
                  <a:pt x="26362" y="25657"/>
                  <a:pt x="28333" y="25756"/>
                  <a:pt x="30002" y="25845"/>
                </a:cubicBezTo>
                <a:cubicBezTo>
                  <a:pt x="30011" y="26389"/>
                  <a:pt x="30020" y="26835"/>
                  <a:pt x="30011" y="27112"/>
                </a:cubicBezTo>
                <a:cubicBezTo>
                  <a:pt x="30002" y="27495"/>
                  <a:pt x="29957" y="28218"/>
                  <a:pt x="29904" y="29146"/>
                </a:cubicBezTo>
                <a:cubicBezTo>
                  <a:pt x="29904" y="29288"/>
                  <a:pt x="29895" y="29431"/>
                  <a:pt x="29886" y="29574"/>
                </a:cubicBezTo>
                <a:cubicBezTo>
                  <a:pt x="28209" y="29520"/>
                  <a:pt x="26228" y="29476"/>
                  <a:pt x="24096" y="29413"/>
                </a:cubicBezTo>
                <a:cubicBezTo>
                  <a:pt x="24096" y="28084"/>
                  <a:pt x="24105" y="26996"/>
                  <a:pt x="24141" y="26541"/>
                </a:cubicBezTo>
                <a:cubicBezTo>
                  <a:pt x="24158" y="26309"/>
                  <a:pt x="24185" y="25970"/>
                  <a:pt x="24203" y="25559"/>
                </a:cubicBezTo>
                <a:close/>
                <a:moveTo>
                  <a:pt x="30385" y="25863"/>
                </a:moveTo>
                <a:lnTo>
                  <a:pt x="30385" y="25863"/>
                </a:lnTo>
                <a:cubicBezTo>
                  <a:pt x="33088" y="25996"/>
                  <a:pt x="34908" y="26095"/>
                  <a:pt x="35203" y="26112"/>
                </a:cubicBezTo>
                <a:cubicBezTo>
                  <a:pt x="35185" y="27299"/>
                  <a:pt x="35131" y="28521"/>
                  <a:pt x="35149" y="29716"/>
                </a:cubicBezTo>
                <a:cubicBezTo>
                  <a:pt x="34667" y="29708"/>
                  <a:pt x="32856" y="29654"/>
                  <a:pt x="30269" y="29583"/>
                </a:cubicBezTo>
                <a:cubicBezTo>
                  <a:pt x="30278" y="29440"/>
                  <a:pt x="30287" y="29297"/>
                  <a:pt x="30287" y="29163"/>
                </a:cubicBezTo>
                <a:cubicBezTo>
                  <a:pt x="30341" y="28236"/>
                  <a:pt x="30385" y="27504"/>
                  <a:pt x="30394" y="27120"/>
                </a:cubicBezTo>
                <a:cubicBezTo>
                  <a:pt x="30403" y="26844"/>
                  <a:pt x="30403" y="26407"/>
                  <a:pt x="30385" y="25863"/>
                </a:cubicBezTo>
                <a:close/>
                <a:moveTo>
                  <a:pt x="35568" y="26103"/>
                </a:moveTo>
                <a:cubicBezTo>
                  <a:pt x="36562" y="26207"/>
                  <a:pt x="37648" y="26237"/>
                  <a:pt x="38742" y="26237"/>
                </a:cubicBezTo>
                <a:cubicBezTo>
                  <a:pt x="39446" y="26237"/>
                  <a:pt x="40153" y="26224"/>
                  <a:pt x="40841" y="26210"/>
                </a:cubicBezTo>
                <a:cubicBezTo>
                  <a:pt x="40868" y="27299"/>
                  <a:pt x="40859" y="28432"/>
                  <a:pt x="40868" y="29556"/>
                </a:cubicBezTo>
                <a:cubicBezTo>
                  <a:pt x="39057" y="29592"/>
                  <a:pt x="37335" y="29716"/>
                  <a:pt x="35506" y="29734"/>
                </a:cubicBezTo>
                <a:cubicBezTo>
                  <a:pt x="35479" y="28521"/>
                  <a:pt x="35542" y="27335"/>
                  <a:pt x="35559" y="26130"/>
                </a:cubicBezTo>
                <a:cubicBezTo>
                  <a:pt x="35559" y="26121"/>
                  <a:pt x="35559" y="26103"/>
                  <a:pt x="35568" y="26103"/>
                </a:cubicBezTo>
                <a:close/>
                <a:moveTo>
                  <a:pt x="1356" y="29369"/>
                </a:moveTo>
                <a:cubicBezTo>
                  <a:pt x="2998" y="29377"/>
                  <a:pt x="5014" y="29404"/>
                  <a:pt x="7235" y="29440"/>
                </a:cubicBezTo>
                <a:cubicBezTo>
                  <a:pt x="7155" y="30948"/>
                  <a:pt x="7075" y="32393"/>
                  <a:pt x="7030" y="33597"/>
                </a:cubicBezTo>
                <a:cubicBezTo>
                  <a:pt x="4746" y="33499"/>
                  <a:pt x="2784" y="33410"/>
                  <a:pt x="1374" y="33329"/>
                </a:cubicBezTo>
                <a:cubicBezTo>
                  <a:pt x="1365" y="32000"/>
                  <a:pt x="1356" y="30582"/>
                  <a:pt x="1356" y="29369"/>
                </a:cubicBezTo>
                <a:close/>
                <a:moveTo>
                  <a:pt x="7619" y="29440"/>
                </a:moveTo>
                <a:cubicBezTo>
                  <a:pt x="9314" y="29476"/>
                  <a:pt x="11116" y="29502"/>
                  <a:pt x="12954" y="29547"/>
                </a:cubicBezTo>
                <a:cubicBezTo>
                  <a:pt x="12945" y="30270"/>
                  <a:pt x="12936" y="30894"/>
                  <a:pt x="12971" y="31233"/>
                </a:cubicBezTo>
                <a:cubicBezTo>
                  <a:pt x="13007" y="31599"/>
                  <a:pt x="13007" y="32643"/>
                  <a:pt x="12989" y="33838"/>
                </a:cubicBezTo>
                <a:cubicBezTo>
                  <a:pt x="11027" y="33767"/>
                  <a:pt x="9135" y="33686"/>
                  <a:pt x="7414" y="33615"/>
                </a:cubicBezTo>
                <a:cubicBezTo>
                  <a:pt x="7467" y="32250"/>
                  <a:pt x="7547" y="30680"/>
                  <a:pt x="7619" y="29440"/>
                </a:cubicBezTo>
                <a:close/>
                <a:moveTo>
                  <a:pt x="13337" y="29556"/>
                </a:moveTo>
                <a:cubicBezTo>
                  <a:pt x="14943" y="29583"/>
                  <a:pt x="16576" y="29618"/>
                  <a:pt x="18190" y="29663"/>
                </a:cubicBezTo>
                <a:cubicBezTo>
                  <a:pt x="18190" y="29859"/>
                  <a:pt x="18199" y="30064"/>
                  <a:pt x="18208" y="30278"/>
                </a:cubicBezTo>
                <a:cubicBezTo>
                  <a:pt x="18262" y="31313"/>
                  <a:pt x="18378" y="32518"/>
                  <a:pt x="18485" y="33677"/>
                </a:cubicBezTo>
                <a:cubicBezTo>
                  <a:pt x="18502" y="33802"/>
                  <a:pt x="18511" y="33927"/>
                  <a:pt x="18520" y="34052"/>
                </a:cubicBezTo>
                <a:cubicBezTo>
                  <a:pt x="16799" y="33981"/>
                  <a:pt x="15068" y="33918"/>
                  <a:pt x="13373" y="33856"/>
                </a:cubicBezTo>
                <a:cubicBezTo>
                  <a:pt x="13391" y="32616"/>
                  <a:pt x="13391" y="31581"/>
                  <a:pt x="13355" y="31197"/>
                </a:cubicBezTo>
                <a:cubicBezTo>
                  <a:pt x="13319" y="30876"/>
                  <a:pt x="13328" y="30261"/>
                  <a:pt x="13337" y="29556"/>
                </a:cubicBezTo>
                <a:close/>
                <a:moveTo>
                  <a:pt x="18574" y="29672"/>
                </a:moveTo>
                <a:lnTo>
                  <a:pt x="18574" y="29672"/>
                </a:lnTo>
                <a:cubicBezTo>
                  <a:pt x="20331" y="29708"/>
                  <a:pt x="22071" y="29752"/>
                  <a:pt x="23712" y="29797"/>
                </a:cubicBezTo>
                <a:cubicBezTo>
                  <a:pt x="23712" y="31197"/>
                  <a:pt x="23721" y="32812"/>
                  <a:pt x="23739" y="34239"/>
                </a:cubicBezTo>
                <a:cubicBezTo>
                  <a:pt x="22178" y="34186"/>
                  <a:pt x="20554" y="34123"/>
                  <a:pt x="18913" y="34061"/>
                </a:cubicBezTo>
                <a:cubicBezTo>
                  <a:pt x="18895" y="33918"/>
                  <a:pt x="18886" y="33784"/>
                  <a:pt x="18868" y="33642"/>
                </a:cubicBezTo>
                <a:cubicBezTo>
                  <a:pt x="18761" y="32482"/>
                  <a:pt x="18645" y="31287"/>
                  <a:pt x="18592" y="30261"/>
                </a:cubicBezTo>
                <a:cubicBezTo>
                  <a:pt x="18583" y="30055"/>
                  <a:pt x="18574" y="29859"/>
                  <a:pt x="18574" y="29672"/>
                </a:cubicBezTo>
                <a:close/>
                <a:moveTo>
                  <a:pt x="24096" y="29806"/>
                </a:moveTo>
                <a:cubicBezTo>
                  <a:pt x="26228" y="29859"/>
                  <a:pt x="28191" y="29913"/>
                  <a:pt x="29859" y="29957"/>
                </a:cubicBezTo>
                <a:cubicBezTo>
                  <a:pt x="29770" y="31643"/>
                  <a:pt x="29689" y="33231"/>
                  <a:pt x="29663" y="34445"/>
                </a:cubicBezTo>
                <a:cubicBezTo>
                  <a:pt x="28021" y="34391"/>
                  <a:pt x="26139" y="34320"/>
                  <a:pt x="24123" y="34248"/>
                </a:cubicBezTo>
                <a:cubicBezTo>
                  <a:pt x="24114" y="32830"/>
                  <a:pt x="24096" y="31206"/>
                  <a:pt x="24096" y="29806"/>
                </a:cubicBezTo>
                <a:close/>
                <a:moveTo>
                  <a:pt x="30251" y="29966"/>
                </a:moveTo>
                <a:cubicBezTo>
                  <a:pt x="32981" y="30038"/>
                  <a:pt x="34846" y="30091"/>
                  <a:pt x="35167" y="30100"/>
                </a:cubicBezTo>
                <a:cubicBezTo>
                  <a:pt x="35220" y="31670"/>
                  <a:pt x="35390" y="33160"/>
                  <a:pt x="35497" y="34641"/>
                </a:cubicBezTo>
                <a:cubicBezTo>
                  <a:pt x="35435" y="34641"/>
                  <a:pt x="35336" y="34641"/>
                  <a:pt x="35203" y="34632"/>
                </a:cubicBezTo>
                <a:cubicBezTo>
                  <a:pt x="35113" y="34623"/>
                  <a:pt x="35033" y="34614"/>
                  <a:pt x="34953" y="34605"/>
                </a:cubicBezTo>
                <a:lnTo>
                  <a:pt x="34953" y="34623"/>
                </a:lnTo>
                <a:cubicBezTo>
                  <a:pt x="34070" y="34596"/>
                  <a:pt x="32321" y="34534"/>
                  <a:pt x="30046" y="34453"/>
                </a:cubicBezTo>
                <a:cubicBezTo>
                  <a:pt x="30082" y="33115"/>
                  <a:pt x="30171" y="31385"/>
                  <a:pt x="30251" y="29966"/>
                </a:cubicBezTo>
                <a:close/>
                <a:moveTo>
                  <a:pt x="70485" y="29270"/>
                </a:moveTo>
                <a:cubicBezTo>
                  <a:pt x="70646" y="31064"/>
                  <a:pt x="70887" y="32848"/>
                  <a:pt x="70985" y="34677"/>
                </a:cubicBezTo>
                <a:cubicBezTo>
                  <a:pt x="69727" y="34739"/>
                  <a:pt x="68532" y="34864"/>
                  <a:pt x="67229" y="34882"/>
                </a:cubicBezTo>
                <a:cubicBezTo>
                  <a:pt x="66917" y="33035"/>
                  <a:pt x="66516" y="31278"/>
                  <a:pt x="66212" y="29422"/>
                </a:cubicBezTo>
                <a:cubicBezTo>
                  <a:pt x="67595" y="29333"/>
                  <a:pt x="69013" y="29270"/>
                  <a:pt x="70485" y="29270"/>
                </a:cubicBezTo>
                <a:close/>
                <a:moveTo>
                  <a:pt x="40876" y="29913"/>
                </a:moveTo>
                <a:cubicBezTo>
                  <a:pt x="40903" y="31661"/>
                  <a:pt x="40939" y="33410"/>
                  <a:pt x="41055" y="35078"/>
                </a:cubicBezTo>
                <a:cubicBezTo>
                  <a:pt x="39253" y="35024"/>
                  <a:pt x="37558" y="34855"/>
                  <a:pt x="35863" y="34694"/>
                </a:cubicBezTo>
                <a:cubicBezTo>
                  <a:pt x="35738" y="33169"/>
                  <a:pt x="35577" y="31679"/>
                  <a:pt x="35515" y="30091"/>
                </a:cubicBezTo>
                <a:cubicBezTo>
                  <a:pt x="37344" y="30073"/>
                  <a:pt x="39065" y="29948"/>
                  <a:pt x="40876" y="29913"/>
                </a:cubicBezTo>
                <a:close/>
                <a:moveTo>
                  <a:pt x="65802" y="29431"/>
                </a:moveTo>
                <a:cubicBezTo>
                  <a:pt x="65864" y="29440"/>
                  <a:pt x="65838" y="29440"/>
                  <a:pt x="65855" y="29485"/>
                </a:cubicBezTo>
                <a:cubicBezTo>
                  <a:pt x="65873" y="29538"/>
                  <a:pt x="65900" y="29690"/>
                  <a:pt x="65909" y="29743"/>
                </a:cubicBezTo>
                <a:cubicBezTo>
                  <a:pt x="66212" y="31483"/>
                  <a:pt x="66578" y="33187"/>
                  <a:pt x="66863" y="34900"/>
                </a:cubicBezTo>
                <a:cubicBezTo>
                  <a:pt x="65445" y="34944"/>
                  <a:pt x="64044" y="35016"/>
                  <a:pt x="62662" y="35087"/>
                </a:cubicBezTo>
                <a:cubicBezTo>
                  <a:pt x="62537" y="33213"/>
                  <a:pt x="62394" y="31349"/>
                  <a:pt x="62189" y="29556"/>
                </a:cubicBezTo>
                <a:cubicBezTo>
                  <a:pt x="63090" y="29556"/>
                  <a:pt x="63982" y="29493"/>
                  <a:pt x="64883" y="29476"/>
                </a:cubicBezTo>
                <a:cubicBezTo>
                  <a:pt x="65177" y="29467"/>
                  <a:pt x="65472" y="29467"/>
                  <a:pt x="65766" y="29449"/>
                </a:cubicBezTo>
                <a:cubicBezTo>
                  <a:pt x="65784" y="29440"/>
                  <a:pt x="65784" y="29431"/>
                  <a:pt x="65802" y="29431"/>
                </a:cubicBezTo>
                <a:close/>
                <a:moveTo>
                  <a:pt x="46104" y="29779"/>
                </a:moveTo>
                <a:cubicBezTo>
                  <a:pt x="46176" y="31581"/>
                  <a:pt x="46309" y="33329"/>
                  <a:pt x="46407" y="35114"/>
                </a:cubicBezTo>
                <a:cubicBezTo>
                  <a:pt x="45340" y="35114"/>
                  <a:pt x="44261" y="35143"/>
                  <a:pt x="43193" y="35143"/>
                </a:cubicBezTo>
                <a:cubicBezTo>
                  <a:pt x="42592" y="35143"/>
                  <a:pt x="41994" y="35134"/>
                  <a:pt x="41403" y="35105"/>
                </a:cubicBezTo>
                <a:cubicBezTo>
                  <a:pt x="41296" y="33419"/>
                  <a:pt x="41260" y="31670"/>
                  <a:pt x="41224" y="29913"/>
                </a:cubicBezTo>
                <a:cubicBezTo>
                  <a:pt x="42893" y="29904"/>
                  <a:pt x="44481" y="29823"/>
                  <a:pt x="46104" y="29779"/>
                </a:cubicBezTo>
                <a:close/>
                <a:moveTo>
                  <a:pt x="50779" y="29690"/>
                </a:moveTo>
                <a:cubicBezTo>
                  <a:pt x="50814" y="31536"/>
                  <a:pt x="50913" y="33329"/>
                  <a:pt x="50975" y="35149"/>
                </a:cubicBezTo>
                <a:cubicBezTo>
                  <a:pt x="50780" y="35151"/>
                  <a:pt x="50586" y="35151"/>
                  <a:pt x="50392" y="35151"/>
                </a:cubicBezTo>
                <a:cubicBezTo>
                  <a:pt x="49167" y="35151"/>
                  <a:pt x="47965" y="35129"/>
                  <a:pt x="46755" y="35114"/>
                </a:cubicBezTo>
                <a:cubicBezTo>
                  <a:pt x="46675" y="33321"/>
                  <a:pt x="46515" y="31554"/>
                  <a:pt x="46470" y="29770"/>
                </a:cubicBezTo>
                <a:lnTo>
                  <a:pt x="46470" y="29770"/>
                </a:lnTo>
                <a:cubicBezTo>
                  <a:pt x="46598" y="29771"/>
                  <a:pt x="46726" y="29771"/>
                  <a:pt x="46853" y="29771"/>
                </a:cubicBezTo>
                <a:cubicBezTo>
                  <a:pt x="48189" y="29771"/>
                  <a:pt x="49484" y="29730"/>
                  <a:pt x="50779" y="29690"/>
                </a:cubicBezTo>
                <a:close/>
                <a:moveTo>
                  <a:pt x="55873" y="29592"/>
                </a:moveTo>
                <a:cubicBezTo>
                  <a:pt x="55998" y="31394"/>
                  <a:pt x="55980" y="33338"/>
                  <a:pt x="56007" y="35247"/>
                </a:cubicBezTo>
                <a:cubicBezTo>
                  <a:pt x="54499" y="35167"/>
                  <a:pt x="52929" y="35149"/>
                  <a:pt x="51332" y="35149"/>
                </a:cubicBezTo>
                <a:cubicBezTo>
                  <a:pt x="51252" y="33347"/>
                  <a:pt x="51180" y="31527"/>
                  <a:pt x="51127" y="29681"/>
                </a:cubicBezTo>
                <a:cubicBezTo>
                  <a:pt x="52679" y="29627"/>
                  <a:pt x="54329" y="29654"/>
                  <a:pt x="55873" y="29592"/>
                </a:cubicBezTo>
                <a:close/>
                <a:moveTo>
                  <a:pt x="58533" y="29526"/>
                </a:moveTo>
                <a:cubicBezTo>
                  <a:pt x="59634" y="29526"/>
                  <a:pt x="60745" y="29545"/>
                  <a:pt x="61841" y="29556"/>
                </a:cubicBezTo>
                <a:cubicBezTo>
                  <a:pt x="62037" y="31367"/>
                  <a:pt x="62180" y="33231"/>
                  <a:pt x="62305" y="35114"/>
                </a:cubicBezTo>
                <a:cubicBezTo>
                  <a:pt x="60518" y="35196"/>
                  <a:pt x="58654" y="35248"/>
                  <a:pt x="56799" y="35248"/>
                </a:cubicBezTo>
                <a:cubicBezTo>
                  <a:pt x="56653" y="35248"/>
                  <a:pt x="56508" y="35248"/>
                  <a:pt x="56363" y="35247"/>
                </a:cubicBezTo>
                <a:cubicBezTo>
                  <a:pt x="56346" y="33329"/>
                  <a:pt x="56337" y="31358"/>
                  <a:pt x="56238" y="29565"/>
                </a:cubicBezTo>
                <a:cubicBezTo>
                  <a:pt x="56993" y="29535"/>
                  <a:pt x="57760" y="29526"/>
                  <a:pt x="58533" y="29526"/>
                </a:cubicBezTo>
                <a:close/>
                <a:moveTo>
                  <a:pt x="71012" y="35024"/>
                </a:moveTo>
                <a:cubicBezTo>
                  <a:pt x="71056" y="35961"/>
                  <a:pt x="71074" y="36925"/>
                  <a:pt x="71101" y="37879"/>
                </a:cubicBezTo>
                <a:cubicBezTo>
                  <a:pt x="69959" y="37959"/>
                  <a:pt x="68853" y="38066"/>
                  <a:pt x="67747" y="38174"/>
                </a:cubicBezTo>
                <a:cubicBezTo>
                  <a:pt x="67577" y="37210"/>
                  <a:pt x="67425" y="36238"/>
                  <a:pt x="67292" y="35239"/>
                </a:cubicBezTo>
                <a:cubicBezTo>
                  <a:pt x="68576" y="35212"/>
                  <a:pt x="69763" y="35087"/>
                  <a:pt x="71012" y="35024"/>
                </a:cubicBezTo>
                <a:close/>
                <a:moveTo>
                  <a:pt x="66917" y="35247"/>
                </a:moveTo>
                <a:cubicBezTo>
                  <a:pt x="66926" y="35247"/>
                  <a:pt x="66926" y="35247"/>
                  <a:pt x="66926" y="35256"/>
                </a:cubicBezTo>
                <a:cubicBezTo>
                  <a:pt x="67078" y="36247"/>
                  <a:pt x="67220" y="37246"/>
                  <a:pt x="67390" y="38218"/>
                </a:cubicBezTo>
                <a:cubicBezTo>
                  <a:pt x="65900" y="38361"/>
                  <a:pt x="64428" y="38530"/>
                  <a:pt x="62947" y="38682"/>
                </a:cubicBezTo>
                <a:cubicBezTo>
                  <a:pt x="62858" y="37612"/>
                  <a:pt x="62751" y="36550"/>
                  <a:pt x="62688" y="35444"/>
                </a:cubicBezTo>
                <a:cubicBezTo>
                  <a:pt x="64080" y="35363"/>
                  <a:pt x="65507" y="35310"/>
                  <a:pt x="66917" y="35247"/>
                </a:cubicBezTo>
                <a:close/>
                <a:moveTo>
                  <a:pt x="62314" y="35462"/>
                </a:moveTo>
                <a:cubicBezTo>
                  <a:pt x="62358" y="35479"/>
                  <a:pt x="62332" y="35533"/>
                  <a:pt x="62340" y="35560"/>
                </a:cubicBezTo>
                <a:cubicBezTo>
                  <a:pt x="62385" y="36050"/>
                  <a:pt x="62403" y="36586"/>
                  <a:pt x="62448" y="37094"/>
                </a:cubicBezTo>
                <a:cubicBezTo>
                  <a:pt x="62501" y="37638"/>
                  <a:pt x="62555" y="38182"/>
                  <a:pt x="62599" y="38709"/>
                </a:cubicBezTo>
                <a:cubicBezTo>
                  <a:pt x="60610" y="38869"/>
                  <a:pt x="58495" y="38905"/>
                  <a:pt x="56426" y="38976"/>
                </a:cubicBezTo>
                <a:cubicBezTo>
                  <a:pt x="56417" y="37843"/>
                  <a:pt x="56399" y="36719"/>
                  <a:pt x="56372" y="35613"/>
                </a:cubicBezTo>
                <a:cubicBezTo>
                  <a:pt x="58388" y="35604"/>
                  <a:pt x="60387" y="35560"/>
                  <a:pt x="62314" y="35462"/>
                </a:cubicBezTo>
                <a:close/>
                <a:moveTo>
                  <a:pt x="51368" y="35506"/>
                </a:moveTo>
                <a:cubicBezTo>
                  <a:pt x="52938" y="35515"/>
                  <a:pt x="54517" y="35515"/>
                  <a:pt x="56015" y="35595"/>
                </a:cubicBezTo>
                <a:cubicBezTo>
                  <a:pt x="56042" y="36719"/>
                  <a:pt x="56060" y="37843"/>
                  <a:pt x="56069" y="38976"/>
                </a:cubicBezTo>
                <a:cubicBezTo>
                  <a:pt x="54561" y="38985"/>
                  <a:pt x="53027" y="38968"/>
                  <a:pt x="51573" y="39039"/>
                </a:cubicBezTo>
                <a:cubicBezTo>
                  <a:pt x="51448" y="37915"/>
                  <a:pt x="51403" y="36719"/>
                  <a:pt x="51350" y="35533"/>
                </a:cubicBezTo>
                <a:cubicBezTo>
                  <a:pt x="51350" y="35515"/>
                  <a:pt x="51350" y="35506"/>
                  <a:pt x="51368" y="35506"/>
                </a:cubicBezTo>
                <a:close/>
                <a:moveTo>
                  <a:pt x="46782" y="35462"/>
                </a:moveTo>
                <a:cubicBezTo>
                  <a:pt x="47987" y="35485"/>
                  <a:pt x="49199" y="35508"/>
                  <a:pt x="50424" y="35508"/>
                </a:cubicBezTo>
                <a:cubicBezTo>
                  <a:pt x="50613" y="35508"/>
                  <a:pt x="50803" y="35507"/>
                  <a:pt x="50993" y="35506"/>
                </a:cubicBezTo>
                <a:cubicBezTo>
                  <a:pt x="51046" y="36711"/>
                  <a:pt x="51100" y="37915"/>
                  <a:pt x="51225" y="39048"/>
                </a:cubicBezTo>
                <a:cubicBezTo>
                  <a:pt x="49780" y="39092"/>
                  <a:pt x="48317" y="39119"/>
                  <a:pt x="46836" y="39128"/>
                </a:cubicBezTo>
                <a:cubicBezTo>
                  <a:pt x="46809" y="37924"/>
                  <a:pt x="46836" y="36666"/>
                  <a:pt x="46773" y="35497"/>
                </a:cubicBezTo>
                <a:cubicBezTo>
                  <a:pt x="46764" y="35479"/>
                  <a:pt x="46764" y="35470"/>
                  <a:pt x="46782" y="35462"/>
                </a:cubicBezTo>
                <a:close/>
                <a:moveTo>
                  <a:pt x="41447" y="35453"/>
                </a:moveTo>
                <a:cubicBezTo>
                  <a:pt x="42027" y="35487"/>
                  <a:pt x="42609" y="35499"/>
                  <a:pt x="43195" y="35499"/>
                </a:cubicBezTo>
                <a:cubicBezTo>
                  <a:pt x="44260" y="35499"/>
                  <a:pt x="45334" y="35462"/>
                  <a:pt x="46416" y="35462"/>
                </a:cubicBezTo>
                <a:cubicBezTo>
                  <a:pt x="46479" y="36648"/>
                  <a:pt x="46452" y="37924"/>
                  <a:pt x="46479" y="39137"/>
                </a:cubicBezTo>
                <a:cubicBezTo>
                  <a:pt x="44864" y="39155"/>
                  <a:pt x="43214" y="39146"/>
                  <a:pt x="41590" y="39155"/>
                </a:cubicBezTo>
                <a:cubicBezTo>
                  <a:pt x="41572" y="37897"/>
                  <a:pt x="41528" y="36666"/>
                  <a:pt x="41438" y="35488"/>
                </a:cubicBezTo>
                <a:cubicBezTo>
                  <a:pt x="41430" y="35470"/>
                  <a:pt x="41430" y="35453"/>
                  <a:pt x="41447" y="35453"/>
                </a:cubicBezTo>
                <a:close/>
                <a:moveTo>
                  <a:pt x="35897" y="35053"/>
                </a:moveTo>
                <a:cubicBezTo>
                  <a:pt x="35898" y="35053"/>
                  <a:pt x="35898" y="35055"/>
                  <a:pt x="35898" y="35060"/>
                </a:cubicBezTo>
                <a:cubicBezTo>
                  <a:pt x="37602" y="35212"/>
                  <a:pt x="39297" y="35372"/>
                  <a:pt x="41082" y="35444"/>
                </a:cubicBezTo>
                <a:cubicBezTo>
                  <a:pt x="41171" y="36648"/>
                  <a:pt x="41224" y="37888"/>
                  <a:pt x="41233" y="39173"/>
                </a:cubicBezTo>
                <a:cubicBezTo>
                  <a:pt x="41086" y="39174"/>
                  <a:pt x="40938" y="39175"/>
                  <a:pt x="40791" y="39175"/>
                </a:cubicBezTo>
                <a:cubicBezTo>
                  <a:pt x="39592" y="39175"/>
                  <a:pt x="38411" y="39130"/>
                  <a:pt x="37224" y="39130"/>
                </a:cubicBezTo>
                <a:cubicBezTo>
                  <a:pt x="36851" y="39130"/>
                  <a:pt x="36478" y="39134"/>
                  <a:pt x="36104" y="39146"/>
                </a:cubicBezTo>
                <a:cubicBezTo>
                  <a:pt x="36068" y="37754"/>
                  <a:pt x="35997" y="36398"/>
                  <a:pt x="35890" y="35078"/>
                </a:cubicBezTo>
                <a:cubicBezTo>
                  <a:pt x="35890" y="35065"/>
                  <a:pt x="35894" y="35053"/>
                  <a:pt x="35897" y="35053"/>
                </a:cubicBezTo>
                <a:close/>
                <a:moveTo>
                  <a:pt x="30037" y="34846"/>
                </a:moveTo>
                <a:cubicBezTo>
                  <a:pt x="33097" y="34944"/>
                  <a:pt x="35203" y="35016"/>
                  <a:pt x="35515" y="35024"/>
                </a:cubicBezTo>
                <a:cubicBezTo>
                  <a:pt x="35524" y="35033"/>
                  <a:pt x="35533" y="35033"/>
                  <a:pt x="35542" y="35042"/>
                </a:cubicBezTo>
                <a:cubicBezTo>
                  <a:pt x="35631" y="36372"/>
                  <a:pt x="35729" y="37745"/>
                  <a:pt x="35738" y="39137"/>
                </a:cubicBezTo>
                <a:lnTo>
                  <a:pt x="34596" y="39182"/>
                </a:lnTo>
                <a:cubicBezTo>
                  <a:pt x="34534" y="39191"/>
                  <a:pt x="32803" y="39235"/>
                  <a:pt x="30207" y="39298"/>
                </a:cubicBezTo>
                <a:cubicBezTo>
                  <a:pt x="30216" y="38075"/>
                  <a:pt x="30198" y="36960"/>
                  <a:pt x="30100" y="36559"/>
                </a:cubicBezTo>
                <a:cubicBezTo>
                  <a:pt x="30037" y="36309"/>
                  <a:pt x="30028" y="35667"/>
                  <a:pt x="30037" y="34846"/>
                </a:cubicBezTo>
                <a:close/>
                <a:moveTo>
                  <a:pt x="24123" y="34632"/>
                </a:moveTo>
                <a:lnTo>
                  <a:pt x="24123" y="34632"/>
                </a:lnTo>
                <a:cubicBezTo>
                  <a:pt x="26139" y="34703"/>
                  <a:pt x="28021" y="34775"/>
                  <a:pt x="29654" y="34828"/>
                </a:cubicBezTo>
                <a:cubicBezTo>
                  <a:pt x="29645" y="35720"/>
                  <a:pt x="29663" y="36363"/>
                  <a:pt x="29725" y="36648"/>
                </a:cubicBezTo>
                <a:cubicBezTo>
                  <a:pt x="29814" y="37023"/>
                  <a:pt x="29832" y="38111"/>
                  <a:pt x="29823" y="39307"/>
                </a:cubicBezTo>
                <a:cubicBezTo>
                  <a:pt x="28182" y="39351"/>
                  <a:pt x="26219" y="39405"/>
                  <a:pt x="24141" y="39449"/>
                </a:cubicBezTo>
                <a:cubicBezTo>
                  <a:pt x="24141" y="38646"/>
                  <a:pt x="24141" y="37888"/>
                  <a:pt x="24141" y="37308"/>
                </a:cubicBezTo>
                <a:cubicBezTo>
                  <a:pt x="24141" y="36675"/>
                  <a:pt x="24132" y="35729"/>
                  <a:pt x="24123" y="34632"/>
                </a:cubicBezTo>
                <a:close/>
                <a:moveTo>
                  <a:pt x="18949" y="34445"/>
                </a:moveTo>
                <a:cubicBezTo>
                  <a:pt x="20581" y="34507"/>
                  <a:pt x="22196" y="34569"/>
                  <a:pt x="23739" y="34623"/>
                </a:cubicBezTo>
                <a:cubicBezTo>
                  <a:pt x="23739" y="34623"/>
                  <a:pt x="23739" y="34632"/>
                  <a:pt x="23739" y="34641"/>
                </a:cubicBezTo>
                <a:cubicBezTo>
                  <a:pt x="23748" y="35729"/>
                  <a:pt x="23757" y="36675"/>
                  <a:pt x="23757" y="37308"/>
                </a:cubicBezTo>
                <a:cubicBezTo>
                  <a:pt x="23757" y="37888"/>
                  <a:pt x="23757" y="38646"/>
                  <a:pt x="23757" y="39458"/>
                </a:cubicBezTo>
                <a:cubicBezTo>
                  <a:pt x="22249" y="39503"/>
                  <a:pt x="20697" y="39538"/>
                  <a:pt x="19154" y="39574"/>
                </a:cubicBezTo>
                <a:cubicBezTo>
                  <a:pt x="19163" y="38405"/>
                  <a:pt x="19154" y="37165"/>
                  <a:pt x="19109" y="36425"/>
                </a:cubicBezTo>
                <a:cubicBezTo>
                  <a:pt x="19073" y="35845"/>
                  <a:pt x="19011" y="35167"/>
                  <a:pt x="18949" y="34445"/>
                </a:cubicBezTo>
                <a:close/>
                <a:moveTo>
                  <a:pt x="13373" y="34239"/>
                </a:moveTo>
                <a:cubicBezTo>
                  <a:pt x="15077" y="34302"/>
                  <a:pt x="16825" y="34373"/>
                  <a:pt x="18565" y="34436"/>
                </a:cubicBezTo>
                <a:cubicBezTo>
                  <a:pt x="18627" y="35167"/>
                  <a:pt x="18690" y="35863"/>
                  <a:pt x="18725" y="36452"/>
                </a:cubicBezTo>
                <a:cubicBezTo>
                  <a:pt x="18770" y="37183"/>
                  <a:pt x="18779" y="38414"/>
                  <a:pt x="18770" y="39583"/>
                </a:cubicBezTo>
                <a:cubicBezTo>
                  <a:pt x="16897" y="39628"/>
                  <a:pt x="15050" y="39672"/>
                  <a:pt x="13364" y="39708"/>
                </a:cubicBezTo>
                <a:cubicBezTo>
                  <a:pt x="13364" y="39672"/>
                  <a:pt x="13355" y="39628"/>
                  <a:pt x="13355" y="39592"/>
                </a:cubicBezTo>
                <a:cubicBezTo>
                  <a:pt x="13301" y="38923"/>
                  <a:pt x="13328" y="37058"/>
                  <a:pt x="13355" y="35256"/>
                </a:cubicBezTo>
                <a:cubicBezTo>
                  <a:pt x="13364" y="34908"/>
                  <a:pt x="13364" y="34569"/>
                  <a:pt x="13373" y="34239"/>
                </a:cubicBezTo>
                <a:close/>
                <a:moveTo>
                  <a:pt x="7405" y="33999"/>
                </a:moveTo>
                <a:lnTo>
                  <a:pt x="7405" y="33999"/>
                </a:lnTo>
                <a:cubicBezTo>
                  <a:pt x="9126" y="34070"/>
                  <a:pt x="11027" y="34150"/>
                  <a:pt x="12989" y="34222"/>
                </a:cubicBezTo>
                <a:cubicBezTo>
                  <a:pt x="12980" y="34561"/>
                  <a:pt x="12980" y="34908"/>
                  <a:pt x="12971" y="35247"/>
                </a:cubicBezTo>
                <a:cubicBezTo>
                  <a:pt x="12945" y="37058"/>
                  <a:pt x="12918" y="38932"/>
                  <a:pt x="12971" y="39619"/>
                </a:cubicBezTo>
                <a:cubicBezTo>
                  <a:pt x="12971" y="39654"/>
                  <a:pt x="12980" y="39690"/>
                  <a:pt x="12980" y="39717"/>
                </a:cubicBezTo>
                <a:cubicBezTo>
                  <a:pt x="10786" y="39770"/>
                  <a:pt x="8886" y="39806"/>
                  <a:pt x="7547" y="39833"/>
                </a:cubicBezTo>
                <a:cubicBezTo>
                  <a:pt x="7565" y="38414"/>
                  <a:pt x="7556" y="37023"/>
                  <a:pt x="7440" y="36559"/>
                </a:cubicBezTo>
                <a:cubicBezTo>
                  <a:pt x="7369" y="36229"/>
                  <a:pt x="7369" y="35230"/>
                  <a:pt x="7405" y="33999"/>
                </a:cubicBezTo>
                <a:close/>
                <a:moveTo>
                  <a:pt x="1383" y="33713"/>
                </a:moveTo>
                <a:lnTo>
                  <a:pt x="1383" y="33713"/>
                </a:lnTo>
                <a:cubicBezTo>
                  <a:pt x="2784" y="33793"/>
                  <a:pt x="4746" y="33883"/>
                  <a:pt x="7021" y="33981"/>
                </a:cubicBezTo>
                <a:cubicBezTo>
                  <a:pt x="6976" y="35301"/>
                  <a:pt x="6985" y="36282"/>
                  <a:pt x="7066" y="36648"/>
                </a:cubicBezTo>
                <a:cubicBezTo>
                  <a:pt x="7173" y="37076"/>
                  <a:pt x="7182" y="38441"/>
                  <a:pt x="7164" y="39833"/>
                </a:cubicBezTo>
                <a:cubicBezTo>
                  <a:pt x="6683" y="39843"/>
                  <a:pt x="6294" y="39848"/>
                  <a:pt x="6018" y="39848"/>
                </a:cubicBezTo>
                <a:cubicBezTo>
                  <a:pt x="5824" y="39848"/>
                  <a:pt x="5685" y="39845"/>
                  <a:pt x="5612" y="39842"/>
                </a:cubicBezTo>
                <a:cubicBezTo>
                  <a:pt x="5112" y="39818"/>
                  <a:pt x="4137" y="39810"/>
                  <a:pt x="3055" y="39810"/>
                </a:cubicBezTo>
                <a:cubicBezTo>
                  <a:pt x="2515" y="39810"/>
                  <a:pt x="1948" y="39812"/>
                  <a:pt x="1401" y="39815"/>
                </a:cubicBezTo>
                <a:cubicBezTo>
                  <a:pt x="1401" y="38869"/>
                  <a:pt x="1410" y="37968"/>
                  <a:pt x="1410" y="37308"/>
                </a:cubicBezTo>
                <a:cubicBezTo>
                  <a:pt x="1401" y="36675"/>
                  <a:pt x="1401" y="35729"/>
                  <a:pt x="1392" y="34632"/>
                </a:cubicBezTo>
                <a:cubicBezTo>
                  <a:pt x="1383" y="34338"/>
                  <a:pt x="1383" y="34034"/>
                  <a:pt x="1383" y="33713"/>
                </a:cubicBezTo>
                <a:close/>
                <a:moveTo>
                  <a:pt x="1999" y="1"/>
                </a:moveTo>
                <a:cubicBezTo>
                  <a:pt x="1909" y="919"/>
                  <a:pt x="1731" y="2730"/>
                  <a:pt x="1615" y="3962"/>
                </a:cubicBezTo>
                <a:lnTo>
                  <a:pt x="0" y="3988"/>
                </a:lnTo>
                <a:lnTo>
                  <a:pt x="0" y="4372"/>
                </a:lnTo>
                <a:lnTo>
                  <a:pt x="1579" y="4345"/>
                </a:lnTo>
                <a:lnTo>
                  <a:pt x="1579" y="4345"/>
                </a:lnTo>
                <a:cubicBezTo>
                  <a:pt x="1561" y="4532"/>
                  <a:pt x="1552" y="4693"/>
                  <a:pt x="1544" y="4827"/>
                </a:cubicBezTo>
                <a:cubicBezTo>
                  <a:pt x="1490" y="5487"/>
                  <a:pt x="1517" y="7271"/>
                  <a:pt x="1535" y="9029"/>
                </a:cubicBezTo>
                <a:cubicBezTo>
                  <a:pt x="973" y="9011"/>
                  <a:pt x="473" y="9002"/>
                  <a:pt x="36" y="8993"/>
                </a:cubicBezTo>
                <a:lnTo>
                  <a:pt x="36" y="9377"/>
                </a:lnTo>
                <a:cubicBezTo>
                  <a:pt x="473" y="9385"/>
                  <a:pt x="982" y="9403"/>
                  <a:pt x="1544" y="9412"/>
                </a:cubicBezTo>
                <a:cubicBezTo>
                  <a:pt x="1570" y="11072"/>
                  <a:pt x="1588" y="12722"/>
                  <a:pt x="1544" y="13213"/>
                </a:cubicBezTo>
                <a:cubicBezTo>
                  <a:pt x="1517" y="13436"/>
                  <a:pt x="1517" y="13775"/>
                  <a:pt x="1517" y="14185"/>
                </a:cubicBezTo>
                <a:cubicBezTo>
                  <a:pt x="1008" y="14176"/>
                  <a:pt x="518" y="14176"/>
                  <a:pt x="36" y="14176"/>
                </a:cubicBezTo>
                <a:lnTo>
                  <a:pt x="36" y="14560"/>
                </a:lnTo>
                <a:cubicBezTo>
                  <a:pt x="518" y="14560"/>
                  <a:pt x="1008" y="14569"/>
                  <a:pt x="1517" y="14569"/>
                </a:cubicBezTo>
                <a:cubicBezTo>
                  <a:pt x="1526" y="14943"/>
                  <a:pt x="1535" y="15354"/>
                  <a:pt x="1544" y="15773"/>
                </a:cubicBezTo>
                <a:cubicBezTo>
                  <a:pt x="1570" y="17075"/>
                  <a:pt x="1606" y="18556"/>
                  <a:pt x="1517" y="19163"/>
                </a:cubicBezTo>
                <a:cubicBezTo>
                  <a:pt x="1472" y="19431"/>
                  <a:pt x="1428" y="19912"/>
                  <a:pt x="1383" y="20519"/>
                </a:cubicBezTo>
                <a:cubicBezTo>
                  <a:pt x="910" y="20537"/>
                  <a:pt x="464" y="20555"/>
                  <a:pt x="36" y="20572"/>
                </a:cubicBezTo>
                <a:lnTo>
                  <a:pt x="36" y="20956"/>
                </a:lnTo>
                <a:cubicBezTo>
                  <a:pt x="455" y="20938"/>
                  <a:pt x="892" y="20920"/>
                  <a:pt x="1356" y="20903"/>
                </a:cubicBezTo>
                <a:lnTo>
                  <a:pt x="1356" y="20903"/>
                </a:lnTo>
                <a:cubicBezTo>
                  <a:pt x="1285" y="21875"/>
                  <a:pt x="1222" y="23070"/>
                  <a:pt x="1160" y="24132"/>
                </a:cubicBezTo>
                <a:cubicBezTo>
                  <a:pt x="776" y="24123"/>
                  <a:pt x="393" y="24105"/>
                  <a:pt x="36" y="24096"/>
                </a:cubicBezTo>
                <a:lnTo>
                  <a:pt x="36" y="24480"/>
                </a:lnTo>
                <a:cubicBezTo>
                  <a:pt x="384" y="24489"/>
                  <a:pt x="758" y="24507"/>
                  <a:pt x="1142" y="24516"/>
                </a:cubicBezTo>
                <a:cubicBezTo>
                  <a:pt x="1097" y="25381"/>
                  <a:pt x="1053" y="26103"/>
                  <a:pt x="1026" y="26514"/>
                </a:cubicBezTo>
                <a:cubicBezTo>
                  <a:pt x="990" y="26924"/>
                  <a:pt x="982" y="27843"/>
                  <a:pt x="973" y="28985"/>
                </a:cubicBezTo>
                <a:lnTo>
                  <a:pt x="36" y="28985"/>
                </a:lnTo>
                <a:lnTo>
                  <a:pt x="36" y="29369"/>
                </a:lnTo>
                <a:lnTo>
                  <a:pt x="973" y="29369"/>
                </a:lnTo>
                <a:cubicBezTo>
                  <a:pt x="973" y="30573"/>
                  <a:pt x="982" y="31982"/>
                  <a:pt x="990" y="33312"/>
                </a:cubicBezTo>
                <a:cubicBezTo>
                  <a:pt x="625" y="33285"/>
                  <a:pt x="304" y="33267"/>
                  <a:pt x="36" y="33249"/>
                </a:cubicBezTo>
                <a:lnTo>
                  <a:pt x="36" y="33633"/>
                </a:lnTo>
                <a:cubicBezTo>
                  <a:pt x="304" y="33651"/>
                  <a:pt x="625" y="33668"/>
                  <a:pt x="999" y="33695"/>
                </a:cubicBezTo>
                <a:cubicBezTo>
                  <a:pt x="999" y="34016"/>
                  <a:pt x="999" y="34338"/>
                  <a:pt x="999" y="34641"/>
                </a:cubicBezTo>
                <a:cubicBezTo>
                  <a:pt x="1008" y="35729"/>
                  <a:pt x="1017" y="36675"/>
                  <a:pt x="1017" y="37308"/>
                </a:cubicBezTo>
                <a:cubicBezTo>
                  <a:pt x="1026" y="37977"/>
                  <a:pt x="1017" y="38869"/>
                  <a:pt x="1017" y="39824"/>
                </a:cubicBezTo>
                <a:lnTo>
                  <a:pt x="36" y="39824"/>
                </a:lnTo>
                <a:lnTo>
                  <a:pt x="36" y="40208"/>
                </a:lnTo>
                <a:lnTo>
                  <a:pt x="1008" y="40208"/>
                </a:lnTo>
                <a:cubicBezTo>
                  <a:pt x="1008" y="40671"/>
                  <a:pt x="1008" y="41144"/>
                  <a:pt x="999" y="41599"/>
                </a:cubicBezTo>
                <a:lnTo>
                  <a:pt x="1383" y="41599"/>
                </a:lnTo>
                <a:cubicBezTo>
                  <a:pt x="1392" y="41144"/>
                  <a:pt x="1392" y="40671"/>
                  <a:pt x="1401" y="40199"/>
                </a:cubicBezTo>
                <a:cubicBezTo>
                  <a:pt x="1948" y="40196"/>
                  <a:pt x="2514" y="40194"/>
                  <a:pt x="3053" y="40194"/>
                </a:cubicBezTo>
                <a:cubicBezTo>
                  <a:pt x="4131" y="40194"/>
                  <a:pt x="5100" y="40202"/>
                  <a:pt x="5594" y="40225"/>
                </a:cubicBezTo>
                <a:cubicBezTo>
                  <a:pt x="5671" y="40229"/>
                  <a:pt x="5812" y="40231"/>
                  <a:pt x="6008" y="40231"/>
                </a:cubicBezTo>
                <a:cubicBezTo>
                  <a:pt x="6285" y="40231"/>
                  <a:pt x="6674" y="40227"/>
                  <a:pt x="7155" y="40216"/>
                </a:cubicBezTo>
                <a:lnTo>
                  <a:pt x="7155" y="40216"/>
                </a:lnTo>
                <a:cubicBezTo>
                  <a:pt x="7155" y="40698"/>
                  <a:pt x="7137" y="41171"/>
                  <a:pt x="7128" y="41599"/>
                </a:cubicBezTo>
                <a:lnTo>
                  <a:pt x="7512" y="41599"/>
                </a:lnTo>
                <a:cubicBezTo>
                  <a:pt x="7521" y="41171"/>
                  <a:pt x="7538" y="40698"/>
                  <a:pt x="7547" y="40216"/>
                </a:cubicBezTo>
                <a:cubicBezTo>
                  <a:pt x="8886" y="40190"/>
                  <a:pt x="10804" y="40154"/>
                  <a:pt x="13016" y="40100"/>
                </a:cubicBezTo>
                <a:cubicBezTo>
                  <a:pt x="13052" y="40520"/>
                  <a:pt x="13096" y="41046"/>
                  <a:pt x="13150" y="41599"/>
                </a:cubicBezTo>
                <a:lnTo>
                  <a:pt x="13533" y="41599"/>
                </a:lnTo>
                <a:cubicBezTo>
                  <a:pt x="13489" y="41046"/>
                  <a:pt x="13435" y="40520"/>
                  <a:pt x="13400" y="40092"/>
                </a:cubicBezTo>
                <a:cubicBezTo>
                  <a:pt x="15077" y="40056"/>
                  <a:pt x="16906" y="40011"/>
                  <a:pt x="18761" y="39967"/>
                </a:cubicBezTo>
                <a:lnTo>
                  <a:pt x="18761" y="39967"/>
                </a:lnTo>
                <a:cubicBezTo>
                  <a:pt x="18761" y="40591"/>
                  <a:pt x="18752" y="41171"/>
                  <a:pt x="18743" y="41626"/>
                </a:cubicBezTo>
                <a:lnTo>
                  <a:pt x="19127" y="41626"/>
                </a:lnTo>
                <a:cubicBezTo>
                  <a:pt x="19136" y="41171"/>
                  <a:pt x="19145" y="40582"/>
                  <a:pt x="19154" y="39958"/>
                </a:cubicBezTo>
                <a:cubicBezTo>
                  <a:pt x="20697" y="39922"/>
                  <a:pt x="22249" y="39886"/>
                  <a:pt x="23748" y="39851"/>
                </a:cubicBezTo>
                <a:lnTo>
                  <a:pt x="23748" y="39851"/>
                </a:lnTo>
                <a:cubicBezTo>
                  <a:pt x="23748" y="40439"/>
                  <a:pt x="23748" y="41046"/>
                  <a:pt x="23739" y="41626"/>
                </a:cubicBezTo>
                <a:lnTo>
                  <a:pt x="24123" y="41626"/>
                </a:lnTo>
                <a:cubicBezTo>
                  <a:pt x="24132" y="41037"/>
                  <a:pt x="24132" y="40431"/>
                  <a:pt x="24132" y="39842"/>
                </a:cubicBezTo>
                <a:cubicBezTo>
                  <a:pt x="26210" y="39788"/>
                  <a:pt x="28173" y="39735"/>
                  <a:pt x="29823" y="39690"/>
                </a:cubicBezTo>
                <a:lnTo>
                  <a:pt x="29823" y="39690"/>
                </a:lnTo>
                <a:cubicBezTo>
                  <a:pt x="29814" y="40350"/>
                  <a:pt x="29796" y="41028"/>
                  <a:pt x="29788" y="41626"/>
                </a:cubicBezTo>
                <a:lnTo>
                  <a:pt x="30171" y="41626"/>
                </a:lnTo>
                <a:cubicBezTo>
                  <a:pt x="30189" y="41028"/>
                  <a:pt x="30198" y="40350"/>
                  <a:pt x="30207" y="39681"/>
                </a:cubicBezTo>
                <a:cubicBezTo>
                  <a:pt x="32651" y="39619"/>
                  <a:pt x="34346" y="39574"/>
                  <a:pt x="34614" y="39565"/>
                </a:cubicBezTo>
                <a:lnTo>
                  <a:pt x="35711" y="39521"/>
                </a:lnTo>
                <a:lnTo>
                  <a:pt x="35756" y="39521"/>
                </a:lnTo>
                <a:cubicBezTo>
                  <a:pt x="35765" y="40199"/>
                  <a:pt x="35783" y="40859"/>
                  <a:pt x="35774" y="41546"/>
                </a:cubicBezTo>
                <a:lnTo>
                  <a:pt x="36139" y="41546"/>
                </a:lnTo>
                <a:cubicBezTo>
                  <a:pt x="36122" y="40877"/>
                  <a:pt x="36130" y="40172"/>
                  <a:pt x="36113" y="39503"/>
                </a:cubicBezTo>
                <a:cubicBezTo>
                  <a:pt x="36511" y="39488"/>
                  <a:pt x="36908" y="39483"/>
                  <a:pt x="37304" y="39483"/>
                </a:cubicBezTo>
                <a:cubicBezTo>
                  <a:pt x="38414" y="39483"/>
                  <a:pt x="39520" y="39525"/>
                  <a:pt x="40651" y="39525"/>
                </a:cubicBezTo>
                <a:cubicBezTo>
                  <a:pt x="40850" y="39525"/>
                  <a:pt x="41050" y="39524"/>
                  <a:pt x="41251" y="39521"/>
                </a:cubicBezTo>
                <a:cubicBezTo>
                  <a:pt x="41260" y="40234"/>
                  <a:pt x="41340" y="40868"/>
                  <a:pt x="41385" y="41546"/>
                </a:cubicBezTo>
                <a:lnTo>
                  <a:pt x="41742" y="41546"/>
                </a:lnTo>
                <a:cubicBezTo>
                  <a:pt x="41679" y="40886"/>
                  <a:pt x="41617" y="40216"/>
                  <a:pt x="41599" y="39512"/>
                </a:cubicBezTo>
                <a:cubicBezTo>
                  <a:pt x="42411" y="39503"/>
                  <a:pt x="43229" y="39503"/>
                  <a:pt x="44047" y="39503"/>
                </a:cubicBezTo>
                <a:cubicBezTo>
                  <a:pt x="44864" y="39503"/>
                  <a:pt x="45680" y="39503"/>
                  <a:pt x="46488" y="39494"/>
                </a:cubicBezTo>
                <a:cubicBezTo>
                  <a:pt x="46515" y="40199"/>
                  <a:pt x="46568" y="40859"/>
                  <a:pt x="46613" y="41546"/>
                </a:cubicBezTo>
                <a:lnTo>
                  <a:pt x="46970" y="41546"/>
                </a:lnTo>
                <a:cubicBezTo>
                  <a:pt x="46925" y="40859"/>
                  <a:pt x="46862" y="40190"/>
                  <a:pt x="46845" y="39485"/>
                </a:cubicBezTo>
                <a:cubicBezTo>
                  <a:pt x="48334" y="39476"/>
                  <a:pt x="49806" y="39440"/>
                  <a:pt x="51261" y="39396"/>
                </a:cubicBezTo>
                <a:cubicBezTo>
                  <a:pt x="51359" y="40109"/>
                  <a:pt x="51448" y="40832"/>
                  <a:pt x="51546" y="41546"/>
                </a:cubicBezTo>
                <a:lnTo>
                  <a:pt x="51894" y="41546"/>
                </a:lnTo>
                <a:cubicBezTo>
                  <a:pt x="51805" y="40823"/>
                  <a:pt x="51716" y="40100"/>
                  <a:pt x="51617" y="39387"/>
                </a:cubicBezTo>
                <a:cubicBezTo>
                  <a:pt x="53054" y="39324"/>
                  <a:pt x="54579" y="39342"/>
                  <a:pt x="56069" y="39324"/>
                </a:cubicBezTo>
                <a:lnTo>
                  <a:pt x="56069" y="39324"/>
                </a:lnTo>
                <a:cubicBezTo>
                  <a:pt x="56069" y="40074"/>
                  <a:pt x="56060" y="40832"/>
                  <a:pt x="56087" y="41546"/>
                </a:cubicBezTo>
                <a:lnTo>
                  <a:pt x="56444" y="41546"/>
                </a:lnTo>
                <a:cubicBezTo>
                  <a:pt x="56417" y="40823"/>
                  <a:pt x="56426" y="40074"/>
                  <a:pt x="56426" y="39324"/>
                </a:cubicBezTo>
                <a:cubicBezTo>
                  <a:pt x="57987" y="39271"/>
                  <a:pt x="59575" y="39244"/>
                  <a:pt x="61127" y="39173"/>
                </a:cubicBezTo>
                <a:cubicBezTo>
                  <a:pt x="61636" y="39146"/>
                  <a:pt x="62135" y="39092"/>
                  <a:pt x="62626" y="39075"/>
                </a:cubicBezTo>
                <a:cubicBezTo>
                  <a:pt x="62679" y="39886"/>
                  <a:pt x="62733" y="40698"/>
                  <a:pt x="62742" y="41546"/>
                </a:cubicBezTo>
                <a:lnTo>
                  <a:pt x="63099" y="41546"/>
                </a:lnTo>
                <a:cubicBezTo>
                  <a:pt x="63090" y="40680"/>
                  <a:pt x="63027" y="39824"/>
                  <a:pt x="62983" y="39039"/>
                </a:cubicBezTo>
                <a:cubicBezTo>
                  <a:pt x="64464" y="38878"/>
                  <a:pt x="65980" y="38700"/>
                  <a:pt x="67452" y="38566"/>
                </a:cubicBezTo>
                <a:cubicBezTo>
                  <a:pt x="67613" y="39601"/>
                  <a:pt x="67836" y="40582"/>
                  <a:pt x="68068" y="41546"/>
                </a:cubicBezTo>
                <a:lnTo>
                  <a:pt x="68434" y="41546"/>
                </a:lnTo>
                <a:cubicBezTo>
                  <a:pt x="68193" y="40573"/>
                  <a:pt x="67970" y="39583"/>
                  <a:pt x="67809" y="38530"/>
                </a:cubicBezTo>
                <a:cubicBezTo>
                  <a:pt x="68880" y="38414"/>
                  <a:pt x="70004" y="38298"/>
                  <a:pt x="71101" y="38245"/>
                </a:cubicBezTo>
                <a:cubicBezTo>
                  <a:pt x="71110" y="39324"/>
                  <a:pt x="71119" y="40466"/>
                  <a:pt x="71101" y="41546"/>
                </a:cubicBezTo>
                <a:lnTo>
                  <a:pt x="71449" y="41546"/>
                </a:lnTo>
                <a:cubicBezTo>
                  <a:pt x="71476" y="40466"/>
                  <a:pt x="71449" y="39280"/>
                  <a:pt x="71458" y="38218"/>
                </a:cubicBezTo>
                <a:cubicBezTo>
                  <a:pt x="72234" y="38182"/>
                  <a:pt x="73010" y="38147"/>
                  <a:pt x="73795" y="38129"/>
                </a:cubicBezTo>
                <a:lnTo>
                  <a:pt x="73795" y="37781"/>
                </a:lnTo>
                <a:cubicBezTo>
                  <a:pt x="73010" y="37790"/>
                  <a:pt x="72207" y="37843"/>
                  <a:pt x="71449" y="37852"/>
                </a:cubicBezTo>
                <a:cubicBezTo>
                  <a:pt x="71431" y="36889"/>
                  <a:pt x="71413" y="35934"/>
                  <a:pt x="71369" y="34998"/>
                </a:cubicBezTo>
                <a:cubicBezTo>
                  <a:pt x="72198" y="34962"/>
                  <a:pt x="73001" y="34908"/>
                  <a:pt x="73795" y="34846"/>
                </a:cubicBezTo>
                <a:lnTo>
                  <a:pt x="73795" y="34489"/>
                </a:lnTo>
                <a:cubicBezTo>
                  <a:pt x="72992" y="34543"/>
                  <a:pt x="72163" y="34623"/>
                  <a:pt x="71351" y="34632"/>
                </a:cubicBezTo>
                <a:cubicBezTo>
                  <a:pt x="71217" y="32803"/>
                  <a:pt x="71012" y="31055"/>
                  <a:pt x="70833" y="29270"/>
                </a:cubicBezTo>
                <a:cubicBezTo>
                  <a:pt x="71375" y="29266"/>
                  <a:pt x="71922" y="29258"/>
                  <a:pt x="72464" y="29258"/>
                </a:cubicBezTo>
                <a:cubicBezTo>
                  <a:pt x="72913" y="29258"/>
                  <a:pt x="73359" y="29263"/>
                  <a:pt x="73795" y="29279"/>
                </a:cubicBezTo>
                <a:lnTo>
                  <a:pt x="73795" y="28922"/>
                </a:lnTo>
                <a:cubicBezTo>
                  <a:pt x="73265" y="28908"/>
                  <a:pt x="72710" y="28901"/>
                  <a:pt x="72155" y="28901"/>
                </a:cubicBezTo>
                <a:cubicBezTo>
                  <a:pt x="71701" y="28901"/>
                  <a:pt x="71248" y="28906"/>
                  <a:pt x="70807" y="28914"/>
                </a:cubicBezTo>
                <a:cubicBezTo>
                  <a:pt x="70699" y="27718"/>
                  <a:pt x="70655" y="26451"/>
                  <a:pt x="70619" y="25176"/>
                </a:cubicBezTo>
                <a:cubicBezTo>
                  <a:pt x="71690" y="25176"/>
                  <a:pt x="72733" y="25158"/>
                  <a:pt x="73795" y="25158"/>
                </a:cubicBezTo>
                <a:lnTo>
                  <a:pt x="73795" y="24801"/>
                </a:lnTo>
                <a:cubicBezTo>
                  <a:pt x="72733" y="24810"/>
                  <a:pt x="71672" y="24819"/>
                  <a:pt x="70610" y="24828"/>
                </a:cubicBezTo>
                <a:cubicBezTo>
                  <a:pt x="70592" y="22936"/>
                  <a:pt x="70566" y="20983"/>
                  <a:pt x="70637" y="19136"/>
                </a:cubicBezTo>
                <a:cubicBezTo>
                  <a:pt x="71401" y="19009"/>
                  <a:pt x="72233" y="18909"/>
                  <a:pt x="73105" y="18909"/>
                </a:cubicBezTo>
                <a:cubicBezTo>
                  <a:pt x="73333" y="18909"/>
                  <a:pt x="73563" y="18916"/>
                  <a:pt x="73795" y="18931"/>
                </a:cubicBezTo>
                <a:lnTo>
                  <a:pt x="73795" y="18574"/>
                </a:lnTo>
                <a:cubicBezTo>
                  <a:pt x="73582" y="18560"/>
                  <a:pt x="73368" y="18554"/>
                  <a:pt x="73157" y="18554"/>
                </a:cubicBezTo>
                <a:cubicBezTo>
                  <a:pt x="72263" y="18554"/>
                  <a:pt x="71394" y="18664"/>
                  <a:pt x="70637" y="18779"/>
                </a:cubicBezTo>
                <a:cubicBezTo>
                  <a:pt x="70673" y="16870"/>
                  <a:pt x="70798" y="15068"/>
                  <a:pt x="70860" y="13204"/>
                </a:cubicBezTo>
                <a:cubicBezTo>
                  <a:pt x="71217" y="13177"/>
                  <a:pt x="71582" y="13168"/>
                  <a:pt x="71952" y="13168"/>
                </a:cubicBezTo>
                <a:cubicBezTo>
                  <a:pt x="72562" y="13168"/>
                  <a:pt x="73184" y="13193"/>
                  <a:pt x="73795" y="13204"/>
                </a:cubicBezTo>
                <a:lnTo>
                  <a:pt x="73795" y="12847"/>
                </a:lnTo>
                <a:cubicBezTo>
                  <a:pt x="73171" y="12841"/>
                  <a:pt x="72521" y="12809"/>
                  <a:pt x="71886" y="12809"/>
                </a:cubicBezTo>
                <a:cubicBezTo>
                  <a:pt x="71540" y="12809"/>
                  <a:pt x="71199" y="12819"/>
                  <a:pt x="70869" y="12847"/>
                </a:cubicBezTo>
                <a:cubicBezTo>
                  <a:pt x="70914" y="11446"/>
                  <a:pt x="70896" y="9974"/>
                  <a:pt x="70931" y="8565"/>
                </a:cubicBezTo>
                <a:cubicBezTo>
                  <a:pt x="71913" y="8556"/>
                  <a:pt x="72832" y="8484"/>
                  <a:pt x="73795" y="8467"/>
                </a:cubicBezTo>
                <a:lnTo>
                  <a:pt x="73795" y="8119"/>
                </a:lnTo>
                <a:cubicBezTo>
                  <a:pt x="72823" y="8137"/>
                  <a:pt x="71904" y="8199"/>
                  <a:pt x="70923" y="8208"/>
                </a:cubicBezTo>
                <a:cubicBezTo>
                  <a:pt x="70931" y="6825"/>
                  <a:pt x="70931" y="5442"/>
                  <a:pt x="70940" y="4086"/>
                </a:cubicBezTo>
                <a:cubicBezTo>
                  <a:pt x="71850" y="4015"/>
                  <a:pt x="72805" y="3979"/>
                  <a:pt x="73795" y="3979"/>
                </a:cubicBezTo>
                <a:lnTo>
                  <a:pt x="73795" y="3623"/>
                </a:lnTo>
                <a:cubicBezTo>
                  <a:pt x="73730" y="3622"/>
                  <a:pt x="73666" y="3622"/>
                  <a:pt x="73601" y="3622"/>
                </a:cubicBezTo>
                <a:cubicBezTo>
                  <a:pt x="72670" y="3622"/>
                  <a:pt x="71765" y="3680"/>
                  <a:pt x="70923" y="3730"/>
                </a:cubicBezTo>
                <a:cubicBezTo>
                  <a:pt x="70896" y="2463"/>
                  <a:pt x="70851" y="1205"/>
                  <a:pt x="70735" y="27"/>
                </a:cubicBezTo>
                <a:lnTo>
                  <a:pt x="70378" y="27"/>
                </a:lnTo>
                <a:cubicBezTo>
                  <a:pt x="70494" y="1205"/>
                  <a:pt x="70557" y="2498"/>
                  <a:pt x="70557" y="3747"/>
                </a:cubicBezTo>
                <a:cubicBezTo>
                  <a:pt x="69601" y="3791"/>
                  <a:pt x="68592" y="3814"/>
                  <a:pt x="67585" y="3814"/>
                </a:cubicBezTo>
                <a:cubicBezTo>
                  <a:pt x="66741" y="3814"/>
                  <a:pt x="65898" y="3798"/>
                  <a:pt x="65088" y="3765"/>
                </a:cubicBezTo>
                <a:cubicBezTo>
                  <a:pt x="65124" y="2490"/>
                  <a:pt x="65240" y="1285"/>
                  <a:pt x="65302" y="27"/>
                </a:cubicBezTo>
                <a:lnTo>
                  <a:pt x="64954" y="27"/>
                </a:lnTo>
                <a:cubicBezTo>
                  <a:pt x="64874" y="1276"/>
                  <a:pt x="64785" y="2507"/>
                  <a:pt x="64722" y="3765"/>
                </a:cubicBezTo>
                <a:cubicBezTo>
                  <a:pt x="64644" y="3766"/>
                  <a:pt x="64565" y="3766"/>
                  <a:pt x="64487" y="3766"/>
                </a:cubicBezTo>
                <a:cubicBezTo>
                  <a:pt x="63208" y="3766"/>
                  <a:pt x="61988" y="3700"/>
                  <a:pt x="60753" y="3649"/>
                </a:cubicBezTo>
                <a:cubicBezTo>
                  <a:pt x="60753" y="2409"/>
                  <a:pt x="60672" y="1250"/>
                  <a:pt x="60637" y="45"/>
                </a:cubicBezTo>
                <a:cubicBezTo>
                  <a:pt x="60628" y="45"/>
                  <a:pt x="60619" y="36"/>
                  <a:pt x="60628" y="27"/>
                </a:cubicBezTo>
                <a:lnTo>
                  <a:pt x="60271" y="27"/>
                </a:lnTo>
                <a:cubicBezTo>
                  <a:pt x="60324" y="1214"/>
                  <a:pt x="60405" y="2427"/>
                  <a:pt x="60387" y="3649"/>
                </a:cubicBezTo>
                <a:cubicBezTo>
                  <a:pt x="59823" y="3626"/>
                  <a:pt x="59255" y="3616"/>
                  <a:pt x="58685" y="3616"/>
                </a:cubicBezTo>
                <a:cubicBezTo>
                  <a:pt x="57740" y="3616"/>
                  <a:pt x="56793" y="3643"/>
                  <a:pt x="55864" y="3676"/>
                </a:cubicBezTo>
                <a:cubicBezTo>
                  <a:pt x="55855" y="2454"/>
                  <a:pt x="55864" y="1241"/>
                  <a:pt x="55873" y="27"/>
                </a:cubicBezTo>
                <a:lnTo>
                  <a:pt x="55516" y="27"/>
                </a:lnTo>
                <a:cubicBezTo>
                  <a:pt x="55498" y="1241"/>
                  <a:pt x="55525" y="2490"/>
                  <a:pt x="55498" y="3694"/>
                </a:cubicBezTo>
                <a:cubicBezTo>
                  <a:pt x="54854" y="3721"/>
                  <a:pt x="54193" y="3735"/>
                  <a:pt x="53531" y="3735"/>
                </a:cubicBezTo>
                <a:cubicBezTo>
                  <a:pt x="52681" y="3735"/>
                  <a:pt x="51829" y="3712"/>
                  <a:pt x="51011" y="3667"/>
                </a:cubicBezTo>
                <a:cubicBezTo>
                  <a:pt x="50975" y="2400"/>
                  <a:pt x="50904" y="1169"/>
                  <a:pt x="50743" y="27"/>
                </a:cubicBezTo>
                <a:lnTo>
                  <a:pt x="50377" y="27"/>
                </a:lnTo>
                <a:cubicBezTo>
                  <a:pt x="50556" y="1160"/>
                  <a:pt x="50609" y="2409"/>
                  <a:pt x="50663" y="3667"/>
                </a:cubicBezTo>
                <a:cubicBezTo>
                  <a:pt x="49012" y="3533"/>
                  <a:pt x="47255" y="3507"/>
                  <a:pt x="45578" y="3417"/>
                </a:cubicBezTo>
                <a:cubicBezTo>
                  <a:pt x="45578" y="2258"/>
                  <a:pt x="45614" y="1142"/>
                  <a:pt x="45658" y="27"/>
                </a:cubicBezTo>
                <a:lnTo>
                  <a:pt x="45301" y="27"/>
                </a:lnTo>
                <a:cubicBezTo>
                  <a:pt x="45257" y="1142"/>
                  <a:pt x="45221" y="2258"/>
                  <a:pt x="45221" y="3417"/>
                </a:cubicBezTo>
                <a:cubicBezTo>
                  <a:pt x="44892" y="3397"/>
                  <a:pt x="44565" y="3389"/>
                  <a:pt x="44238" y="3389"/>
                </a:cubicBezTo>
                <a:cubicBezTo>
                  <a:pt x="43178" y="3389"/>
                  <a:pt x="42127" y="3471"/>
                  <a:pt x="41087" y="3471"/>
                </a:cubicBezTo>
                <a:cubicBezTo>
                  <a:pt x="41046" y="3471"/>
                  <a:pt x="41006" y="3471"/>
                  <a:pt x="40966" y="3471"/>
                </a:cubicBezTo>
                <a:cubicBezTo>
                  <a:pt x="40975" y="2302"/>
                  <a:pt x="41046" y="1196"/>
                  <a:pt x="41064" y="27"/>
                </a:cubicBezTo>
                <a:lnTo>
                  <a:pt x="40716" y="27"/>
                </a:lnTo>
                <a:cubicBezTo>
                  <a:pt x="40680" y="1187"/>
                  <a:pt x="40627" y="2311"/>
                  <a:pt x="40618" y="3489"/>
                </a:cubicBezTo>
                <a:cubicBezTo>
                  <a:pt x="38941" y="3515"/>
                  <a:pt x="37156" y="3498"/>
                  <a:pt x="35559" y="3569"/>
                </a:cubicBezTo>
                <a:cubicBezTo>
                  <a:pt x="35479" y="2374"/>
                  <a:pt x="35568" y="1187"/>
                  <a:pt x="35622" y="27"/>
                </a:cubicBezTo>
                <a:lnTo>
                  <a:pt x="35265" y="27"/>
                </a:lnTo>
                <a:cubicBezTo>
                  <a:pt x="35212" y="1160"/>
                  <a:pt x="35131" y="2347"/>
                  <a:pt x="35203" y="3524"/>
                </a:cubicBezTo>
                <a:lnTo>
                  <a:pt x="30394" y="3587"/>
                </a:lnTo>
                <a:cubicBezTo>
                  <a:pt x="30394" y="1847"/>
                  <a:pt x="30350" y="54"/>
                  <a:pt x="30350" y="27"/>
                </a:cubicBezTo>
                <a:lnTo>
                  <a:pt x="29966" y="36"/>
                </a:lnTo>
                <a:cubicBezTo>
                  <a:pt x="29966" y="63"/>
                  <a:pt x="30011" y="1856"/>
                  <a:pt x="30011" y="3587"/>
                </a:cubicBezTo>
                <a:lnTo>
                  <a:pt x="24765" y="3658"/>
                </a:lnTo>
                <a:cubicBezTo>
                  <a:pt x="24881" y="2436"/>
                  <a:pt x="25042" y="830"/>
                  <a:pt x="25122" y="1"/>
                </a:cubicBezTo>
                <a:lnTo>
                  <a:pt x="24738" y="1"/>
                </a:lnTo>
                <a:cubicBezTo>
                  <a:pt x="24649" y="848"/>
                  <a:pt x="24488" y="2454"/>
                  <a:pt x="24381" y="3667"/>
                </a:cubicBezTo>
                <a:lnTo>
                  <a:pt x="18975" y="3739"/>
                </a:lnTo>
                <a:cubicBezTo>
                  <a:pt x="18975" y="2454"/>
                  <a:pt x="18931" y="964"/>
                  <a:pt x="18904" y="1"/>
                </a:cubicBezTo>
                <a:lnTo>
                  <a:pt x="18520" y="1"/>
                </a:lnTo>
                <a:cubicBezTo>
                  <a:pt x="18547" y="964"/>
                  <a:pt x="18592" y="2472"/>
                  <a:pt x="18592" y="3739"/>
                </a:cubicBezTo>
                <a:lnTo>
                  <a:pt x="12829" y="3819"/>
                </a:lnTo>
                <a:cubicBezTo>
                  <a:pt x="12820" y="2302"/>
                  <a:pt x="12802" y="795"/>
                  <a:pt x="12793" y="1"/>
                </a:cubicBezTo>
                <a:lnTo>
                  <a:pt x="12409" y="1"/>
                </a:lnTo>
                <a:cubicBezTo>
                  <a:pt x="12418" y="795"/>
                  <a:pt x="12436" y="2302"/>
                  <a:pt x="12445" y="3819"/>
                </a:cubicBezTo>
                <a:lnTo>
                  <a:pt x="7735" y="3881"/>
                </a:lnTo>
                <a:cubicBezTo>
                  <a:pt x="7735" y="2061"/>
                  <a:pt x="7690" y="54"/>
                  <a:pt x="7690" y="27"/>
                </a:cubicBezTo>
                <a:lnTo>
                  <a:pt x="7307" y="36"/>
                </a:lnTo>
                <a:cubicBezTo>
                  <a:pt x="7307" y="63"/>
                  <a:pt x="7351" y="2070"/>
                  <a:pt x="7351" y="3890"/>
                </a:cubicBezTo>
                <a:lnTo>
                  <a:pt x="1999" y="3962"/>
                </a:lnTo>
                <a:cubicBezTo>
                  <a:pt x="2114" y="2713"/>
                  <a:pt x="2293" y="902"/>
                  <a:pt x="2391" y="1"/>
                </a:cubicBezTo>
                <a:close/>
              </a:path>
            </a:pathLst>
          </a:custGeom>
          <a:solidFill>
            <a:srgbClr val="95739C">
              <a:alpha val="107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96" name="Google Shape;96;p6"/>
          <p:cNvGrpSpPr/>
          <p:nvPr/>
        </p:nvGrpSpPr>
        <p:grpSpPr>
          <a:xfrm rot="-1203274">
            <a:off x="279502" y="545537"/>
            <a:ext cx="679044" cy="677963"/>
            <a:chOff x="1527250" y="3032100"/>
            <a:chExt cx="239825" cy="239450"/>
          </a:xfrm>
        </p:grpSpPr>
        <p:sp>
          <p:nvSpPr>
            <p:cNvPr id="97" name="Google Shape;97;p6"/>
            <p:cNvSpPr/>
            <p:nvPr/>
          </p:nvSpPr>
          <p:spPr>
            <a:xfrm>
              <a:off x="1623575" y="3032100"/>
              <a:ext cx="72075" cy="80875"/>
            </a:xfrm>
            <a:custGeom>
              <a:avLst/>
              <a:gdLst/>
              <a:ahLst/>
              <a:cxnLst/>
              <a:rect l="l" t="t" r="r" b="b"/>
              <a:pathLst>
                <a:path w="2883" h="3235" extrusionOk="0">
                  <a:moveTo>
                    <a:pt x="2038" y="0"/>
                  </a:moveTo>
                  <a:cubicBezTo>
                    <a:pt x="1861" y="0"/>
                    <a:pt x="1664" y="56"/>
                    <a:pt x="1454" y="171"/>
                  </a:cubicBezTo>
                  <a:cubicBezTo>
                    <a:pt x="1078" y="372"/>
                    <a:pt x="727" y="648"/>
                    <a:pt x="477" y="999"/>
                  </a:cubicBezTo>
                  <a:cubicBezTo>
                    <a:pt x="0" y="1675"/>
                    <a:pt x="201" y="2502"/>
                    <a:pt x="1028" y="3004"/>
                  </a:cubicBezTo>
                  <a:cubicBezTo>
                    <a:pt x="1279" y="3156"/>
                    <a:pt x="1489" y="3235"/>
                    <a:pt x="1677" y="3235"/>
                  </a:cubicBezTo>
                  <a:cubicBezTo>
                    <a:pt x="2012" y="3235"/>
                    <a:pt x="2276" y="2983"/>
                    <a:pt x="2582" y="2452"/>
                  </a:cubicBezTo>
                  <a:cubicBezTo>
                    <a:pt x="2782" y="2076"/>
                    <a:pt x="2883" y="1725"/>
                    <a:pt x="2858" y="1450"/>
                  </a:cubicBezTo>
                  <a:cubicBezTo>
                    <a:pt x="2858" y="1174"/>
                    <a:pt x="2858" y="1049"/>
                    <a:pt x="2832" y="923"/>
                  </a:cubicBezTo>
                  <a:cubicBezTo>
                    <a:pt x="2779" y="335"/>
                    <a:pt x="2472" y="0"/>
                    <a:pt x="2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1700025" y="3181625"/>
              <a:ext cx="67050" cy="73775"/>
            </a:xfrm>
            <a:custGeom>
              <a:avLst/>
              <a:gdLst/>
              <a:ahLst/>
              <a:cxnLst/>
              <a:rect l="l" t="t" r="r" b="b"/>
              <a:pathLst>
                <a:path w="2682" h="2951" extrusionOk="0">
                  <a:moveTo>
                    <a:pt x="1431" y="0"/>
                  </a:moveTo>
                  <a:cubicBezTo>
                    <a:pt x="1196" y="0"/>
                    <a:pt x="974" y="113"/>
                    <a:pt x="752" y="256"/>
                  </a:cubicBezTo>
                  <a:cubicBezTo>
                    <a:pt x="276" y="581"/>
                    <a:pt x="0" y="1033"/>
                    <a:pt x="150" y="1634"/>
                  </a:cubicBezTo>
                  <a:cubicBezTo>
                    <a:pt x="301" y="2236"/>
                    <a:pt x="802" y="2612"/>
                    <a:pt x="1303" y="2887"/>
                  </a:cubicBezTo>
                  <a:cubicBezTo>
                    <a:pt x="1391" y="2931"/>
                    <a:pt x="1484" y="2951"/>
                    <a:pt x="1578" y="2951"/>
                  </a:cubicBezTo>
                  <a:cubicBezTo>
                    <a:pt x="1918" y="2951"/>
                    <a:pt x="2274" y="2694"/>
                    <a:pt x="2431" y="2361"/>
                  </a:cubicBezTo>
                  <a:cubicBezTo>
                    <a:pt x="2556" y="2085"/>
                    <a:pt x="2657" y="1810"/>
                    <a:pt x="2607" y="1534"/>
                  </a:cubicBezTo>
                  <a:cubicBezTo>
                    <a:pt x="2682" y="882"/>
                    <a:pt x="2381" y="456"/>
                    <a:pt x="1855" y="130"/>
                  </a:cubicBezTo>
                  <a:cubicBezTo>
                    <a:pt x="1707" y="38"/>
                    <a:pt x="1567" y="0"/>
                    <a:pt x="14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1527250" y="3196275"/>
              <a:ext cx="64400" cy="75275"/>
            </a:xfrm>
            <a:custGeom>
              <a:avLst/>
              <a:gdLst/>
              <a:ahLst/>
              <a:cxnLst/>
              <a:rect l="l" t="t" r="r" b="b"/>
              <a:pathLst>
                <a:path w="2576" h="3011" extrusionOk="0">
                  <a:moveTo>
                    <a:pt x="1357" y="1"/>
                  </a:moveTo>
                  <a:cubicBezTo>
                    <a:pt x="1116" y="1"/>
                    <a:pt x="860" y="113"/>
                    <a:pt x="620" y="296"/>
                  </a:cubicBezTo>
                  <a:cubicBezTo>
                    <a:pt x="345" y="497"/>
                    <a:pt x="119" y="747"/>
                    <a:pt x="19" y="1098"/>
                  </a:cubicBezTo>
                  <a:cubicBezTo>
                    <a:pt x="1" y="2346"/>
                    <a:pt x="427" y="3011"/>
                    <a:pt x="1180" y="3011"/>
                  </a:cubicBezTo>
                  <a:cubicBezTo>
                    <a:pt x="1485" y="3011"/>
                    <a:pt x="1844" y="2901"/>
                    <a:pt x="2249" y="2677"/>
                  </a:cubicBezTo>
                  <a:cubicBezTo>
                    <a:pt x="2525" y="2502"/>
                    <a:pt x="2500" y="2301"/>
                    <a:pt x="2274" y="2101"/>
                  </a:cubicBezTo>
                  <a:lnTo>
                    <a:pt x="2274" y="1725"/>
                  </a:lnTo>
                  <a:cubicBezTo>
                    <a:pt x="2575" y="1123"/>
                    <a:pt x="2299" y="597"/>
                    <a:pt x="1873" y="221"/>
                  </a:cubicBezTo>
                  <a:cubicBezTo>
                    <a:pt x="1720" y="68"/>
                    <a:pt x="1543" y="1"/>
                    <a:pt x="13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00" name="Google Shape;100;p6"/>
          <p:cNvSpPr/>
          <p:nvPr/>
        </p:nvSpPr>
        <p:spPr>
          <a:xfrm>
            <a:off x="11615567" y="1915801"/>
            <a:ext cx="295767" cy="293033"/>
          </a:xfrm>
          <a:custGeom>
            <a:avLst/>
            <a:gdLst/>
            <a:ahLst/>
            <a:cxnLst/>
            <a:rect l="l" t="t" r="r" b="b"/>
            <a:pathLst>
              <a:path w="8873" h="8791" extrusionOk="0">
                <a:moveTo>
                  <a:pt x="5657" y="0"/>
                </a:moveTo>
                <a:cubicBezTo>
                  <a:pt x="5541" y="0"/>
                  <a:pt x="5462" y="101"/>
                  <a:pt x="5414" y="307"/>
                </a:cubicBezTo>
                <a:cubicBezTo>
                  <a:pt x="5263" y="809"/>
                  <a:pt x="4913" y="1160"/>
                  <a:pt x="4712" y="1611"/>
                </a:cubicBezTo>
                <a:cubicBezTo>
                  <a:pt x="4628" y="1793"/>
                  <a:pt x="4520" y="1874"/>
                  <a:pt x="4397" y="1874"/>
                </a:cubicBezTo>
                <a:cubicBezTo>
                  <a:pt x="4301" y="1874"/>
                  <a:pt x="4196" y="1824"/>
                  <a:pt x="4085" y="1736"/>
                </a:cubicBezTo>
                <a:cubicBezTo>
                  <a:pt x="3935" y="1661"/>
                  <a:pt x="3835" y="1535"/>
                  <a:pt x="3709" y="1435"/>
                </a:cubicBezTo>
                <a:cubicBezTo>
                  <a:pt x="3735" y="1134"/>
                  <a:pt x="3584" y="909"/>
                  <a:pt x="3359" y="759"/>
                </a:cubicBezTo>
                <a:cubicBezTo>
                  <a:pt x="3195" y="636"/>
                  <a:pt x="2861" y="572"/>
                  <a:pt x="2550" y="572"/>
                </a:cubicBezTo>
                <a:cubicBezTo>
                  <a:pt x="2289" y="572"/>
                  <a:pt x="2044" y="617"/>
                  <a:pt x="1930" y="708"/>
                </a:cubicBezTo>
                <a:cubicBezTo>
                  <a:pt x="1629" y="959"/>
                  <a:pt x="1679" y="1410"/>
                  <a:pt x="1980" y="1987"/>
                </a:cubicBezTo>
                <a:cubicBezTo>
                  <a:pt x="2231" y="2438"/>
                  <a:pt x="2607" y="2789"/>
                  <a:pt x="3058" y="3139"/>
                </a:cubicBezTo>
                <a:cubicBezTo>
                  <a:pt x="2682" y="3390"/>
                  <a:pt x="2356" y="3566"/>
                  <a:pt x="2105" y="3816"/>
                </a:cubicBezTo>
                <a:cubicBezTo>
                  <a:pt x="1529" y="4368"/>
                  <a:pt x="777" y="4693"/>
                  <a:pt x="301" y="5320"/>
                </a:cubicBezTo>
                <a:cubicBezTo>
                  <a:pt x="0" y="5721"/>
                  <a:pt x="0" y="6147"/>
                  <a:pt x="351" y="6498"/>
                </a:cubicBezTo>
                <a:cubicBezTo>
                  <a:pt x="535" y="6710"/>
                  <a:pt x="750" y="6802"/>
                  <a:pt x="979" y="6802"/>
                </a:cubicBezTo>
                <a:cubicBezTo>
                  <a:pt x="1157" y="6802"/>
                  <a:pt x="1343" y="6747"/>
                  <a:pt x="1529" y="6648"/>
                </a:cubicBezTo>
                <a:cubicBezTo>
                  <a:pt x="1905" y="6448"/>
                  <a:pt x="2281" y="6222"/>
                  <a:pt x="2657" y="6022"/>
                </a:cubicBezTo>
                <a:cubicBezTo>
                  <a:pt x="2802" y="5957"/>
                  <a:pt x="2948" y="5851"/>
                  <a:pt x="3107" y="5851"/>
                </a:cubicBezTo>
                <a:cubicBezTo>
                  <a:pt x="3194" y="5851"/>
                  <a:pt x="3286" y="5883"/>
                  <a:pt x="3384" y="5972"/>
                </a:cubicBezTo>
                <a:cubicBezTo>
                  <a:pt x="3609" y="6197"/>
                  <a:pt x="3785" y="6423"/>
                  <a:pt x="3634" y="6749"/>
                </a:cubicBezTo>
                <a:cubicBezTo>
                  <a:pt x="3409" y="7250"/>
                  <a:pt x="3760" y="7726"/>
                  <a:pt x="3785" y="8202"/>
                </a:cubicBezTo>
                <a:cubicBezTo>
                  <a:pt x="3785" y="8516"/>
                  <a:pt x="4327" y="8790"/>
                  <a:pt x="4710" y="8790"/>
                </a:cubicBezTo>
                <a:cubicBezTo>
                  <a:pt x="4755" y="8790"/>
                  <a:pt x="4798" y="8786"/>
                  <a:pt x="4837" y="8779"/>
                </a:cubicBezTo>
                <a:cubicBezTo>
                  <a:pt x="5238" y="8703"/>
                  <a:pt x="5263" y="8378"/>
                  <a:pt x="5339" y="8052"/>
                </a:cubicBezTo>
                <a:cubicBezTo>
                  <a:pt x="5489" y="7150"/>
                  <a:pt x="5564" y="6272"/>
                  <a:pt x="5514" y="5370"/>
                </a:cubicBezTo>
                <a:cubicBezTo>
                  <a:pt x="5642" y="4820"/>
                  <a:pt x="5744" y="4619"/>
                  <a:pt x="6044" y="4619"/>
                </a:cubicBezTo>
                <a:cubicBezTo>
                  <a:pt x="6154" y="4619"/>
                  <a:pt x="6291" y="4646"/>
                  <a:pt x="6466" y="4693"/>
                </a:cubicBezTo>
                <a:cubicBezTo>
                  <a:pt x="6918" y="4819"/>
                  <a:pt x="7344" y="4969"/>
                  <a:pt x="7795" y="5094"/>
                </a:cubicBezTo>
                <a:cubicBezTo>
                  <a:pt x="7891" y="5122"/>
                  <a:pt x="7986" y="5136"/>
                  <a:pt x="8076" y="5136"/>
                </a:cubicBezTo>
                <a:cubicBezTo>
                  <a:pt x="8315" y="5136"/>
                  <a:pt x="8527" y="5037"/>
                  <a:pt x="8672" y="4819"/>
                </a:cubicBezTo>
                <a:cubicBezTo>
                  <a:pt x="8872" y="4493"/>
                  <a:pt x="8572" y="4267"/>
                  <a:pt x="8446" y="4017"/>
                </a:cubicBezTo>
                <a:cubicBezTo>
                  <a:pt x="8296" y="3766"/>
                  <a:pt x="8045" y="3666"/>
                  <a:pt x="7770" y="3616"/>
                </a:cubicBezTo>
                <a:cubicBezTo>
                  <a:pt x="7519" y="3566"/>
                  <a:pt x="7268" y="3515"/>
                  <a:pt x="6993" y="3440"/>
                </a:cubicBezTo>
                <a:cubicBezTo>
                  <a:pt x="5715" y="3064"/>
                  <a:pt x="5715" y="3064"/>
                  <a:pt x="6366" y="1886"/>
                </a:cubicBezTo>
                <a:cubicBezTo>
                  <a:pt x="6717" y="1285"/>
                  <a:pt x="6742" y="784"/>
                  <a:pt x="6166" y="332"/>
                </a:cubicBezTo>
                <a:cubicBezTo>
                  <a:pt x="5946" y="113"/>
                  <a:pt x="5780" y="0"/>
                  <a:pt x="56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1" name="Google Shape;101;p6"/>
          <p:cNvSpPr/>
          <p:nvPr/>
        </p:nvSpPr>
        <p:spPr>
          <a:xfrm rot="973919">
            <a:off x="842077" y="6328402"/>
            <a:ext cx="217444" cy="411471"/>
          </a:xfrm>
          <a:custGeom>
            <a:avLst/>
            <a:gdLst/>
            <a:ahLst/>
            <a:cxnLst/>
            <a:rect l="l" t="t" r="r" b="b"/>
            <a:pathLst>
              <a:path w="4838" h="9155" extrusionOk="0">
                <a:moveTo>
                  <a:pt x="2132" y="1"/>
                </a:moveTo>
                <a:cubicBezTo>
                  <a:pt x="1972" y="1"/>
                  <a:pt x="1824" y="119"/>
                  <a:pt x="1705" y="372"/>
                </a:cubicBezTo>
                <a:cubicBezTo>
                  <a:pt x="1529" y="547"/>
                  <a:pt x="1479" y="773"/>
                  <a:pt x="1454" y="973"/>
                </a:cubicBezTo>
                <a:cubicBezTo>
                  <a:pt x="953" y="1424"/>
                  <a:pt x="752" y="2026"/>
                  <a:pt x="477" y="2577"/>
                </a:cubicBezTo>
                <a:cubicBezTo>
                  <a:pt x="126" y="2778"/>
                  <a:pt x="76" y="3053"/>
                  <a:pt x="101" y="3404"/>
                </a:cubicBezTo>
                <a:cubicBezTo>
                  <a:pt x="25" y="3680"/>
                  <a:pt x="0" y="3981"/>
                  <a:pt x="226" y="4206"/>
                </a:cubicBezTo>
                <a:cubicBezTo>
                  <a:pt x="451" y="4883"/>
                  <a:pt x="552" y="5635"/>
                  <a:pt x="1028" y="6211"/>
                </a:cubicBezTo>
                <a:cubicBezTo>
                  <a:pt x="1078" y="6712"/>
                  <a:pt x="1279" y="7189"/>
                  <a:pt x="1504" y="7640"/>
                </a:cubicBezTo>
                <a:cubicBezTo>
                  <a:pt x="1479" y="7690"/>
                  <a:pt x="1479" y="7740"/>
                  <a:pt x="1504" y="7765"/>
                </a:cubicBezTo>
                <a:cubicBezTo>
                  <a:pt x="1504" y="7790"/>
                  <a:pt x="1504" y="7790"/>
                  <a:pt x="1504" y="7790"/>
                </a:cubicBezTo>
                <a:cubicBezTo>
                  <a:pt x="1504" y="7941"/>
                  <a:pt x="1529" y="8091"/>
                  <a:pt x="1680" y="8191"/>
                </a:cubicBezTo>
                <a:cubicBezTo>
                  <a:pt x="1680" y="8266"/>
                  <a:pt x="1705" y="8342"/>
                  <a:pt x="1705" y="8392"/>
                </a:cubicBezTo>
                <a:cubicBezTo>
                  <a:pt x="1680" y="8692"/>
                  <a:pt x="1680" y="8968"/>
                  <a:pt x="2081" y="8993"/>
                </a:cubicBezTo>
                <a:cubicBezTo>
                  <a:pt x="2149" y="9088"/>
                  <a:pt x="2217" y="9154"/>
                  <a:pt x="2285" y="9154"/>
                </a:cubicBezTo>
                <a:cubicBezTo>
                  <a:pt x="2342" y="9154"/>
                  <a:pt x="2399" y="9108"/>
                  <a:pt x="2456" y="8993"/>
                </a:cubicBezTo>
                <a:cubicBezTo>
                  <a:pt x="2507" y="8943"/>
                  <a:pt x="2507" y="8893"/>
                  <a:pt x="2507" y="8818"/>
                </a:cubicBezTo>
                <a:cubicBezTo>
                  <a:pt x="2682" y="8667"/>
                  <a:pt x="2707" y="8442"/>
                  <a:pt x="2707" y="8216"/>
                </a:cubicBezTo>
                <a:cubicBezTo>
                  <a:pt x="3334" y="7139"/>
                  <a:pt x="3659" y="5935"/>
                  <a:pt x="4136" y="4808"/>
                </a:cubicBezTo>
                <a:cubicBezTo>
                  <a:pt x="4261" y="4707"/>
                  <a:pt x="4311" y="4582"/>
                  <a:pt x="4311" y="4432"/>
                </a:cubicBezTo>
                <a:cubicBezTo>
                  <a:pt x="4411" y="4081"/>
                  <a:pt x="4837" y="3780"/>
                  <a:pt x="4487" y="3379"/>
                </a:cubicBezTo>
                <a:cubicBezTo>
                  <a:pt x="4286" y="2753"/>
                  <a:pt x="3885" y="2276"/>
                  <a:pt x="3509" y="1775"/>
                </a:cubicBezTo>
                <a:cubicBezTo>
                  <a:pt x="3459" y="1499"/>
                  <a:pt x="3359" y="1299"/>
                  <a:pt x="3133" y="1149"/>
                </a:cubicBezTo>
                <a:cubicBezTo>
                  <a:pt x="3108" y="1098"/>
                  <a:pt x="3083" y="1048"/>
                  <a:pt x="3033" y="998"/>
                </a:cubicBezTo>
                <a:cubicBezTo>
                  <a:pt x="3008" y="697"/>
                  <a:pt x="2782" y="472"/>
                  <a:pt x="2582" y="271"/>
                </a:cubicBezTo>
                <a:cubicBezTo>
                  <a:pt x="2429" y="94"/>
                  <a:pt x="2275" y="1"/>
                  <a:pt x="213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2" name="Google Shape;102;p6"/>
          <p:cNvSpPr/>
          <p:nvPr/>
        </p:nvSpPr>
        <p:spPr>
          <a:xfrm rot="3560365">
            <a:off x="11029329" y="5790270"/>
            <a:ext cx="708663" cy="806735"/>
          </a:xfrm>
          <a:custGeom>
            <a:avLst/>
            <a:gdLst/>
            <a:ahLst/>
            <a:cxnLst/>
            <a:rect l="l" t="t" r="r" b="b"/>
            <a:pathLst>
              <a:path w="11099" h="12635" extrusionOk="0">
                <a:moveTo>
                  <a:pt x="5421" y="7516"/>
                </a:moveTo>
                <a:cubicBezTo>
                  <a:pt x="5626" y="7516"/>
                  <a:pt x="5845" y="7540"/>
                  <a:pt x="6076" y="7594"/>
                </a:cubicBezTo>
                <a:cubicBezTo>
                  <a:pt x="5865" y="8490"/>
                  <a:pt x="5230" y="9611"/>
                  <a:pt x="4308" y="9611"/>
                </a:cubicBezTo>
                <a:cubicBezTo>
                  <a:pt x="4294" y="9611"/>
                  <a:pt x="4280" y="9610"/>
                  <a:pt x="4265" y="9610"/>
                </a:cubicBezTo>
                <a:cubicBezTo>
                  <a:pt x="2817" y="9553"/>
                  <a:pt x="3538" y="7516"/>
                  <a:pt x="5421" y="7516"/>
                </a:cubicBezTo>
                <a:close/>
                <a:moveTo>
                  <a:pt x="919" y="1"/>
                </a:moveTo>
                <a:cubicBezTo>
                  <a:pt x="578" y="1"/>
                  <a:pt x="349" y="173"/>
                  <a:pt x="260" y="466"/>
                </a:cubicBezTo>
                <a:cubicBezTo>
                  <a:pt x="1" y="1304"/>
                  <a:pt x="1080" y="1429"/>
                  <a:pt x="1928" y="1625"/>
                </a:cubicBezTo>
                <a:cubicBezTo>
                  <a:pt x="3489" y="1982"/>
                  <a:pt x="4658" y="2928"/>
                  <a:pt x="5657" y="4114"/>
                </a:cubicBezTo>
                <a:cubicBezTo>
                  <a:pt x="6130" y="4676"/>
                  <a:pt x="6424" y="5328"/>
                  <a:pt x="6353" y="6139"/>
                </a:cubicBezTo>
                <a:cubicBezTo>
                  <a:pt x="5844" y="6148"/>
                  <a:pt x="5398" y="6131"/>
                  <a:pt x="4970" y="6175"/>
                </a:cubicBezTo>
                <a:cubicBezTo>
                  <a:pt x="3650" y="6318"/>
                  <a:pt x="2713" y="6996"/>
                  <a:pt x="2213" y="8227"/>
                </a:cubicBezTo>
                <a:cubicBezTo>
                  <a:pt x="1614" y="9737"/>
                  <a:pt x="2880" y="10992"/>
                  <a:pt x="4329" y="10992"/>
                </a:cubicBezTo>
                <a:cubicBezTo>
                  <a:pt x="4909" y="10992"/>
                  <a:pt x="5519" y="10790"/>
                  <a:pt x="6049" y="10323"/>
                </a:cubicBezTo>
                <a:cubicBezTo>
                  <a:pt x="6611" y="9833"/>
                  <a:pt x="6950" y="9208"/>
                  <a:pt x="7254" y="8548"/>
                </a:cubicBezTo>
                <a:cubicBezTo>
                  <a:pt x="7396" y="8244"/>
                  <a:pt x="7466" y="8109"/>
                  <a:pt x="7590" y="8109"/>
                </a:cubicBezTo>
                <a:cubicBezTo>
                  <a:pt x="7684" y="8109"/>
                  <a:pt x="7809" y="8187"/>
                  <a:pt x="8021" y="8325"/>
                </a:cubicBezTo>
                <a:cubicBezTo>
                  <a:pt x="9207" y="9074"/>
                  <a:pt x="9743" y="10127"/>
                  <a:pt x="9528" y="11537"/>
                </a:cubicBezTo>
                <a:cubicBezTo>
                  <a:pt x="9421" y="12215"/>
                  <a:pt x="9600" y="12554"/>
                  <a:pt x="10055" y="12625"/>
                </a:cubicBezTo>
                <a:cubicBezTo>
                  <a:pt x="10094" y="12631"/>
                  <a:pt x="10132" y="12634"/>
                  <a:pt x="10169" y="12634"/>
                </a:cubicBezTo>
                <a:cubicBezTo>
                  <a:pt x="11098" y="12634"/>
                  <a:pt x="11087" y="10723"/>
                  <a:pt x="10795" y="9761"/>
                </a:cubicBezTo>
                <a:cubicBezTo>
                  <a:pt x="10394" y="8441"/>
                  <a:pt x="9546" y="7522"/>
                  <a:pt x="8342" y="6907"/>
                </a:cubicBezTo>
                <a:cubicBezTo>
                  <a:pt x="7958" y="6710"/>
                  <a:pt x="7762" y="6496"/>
                  <a:pt x="7771" y="6032"/>
                </a:cubicBezTo>
                <a:cubicBezTo>
                  <a:pt x="7789" y="5078"/>
                  <a:pt x="7468" y="4213"/>
                  <a:pt x="6888" y="3454"/>
                </a:cubicBezTo>
                <a:cubicBezTo>
                  <a:pt x="5434" y="1527"/>
                  <a:pt x="3507" y="394"/>
                  <a:pt x="1125" y="20"/>
                </a:cubicBezTo>
                <a:cubicBezTo>
                  <a:pt x="1052" y="7"/>
                  <a:pt x="984" y="1"/>
                  <a:pt x="91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03" name="Google Shape;103;p6"/>
          <p:cNvGrpSpPr/>
          <p:nvPr/>
        </p:nvGrpSpPr>
        <p:grpSpPr>
          <a:xfrm rot="4024561">
            <a:off x="10166460" y="6132726"/>
            <a:ext cx="255723" cy="405692"/>
            <a:chOff x="7707175" y="1074324"/>
            <a:chExt cx="191796" cy="304277"/>
          </a:xfrm>
        </p:grpSpPr>
        <p:sp>
          <p:nvSpPr>
            <p:cNvPr id="104" name="Google Shape;104;p6"/>
            <p:cNvSpPr/>
            <p:nvPr/>
          </p:nvSpPr>
          <p:spPr>
            <a:xfrm>
              <a:off x="7773074" y="1247243"/>
              <a:ext cx="125898" cy="131358"/>
            </a:xfrm>
            <a:custGeom>
              <a:avLst/>
              <a:gdLst/>
              <a:ahLst/>
              <a:cxnLst/>
              <a:rect l="l" t="t" r="r" b="b"/>
              <a:pathLst>
                <a:path w="3735" h="3897" extrusionOk="0">
                  <a:moveTo>
                    <a:pt x="1765" y="0"/>
                  </a:moveTo>
                  <a:cubicBezTo>
                    <a:pt x="1753" y="0"/>
                    <a:pt x="1741" y="0"/>
                    <a:pt x="1729" y="1"/>
                  </a:cubicBezTo>
                  <a:cubicBezTo>
                    <a:pt x="1579" y="1"/>
                    <a:pt x="1404" y="51"/>
                    <a:pt x="1253" y="126"/>
                  </a:cubicBezTo>
                  <a:cubicBezTo>
                    <a:pt x="451" y="577"/>
                    <a:pt x="0" y="2031"/>
                    <a:pt x="351" y="2908"/>
                  </a:cubicBezTo>
                  <a:cubicBezTo>
                    <a:pt x="501" y="3184"/>
                    <a:pt x="752" y="3334"/>
                    <a:pt x="927" y="3560"/>
                  </a:cubicBezTo>
                  <a:cubicBezTo>
                    <a:pt x="1304" y="3783"/>
                    <a:pt x="1647" y="3896"/>
                    <a:pt x="1971" y="3896"/>
                  </a:cubicBezTo>
                  <a:cubicBezTo>
                    <a:pt x="2336" y="3896"/>
                    <a:pt x="2675" y="3752"/>
                    <a:pt x="3008" y="3460"/>
                  </a:cubicBezTo>
                  <a:cubicBezTo>
                    <a:pt x="3509" y="3034"/>
                    <a:pt x="3734" y="2081"/>
                    <a:pt x="3509" y="1430"/>
                  </a:cubicBezTo>
                  <a:cubicBezTo>
                    <a:pt x="3238" y="667"/>
                    <a:pt x="2412" y="0"/>
                    <a:pt x="1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6"/>
            <p:cNvSpPr/>
            <p:nvPr/>
          </p:nvSpPr>
          <p:spPr>
            <a:xfrm>
              <a:off x="7707175" y="1074324"/>
              <a:ext cx="75201" cy="65527"/>
            </a:xfrm>
            <a:custGeom>
              <a:avLst/>
              <a:gdLst/>
              <a:ahLst/>
              <a:cxnLst/>
              <a:rect l="l" t="t" r="r" b="b"/>
              <a:pathLst>
                <a:path w="2231" h="1944" extrusionOk="0">
                  <a:moveTo>
                    <a:pt x="786" y="0"/>
                  </a:moveTo>
                  <a:cubicBezTo>
                    <a:pt x="663" y="0"/>
                    <a:pt x="565" y="70"/>
                    <a:pt x="526" y="244"/>
                  </a:cubicBezTo>
                  <a:cubicBezTo>
                    <a:pt x="351" y="294"/>
                    <a:pt x="276" y="419"/>
                    <a:pt x="276" y="620"/>
                  </a:cubicBezTo>
                  <a:cubicBezTo>
                    <a:pt x="75" y="770"/>
                    <a:pt x="0" y="970"/>
                    <a:pt x="100" y="1221"/>
                  </a:cubicBezTo>
                  <a:cubicBezTo>
                    <a:pt x="123" y="1723"/>
                    <a:pt x="395" y="1851"/>
                    <a:pt x="784" y="1851"/>
                  </a:cubicBezTo>
                  <a:cubicBezTo>
                    <a:pt x="823" y="1851"/>
                    <a:pt x="862" y="1850"/>
                    <a:pt x="902" y="1848"/>
                  </a:cubicBezTo>
                  <a:cubicBezTo>
                    <a:pt x="1106" y="1907"/>
                    <a:pt x="1252" y="1943"/>
                    <a:pt x="1366" y="1943"/>
                  </a:cubicBezTo>
                  <a:cubicBezTo>
                    <a:pt x="1592" y="1943"/>
                    <a:pt x="1697" y="1803"/>
                    <a:pt x="1880" y="1422"/>
                  </a:cubicBezTo>
                  <a:lnTo>
                    <a:pt x="1905" y="1221"/>
                  </a:lnTo>
                  <a:cubicBezTo>
                    <a:pt x="2231" y="569"/>
                    <a:pt x="2231" y="569"/>
                    <a:pt x="1504" y="68"/>
                  </a:cubicBezTo>
                  <a:cubicBezTo>
                    <a:pt x="1454" y="43"/>
                    <a:pt x="1379" y="43"/>
                    <a:pt x="1303" y="43"/>
                  </a:cubicBezTo>
                  <a:cubicBezTo>
                    <a:pt x="1178" y="43"/>
                    <a:pt x="1053" y="18"/>
                    <a:pt x="902" y="18"/>
                  </a:cubicBezTo>
                  <a:cubicBezTo>
                    <a:pt x="862" y="7"/>
                    <a:pt x="823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6" name="Google Shape;106;p6"/>
          <p:cNvGrpSpPr/>
          <p:nvPr/>
        </p:nvGrpSpPr>
        <p:grpSpPr>
          <a:xfrm rot="-1215480">
            <a:off x="11087368" y="521470"/>
            <a:ext cx="592571" cy="726069"/>
            <a:chOff x="8331913" y="266838"/>
            <a:chExt cx="444875" cy="545100"/>
          </a:xfrm>
        </p:grpSpPr>
        <p:sp>
          <p:nvSpPr>
            <p:cNvPr id="107" name="Google Shape;107;p6"/>
            <p:cNvSpPr/>
            <p:nvPr/>
          </p:nvSpPr>
          <p:spPr>
            <a:xfrm>
              <a:off x="8331913" y="266838"/>
              <a:ext cx="444875" cy="545100"/>
            </a:xfrm>
            <a:custGeom>
              <a:avLst/>
              <a:gdLst/>
              <a:ahLst/>
              <a:cxnLst/>
              <a:rect l="l" t="t" r="r" b="b"/>
              <a:pathLst>
                <a:path w="17795" h="21804" extrusionOk="0">
                  <a:moveTo>
                    <a:pt x="7569" y="997"/>
                  </a:moveTo>
                  <a:cubicBezTo>
                    <a:pt x="7569" y="997"/>
                    <a:pt x="7569" y="1022"/>
                    <a:pt x="7569" y="1022"/>
                  </a:cubicBezTo>
                  <a:cubicBezTo>
                    <a:pt x="7569" y="1022"/>
                    <a:pt x="7569" y="1022"/>
                    <a:pt x="7544" y="997"/>
                  </a:cubicBezTo>
                  <a:close/>
                  <a:moveTo>
                    <a:pt x="10802" y="13252"/>
                  </a:moveTo>
                  <a:cubicBezTo>
                    <a:pt x="10802" y="13252"/>
                    <a:pt x="10802" y="13277"/>
                    <a:pt x="10802" y="13302"/>
                  </a:cubicBezTo>
                  <a:cubicBezTo>
                    <a:pt x="10802" y="13277"/>
                    <a:pt x="10777" y="13277"/>
                    <a:pt x="10777" y="13277"/>
                  </a:cubicBezTo>
                  <a:cubicBezTo>
                    <a:pt x="10777" y="13277"/>
                    <a:pt x="10802" y="13252"/>
                    <a:pt x="10802" y="13252"/>
                  </a:cubicBezTo>
                  <a:close/>
                  <a:moveTo>
                    <a:pt x="11203" y="13378"/>
                  </a:moveTo>
                  <a:cubicBezTo>
                    <a:pt x="11203" y="13378"/>
                    <a:pt x="11191" y="13396"/>
                    <a:pt x="11178" y="13415"/>
                  </a:cubicBezTo>
                  <a:lnTo>
                    <a:pt x="11178" y="13415"/>
                  </a:lnTo>
                  <a:cubicBezTo>
                    <a:pt x="11185" y="13403"/>
                    <a:pt x="11191" y="13390"/>
                    <a:pt x="11203" y="13378"/>
                  </a:cubicBezTo>
                  <a:close/>
                  <a:moveTo>
                    <a:pt x="9775" y="17638"/>
                  </a:moveTo>
                  <a:cubicBezTo>
                    <a:pt x="9775" y="17663"/>
                    <a:pt x="9775" y="17663"/>
                    <a:pt x="9775" y="17688"/>
                  </a:cubicBezTo>
                  <a:cubicBezTo>
                    <a:pt x="9750" y="17688"/>
                    <a:pt x="9725" y="17688"/>
                    <a:pt x="9700" y="17714"/>
                  </a:cubicBezTo>
                  <a:cubicBezTo>
                    <a:pt x="9725" y="17688"/>
                    <a:pt x="9750" y="17663"/>
                    <a:pt x="9775" y="17638"/>
                  </a:cubicBezTo>
                  <a:close/>
                  <a:moveTo>
                    <a:pt x="7332" y="1"/>
                  </a:moveTo>
                  <a:cubicBezTo>
                    <a:pt x="7042" y="1"/>
                    <a:pt x="6898" y="210"/>
                    <a:pt x="6742" y="696"/>
                  </a:cubicBezTo>
                  <a:cubicBezTo>
                    <a:pt x="6391" y="1924"/>
                    <a:pt x="6291" y="3177"/>
                    <a:pt x="6391" y="4430"/>
                  </a:cubicBezTo>
                  <a:cubicBezTo>
                    <a:pt x="6391" y="4505"/>
                    <a:pt x="6366" y="4556"/>
                    <a:pt x="6366" y="4606"/>
                  </a:cubicBezTo>
                  <a:cubicBezTo>
                    <a:pt x="5990" y="5032"/>
                    <a:pt x="6241" y="5558"/>
                    <a:pt x="6166" y="6009"/>
                  </a:cubicBezTo>
                  <a:cubicBezTo>
                    <a:pt x="5865" y="6260"/>
                    <a:pt x="5940" y="6686"/>
                    <a:pt x="5815" y="7012"/>
                  </a:cubicBezTo>
                  <a:cubicBezTo>
                    <a:pt x="5690" y="7363"/>
                    <a:pt x="5464" y="7413"/>
                    <a:pt x="5163" y="7438"/>
                  </a:cubicBezTo>
                  <a:cubicBezTo>
                    <a:pt x="4762" y="6811"/>
                    <a:pt x="4236" y="6310"/>
                    <a:pt x="3659" y="5884"/>
                  </a:cubicBezTo>
                  <a:cubicBezTo>
                    <a:pt x="2983" y="5383"/>
                    <a:pt x="2206" y="5107"/>
                    <a:pt x="1354" y="5007"/>
                  </a:cubicBezTo>
                  <a:cubicBezTo>
                    <a:pt x="1326" y="5005"/>
                    <a:pt x="1298" y="5004"/>
                    <a:pt x="1271" y="5004"/>
                  </a:cubicBezTo>
                  <a:cubicBezTo>
                    <a:pt x="860" y="5004"/>
                    <a:pt x="542" y="5183"/>
                    <a:pt x="401" y="5583"/>
                  </a:cubicBezTo>
                  <a:cubicBezTo>
                    <a:pt x="276" y="5984"/>
                    <a:pt x="301" y="6385"/>
                    <a:pt x="752" y="6611"/>
                  </a:cubicBezTo>
                  <a:cubicBezTo>
                    <a:pt x="1028" y="6761"/>
                    <a:pt x="1253" y="6962"/>
                    <a:pt x="1429" y="7212"/>
                  </a:cubicBezTo>
                  <a:cubicBezTo>
                    <a:pt x="1980" y="8089"/>
                    <a:pt x="2807" y="8716"/>
                    <a:pt x="3509" y="9468"/>
                  </a:cubicBezTo>
                  <a:cubicBezTo>
                    <a:pt x="3673" y="9655"/>
                    <a:pt x="3859" y="9821"/>
                    <a:pt x="4129" y="9821"/>
                  </a:cubicBezTo>
                  <a:cubicBezTo>
                    <a:pt x="4148" y="9821"/>
                    <a:pt x="4166" y="9820"/>
                    <a:pt x="4186" y="9819"/>
                  </a:cubicBezTo>
                  <a:cubicBezTo>
                    <a:pt x="4461" y="10044"/>
                    <a:pt x="4311" y="10270"/>
                    <a:pt x="4186" y="10495"/>
                  </a:cubicBezTo>
                  <a:cubicBezTo>
                    <a:pt x="3960" y="10997"/>
                    <a:pt x="3584" y="11423"/>
                    <a:pt x="3534" y="11999"/>
                  </a:cubicBezTo>
                  <a:cubicBezTo>
                    <a:pt x="3334" y="12150"/>
                    <a:pt x="3158" y="12350"/>
                    <a:pt x="3133" y="12626"/>
                  </a:cubicBezTo>
                  <a:cubicBezTo>
                    <a:pt x="2482" y="13754"/>
                    <a:pt x="1830" y="14906"/>
                    <a:pt x="1178" y="16034"/>
                  </a:cubicBezTo>
                  <a:cubicBezTo>
                    <a:pt x="752" y="16460"/>
                    <a:pt x="476" y="16987"/>
                    <a:pt x="251" y="17513"/>
                  </a:cubicBezTo>
                  <a:cubicBezTo>
                    <a:pt x="0" y="18064"/>
                    <a:pt x="151" y="18290"/>
                    <a:pt x="777" y="18440"/>
                  </a:cubicBezTo>
                  <a:cubicBezTo>
                    <a:pt x="863" y="18594"/>
                    <a:pt x="937" y="18806"/>
                    <a:pt x="1086" y="18806"/>
                  </a:cubicBezTo>
                  <a:cubicBezTo>
                    <a:pt x="1156" y="18806"/>
                    <a:pt x="1242" y="18760"/>
                    <a:pt x="1354" y="18641"/>
                  </a:cubicBezTo>
                  <a:cubicBezTo>
                    <a:pt x="1401" y="18644"/>
                    <a:pt x="1447" y="18646"/>
                    <a:pt x="1492" y="18646"/>
                  </a:cubicBezTo>
                  <a:cubicBezTo>
                    <a:pt x="1782" y="18646"/>
                    <a:pt x="2022" y="18562"/>
                    <a:pt x="2131" y="18215"/>
                  </a:cubicBezTo>
                  <a:cubicBezTo>
                    <a:pt x="2256" y="18190"/>
                    <a:pt x="2331" y="18140"/>
                    <a:pt x="2356" y="18039"/>
                  </a:cubicBezTo>
                  <a:cubicBezTo>
                    <a:pt x="2431" y="17989"/>
                    <a:pt x="2482" y="17889"/>
                    <a:pt x="2557" y="17839"/>
                  </a:cubicBezTo>
                  <a:cubicBezTo>
                    <a:pt x="3108" y="17262"/>
                    <a:pt x="3910" y="16886"/>
                    <a:pt x="4186" y="16059"/>
                  </a:cubicBezTo>
                  <a:cubicBezTo>
                    <a:pt x="4436" y="15884"/>
                    <a:pt x="4612" y="15683"/>
                    <a:pt x="4762" y="15433"/>
                  </a:cubicBezTo>
                  <a:cubicBezTo>
                    <a:pt x="5414" y="15007"/>
                    <a:pt x="5890" y="14430"/>
                    <a:pt x="6391" y="13879"/>
                  </a:cubicBezTo>
                  <a:cubicBezTo>
                    <a:pt x="6391" y="13879"/>
                    <a:pt x="6341" y="13804"/>
                    <a:pt x="6341" y="13804"/>
                  </a:cubicBezTo>
                  <a:lnTo>
                    <a:pt x="6366" y="13804"/>
                  </a:lnTo>
                  <a:cubicBezTo>
                    <a:pt x="6366" y="13829"/>
                    <a:pt x="6391" y="13854"/>
                    <a:pt x="6391" y="13879"/>
                  </a:cubicBezTo>
                  <a:cubicBezTo>
                    <a:pt x="6441" y="13954"/>
                    <a:pt x="6542" y="14029"/>
                    <a:pt x="6567" y="14104"/>
                  </a:cubicBezTo>
                  <a:cubicBezTo>
                    <a:pt x="6742" y="16135"/>
                    <a:pt x="7243" y="18089"/>
                    <a:pt x="7619" y="20069"/>
                  </a:cubicBezTo>
                  <a:cubicBezTo>
                    <a:pt x="7695" y="20470"/>
                    <a:pt x="7795" y="20871"/>
                    <a:pt x="7970" y="21222"/>
                  </a:cubicBezTo>
                  <a:cubicBezTo>
                    <a:pt x="8155" y="21605"/>
                    <a:pt x="8444" y="21804"/>
                    <a:pt x="8737" y="21804"/>
                  </a:cubicBezTo>
                  <a:cubicBezTo>
                    <a:pt x="8962" y="21804"/>
                    <a:pt x="9189" y="21687"/>
                    <a:pt x="9374" y="21448"/>
                  </a:cubicBezTo>
                  <a:cubicBezTo>
                    <a:pt x="9649" y="20345"/>
                    <a:pt x="9800" y="19217"/>
                    <a:pt x="9775" y="18064"/>
                  </a:cubicBezTo>
                  <a:cubicBezTo>
                    <a:pt x="9925" y="17939"/>
                    <a:pt x="9950" y="17789"/>
                    <a:pt x="10000" y="17638"/>
                  </a:cubicBezTo>
                  <a:cubicBezTo>
                    <a:pt x="10176" y="16686"/>
                    <a:pt x="10376" y="15759"/>
                    <a:pt x="10577" y="14831"/>
                  </a:cubicBezTo>
                  <a:cubicBezTo>
                    <a:pt x="11103" y="14505"/>
                    <a:pt x="10802" y="13854"/>
                    <a:pt x="11153" y="13453"/>
                  </a:cubicBezTo>
                  <a:cubicBezTo>
                    <a:pt x="11253" y="13578"/>
                    <a:pt x="11404" y="13628"/>
                    <a:pt x="11554" y="13653"/>
                  </a:cubicBezTo>
                  <a:lnTo>
                    <a:pt x="11604" y="13578"/>
                  </a:lnTo>
                  <a:lnTo>
                    <a:pt x="11629" y="13578"/>
                  </a:lnTo>
                  <a:cubicBezTo>
                    <a:pt x="11604" y="13603"/>
                    <a:pt x="11579" y="13628"/>
                    <a:pt x="11554" y="13653"/>
                  </a:cubicBezTo>
                  <a:cubicBezTo>
                    <a:pt x="12206" y="14155"/>
                    <a:pt x="12732" y="14831"/>
                    <a:pt x="13584" y="15007"/>
                  </a:cubicBezTo>
                  <a:cubicBezTo>
                    <a:pt x="13685" y="15308"/>
                    <a:pt x="13885" y="15433"/>
                    <a:pt x="14186" y="15433"/>
                  </a:cubicBezTo>
                  <a:cubicBezTo>
                    <a:pt x="14411" y="15508"/>
                    <a:pt x="14612" y="15583"/>
                    <a:pt x="14837" y="15683"/>
                  </a:cubicBezTo>
                  <a:cubicBezTo>
                    <a:pt x="15514" y="15984"/>
                    <a:pt x="16216" y="16160"/>
                    <a:pt x="16918" y="16335"/>
                  </a:cubicBezTo>
                  <a:cubicBezTo>
                    <a:pt x="17004" y="16359"/>
                    <a:pt x="17088" y="16372"/>
                    <a:pt x="17168" y="16372"/>
                  </a:cubicBezTo>
                  <a:cubicBezTo>
                    <a:pt x="17343" y="16372"/>
                    <a:pt x="17499" y="16307"/>
                    <a:pt x="17619" y="16135"/>
                  </a:cubicBezTo>
                  <a:cubicBezTo>
                    <a:pt x="17795" y="15834"/>
                    <a:pt x="17594" y="15633"/>
                    <a:pt x="17444" y="15408"/>
                  </a:cubicBezTo>
                  <a:cubicBezTo>
                    <a:pt x="17369" y="15333"/>
                    <a:pt x="17294" y="15282"/>
                    <a:pt x="17218" y="15207"/>
                  </a:cubicBezTo>
                  <a:cubicBezTo>
                    <a:pt x="16191" y="14054"/>
                    <a:pt x="15188" y="12876"/>
                    <a:pt x="14136" y="11724"/>
                  </a:cubicBezTo>
                  <a:cubicBezTo>
                    <a:pt x="13735" y="11297"/>
                    <a:pt x="13409" y="10796"/>
                    <a:pt x="12782" y="10596"/>
                  </a:cubicBezTo>
                  <a:cubicBezTo>
                    <a:pt x="12782" y="10470"/>
                    <a:pt x="12782" y="10345"/>
                    <a:pt x="12782" y="10220"/>
                  </a:cubicBezTo>
                  <a:lnTo>
                    <a:pt x="14211" y="8039"/>
                  </a:lnTo>
                  <a:cubicBezTo>
                    <a:pt x="14863" y="7363"/>
                    <a:pt x="15289" y="6536"/>
                    <a:pt x="15990" y="5884"/>
                  </a:cubicBezTo>
                  <a:cubicBezTo>
                    <a:pt x="16241" y="5683"/>
                    <a:pt x="16441" y="5358"/>
                    <a:pt x="16216" y="5007"/>
                  </a:cubicBezTo>
                  <a:cubicBezTo>
                    <a:pt x="16088" y="4783"/>
                    <a:pt x="15829" y="4672"/>
                    <a:pt x="15547" y="4672"/>
                  </a:cubicBezTo>
                  <a:cubicBezTo>
                    <a:pt x="15386" y="4672"/>
                    <a:pt x="15218" y="4708"/>
                    <a:pt x="15063" y="4781"/>
                  </a:cubicBezTo>
                  <a:cubicBezTo>
                    <a:pt x="14913" y="4856"/>
                    <a:pt x="14762" y="4932"/>
                    <a:pt x="14637" y="5057"/>
                  </a:cubicBezTo>
                  <a:cubicBezTo>
                    <a:pt x="13509" y="5934"/>
                    <a:pt x="12231" y="6561"/>
                    <a:pt x="11028" y="7338"/>
                  </a:cubicBezTo>
                  <a:cubicBezTo>
                    <a:pt x="10747" y="7508"/>
                    <a:pt x="10546" y="7603"/>
                    <a:pt x="10393" y="7603"/>
                  </a:cubicBezTo>
                  <a:cubicBezTo>
                    <a:pt x="10165" y="7603"/>
                    <a:pt x="10045" y="7392"/>
                    <a:pt x="9925" y="6911"/>
                  </a:cubicBezTo>
                  <a:cubicBezTo>
                    <a:pt x="9649" y="5909"/>
                    <a:pt x="9424" y="4906"/>
                    <a:pt x="9173" y="3904"/>
                  </a:cubicBezTo>
                  <a:cubicBezTo>
                    <a:pt x="9048" y="3478"/>
                    <a:pt x="8923" y="3077"/>
                    <a:pt x="8973" y="2626"/>
                  </a:cubicBezTo>
                  <a:cubicBezTo>
                    <a:pt x="8973" y="2350"/>
                    <a:pt x="8973" y="2099"/>
                    <a:pt x="8973" y="1824"/>
                  </a:cubicBezTo>
                  <a:cubicBezTo>
                    <a:pt x="8973" y="746"/>
                    <a:pt x="8797" y="520"/>
                    <a:pt x="7820" y="119"/>
                  </a:cubicBezTo>
                  <a:cubicBezTo>
                    <a:pt x="7619" y="42"/>
                    <a:pt x="7461" y="1"/>
                    <a:pt x="7332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6"/>
            <p:cNvSpPr/>
            <p:nvPr/>
          </p:nvSpPr>
          <p:spPr>
            <a:xfrm>
              <a:off x="8331913" y="266838"/>
              <a:ext cx="444875" cy="545100"/>
            </a:xfrm>
            <a:custGeom>
              <a:avLst/>
              <a:gdLst/>
              <a:ahLst/>
              <a:cxnLst/>
              <a:rect l="l" t="t" r="r" b="b"/>
              <a:pathLst>
                <a:path w="17795" h="21804" extrusionOk="0">
                  <a:moveTo>
                    <a:pt x="7569" y="997"/>
                  </a:moveTo>
                  <a:cubicBezTo>
                    <a:pt x="7569" y="997"/>
                    <a:pt x="7569" y="1022"/>
                    <a:pt x="7569" y="1022"/>
                  </a:cubicBezTo>
                  <a:cubicBezTo>
                    <a:pt x="7569" y="1022"/>
                    <a:pt x="7569" y="1022"/>
                    <a:pt x="7544" y="997"/>
                  </a:cubicBezTo>
                  <a:close/>
                  <a:moveTo>
                    <a:pt x="10802" y="13252"/>
                  </a:moveTo>
                  <a:cubicBezTo>
                    <a:pt x="10802" y="13252"/>
                    <a:pt x="10802" y="13277"/>
                    <a:pt x="10802" y="13302"/>
                  </a:cubicBezTo>
                  <a:cubicBezTo>
                    <a:pt x="10802" y="13277"/>
                    <a:pt x="10777" y="13277"/>
                    <a:pt x="10777" y="13277"/>
                  </a:cubicBezTo>
                  <a:cubicBezTo>
                    <a:pt x="10777" y="13277"/>
                    <a:pt x="10802" y="13252"/>
                    <a:pt x="10802" y="13252"/>
                  </a:cubicBezTo>
                  <a:close/>
                  <a:moveTo>
                    <a:pt x="11203" y="13378"/>
                  </a:moveTo>
                  <a:cubicBezTo>
                    <a:pt x="11203" y="13378"/>
                    <a:pt x="11191" y="13396"/>
                    <a:pt x="11178" y="13415"/>
                  </a:cubicBezTo>
                  <a:lnTo>
                    <a:pt x="11178" y="13415"/>
                  </a:lnTo>
                  <a:cubicBezTo>
                    <a:pt x="11185" y="13403"/>
                    <a:pt x="11191" y="13390"/>
                    <a:pt x="11203" y="13378"/>
                  </a:cubicBezTo>
                  <a:close/>
                  <a:moveTo>
                    <a:pt x="9775" y="17638"/>
                  </a:moveTo>
                  <a:cubicBezTo>
                    <a:pt x="9775" y="17663"/>
                    <a:pt x="9775" y="17663"/>
                    <a:pt x="9775" y="17688"/>
                  </a:cubicBezTo>
                  <a:cubicBezTo>
                    <a:pt x="9750" y="17688"/>
                    <a:pt x="9725" y="17688"/>
                    <a:pt x="9700" y="17714"/>
                  </a:cubicBezTo>
                  <a:cubicBezTo>
                    <a:pt x="9725" y="17688"/>
                    <a:pt x="9750" y="17663"/>
                    <a:pt x="9775" y="17638"/>
                  </a:cubicBezTo>
                  <a:close/>
                  <a:moveTo>
                    <a:pt x="7332" y="1"/>
                  </a:moveTo>
                  <a:cubicBezTo>
                    <a:pt x="7042" y="1"/>
                    <a:pt x="6898" y="210"/>
                    <a:pt x="6742" y="696"/>
                  </a:cubicBezTo>
                  <a:cubicBezTo>
                    <a:pt x="6391" y="1924"/>
                    <a:pt x="6291" y="3177"/>
                    <a:pt x="6391" y="4430"/>
                  </a:cubicBezTo>
                  <a:cubicBezTo>
                    <a:pt x="6391" y="4505"/>
                    <a:pt x="6366" y="4556"/>
                    <a:pt x="6366" y="4606"/>
                  </a:cubicBezTo>
                  <a:cubicBezTo>
                    <a:pt x="5990" y="5032"/>
                    <a:pt x="6241" y="5558"/>
                    <a:pt x="6166" y="6009"/>
                  </a:cubicBezTo>
                  <a:cubicBezTo>
                    <a:pt x="5865" y="6260"/>
                    <a:pt x="5940" y="6686"/>
                    <a:pt x="5815" y="7012"/>
                  </a:cubicBezTo>
                  <a:cubicBezTo>
                    <a:pt x="5690" y="7363"/>
                    <a:pt x="5464" y="7413"/>
                    <a:pt x="5163" y="7438"/>
                  </a:cubicBezTo>
                  <a:cubicBezTo>
                    <a:pt x="4762" y="6811"/>
                    <a:pt x="4236" y="6310"/>
                    <a:pt x="3659" y="5884"/>
                  </a:cubicBezTo>
                  <a:cubicBezTo>
                    <a:pt x="2983" y="5383"/>
                    <a:pt x="2206" y="5107"/>
                    <a:pt x="1354" y="5007"/>
                  </a:cubicBezTo>
                  <a:cubicBezTo>
                    <a:pt x="1326" y="5005"/>
                    <a:pt x="1298" y="5004"/>
                    <a:pt x="1271" y="5004"/>
                  </a:cubicBezTo>
                  <a:cubicBezTo>
                    <a:pt x="860" y="5004"/>
                    <a:pt x="542" y="5183"/>
                    <a:pt x="401" y="5583"/>
                  </a:cubicBezTo>
                  <a:cubicBezTo>
                    <a:pt x="276" y="5984"/>
                    <a:pt x="301" y="6385"/>
                    <a:pt x="752" y="6611"/>
                  </a:cubicBezTo>
                  <a:cubicBezTo>
                    <a:pt x="1028" y="6761"/>
                    <a:pt x="1253" y="6962"/>
                    <a:pt x="1429" y="7212"/>
                  </a:cubicBezTo>
                  <a:cubicBezTo>
                    <a:pt x="1980" y="8089"/>
                    <a:pt x="2807" y="8716"/>
                    <a:pt x="3509" y="9468"/>
                  </a:cubicBezTo>
                  <a:cubicBezTo>
                    <a:pt x="3673" y="9655"/>
                    <a:pt x="3859" y="9821"/>
                    <a:pt x="4129" y="9821"/>
                  </a:cubicBezTo>
                  <a:cubicBezTo>
                    <a:pt x="4148" y="9821"/>
                    <a:pt x="4166" y="9820"/>
                    <a:pt x="4186" y="9819"/>
                  </a:cubicBezTo>
                  <a:cubicBezTo>
                    <a:pt x="4461" y="10044"/>
                    <a:pt x="4311" y="10270"/>
                    <a:pt x="4186" y="10495"/>
                  </a:cubicBezTo>
                  <a:cubicBezTo>
                    <a:pt x="3960" y="10997"/>
                    <a:pt x="3584" y="11423"/>
                    <a:pt x="3534" y="11999"/>
                  </a:cubicBezTo>
                  <a:cubicBezTo>
                    <a:pt x="3334" y="12150"/>
                    <a:pt x="3158" y="12350"/>
                    <a:pt x="3133" y="12626"/>
                  </a:cubicBezTo>
                  <a:cubicBezTo>
                    <a:pt x="2482" y="13754"/>
                    <a:pt x="1830" y="14906"/>
                    <a:pt x="1178" y="16034"/>
                  </a:cubicBezTo>
                  <a:cubicBezTo>
                    <a:pt x="752" y="16460"/>
                    <a:pt x="476" y="16987"/>
                    <a:pt x="251" y="17513"/>
                  </a:cubicBezTo>
                  <a:cubicBezTo>
                    <a:pt x="0" y="18064"/>
                    <a:pt x="151" y="18290"/>
                    <a:pt x="777" y="18440"/>
                  </a:cubicBezTo>
                  <a:cubicBezTo>
                    <a:pt x="863" y="18594"/>
                    <a:pt x="937" y="18806"/>
                    <a:pt x="1086" y="18806"/>
                  </a:cubicBezTo>
                  <a:cubicBezTo>
                    <a:pt x="1156" y="18806"/>
                    <a:pt x="1242" y="18760"/>
                    <a:pt x="1354" y="18641"/>
                  </a:cubicBezTo>
                  <a:cubicBezTo>
                    <a:pt x="1401" y="18644"/>
                    <a:pt x="1447" y="18646"/>
                    <a:pt x="1492" y="18646"/>
                  </a:cubicBezTo>
                  <a:cubicBezTo>
                    <a:pt x="1782" y="18646"/>
                    <a:pt x="2022" y="18562"/>
                    <a:pt x="2131" y="18215"/>
                  </a:cubicBezTo>
                  <a:cubicBezTo>
                    <a:pt x="2256" y="18190"/>
                    <a:pt x="2331" y="18140"/>
                    <a:pt x="2356" y="18039"/>
                  </a:cubicBezTo>
                  <a:cubicBezTo>
                    <a:pt x="2431" y="17989"/>
                    <a:pt x="2482" y="17889"/>
                    <a:pt x="2557" y="17839"/>
                  </a:cubicBezTo>
                  <a:cubicBezTo>
                    <a:pt x="3108" y="17262"/>
                    <a:pt x="3910" y="16886"/>
                    <a:pt x="4186" y="16059"/>
                  </a:cubicBezTo>
                  <a:cubicBezTo>
                    <a:pt x="4436" y="15884"/>
                    <a:pt x="4612" y="15683"/>
                    <a:pt x="4762" y="15433"/>
                  </a:cubicBezTo>
                  <a:cubicBezTo>
                    <a:pt x="5414" y="15007"/>
                    <a:pt x="5890" y="14430"/>
                    <a:pt x="6391" y="13879"/>
                  </a:cubicBezTo>
                  <a:cubicBezTo>
                    <a:pt x="6391" y="13879"/>
                    <a:pt x="6341" y="13804"/>
                    <a:pt x="6341" y="13804"/>
                  </a:cubicBezTo>
                  <a:lnTo>
                    <a:pt x="6366" y="13804"/>
                  </a:lnTo>
                  <a:cubicBezTo>
                    <a:pt x="6366" y="13829"/>
                    <a:pt x="6391" y="13854"/>
                    <a:pt x="6391" y="13879"/>
                  </a:cubicBezTo>
                  <a:cubicBezTo>
                    <a:pt x="6441" y="13954"/>
                    <a:pt x="6542" y="14029"/>
                    <a:pt x="6567" y="14104"/>
                  </a:cubicBezTo>
                  <a:cubicBezTo>
                    <a:pt x="6742" y="16135"/>
                    <a:pt x="7243" y="18089"/>
                    <a:pt x="7619" y="20069"/>
                  </a:cubicBezTo>
                  <a:cubicBezTo>
                    <a:pt x="7695" y="20470"/>
                    <a:pt x="7795" y="20871"/>
                    <a:pt x="7970" y="21222"/>
                  </a:cubicBezTo>
                  <a:cubicBezTo>
                    <a:pt x="8155" y="21605"/>
                    <a:pt x="8444" y="21804"/>
                    <a:pt x="8737" y="21804"/>
                  </a:cubicBezTo>
                  <a:cubicBezTo>
                    <a:pt x="8962" y="21804"/>
                    <a:pt x="9189" y="21687"/>
                    <a:pt x="9374" y="21448"/>
                  </a:cubicBezTo>
                  <a:cubicBezTo>
                    <a:pt x="9649" y="20345"/>
                    <a:pt x="9800" y="19217"/>
                    <a:pt x="9775" y="18064"/>
                  </a:cubicBezTo>
                  <a:cubicBezTo>
                    <a:pt x="9925" y="17939"/>
                    <a:pt x="9950" y="17789"/>
                    <a:pt x="10000" y="17638"/>
                  </a:cubicBezTo>
                  <a:cubicBezTo>
                    <a:pt x="10176" y="16686"/>
                    <a:pt x="10376" y="15759"/>
                    <a:pt x="10577" y="14831"/>
                  </a:cubicBezTo>
                  <a:cubicBezTo>
                    <a:pt x="11103" y="14505"/>
                    <a:pt x="10802" y="13854"/>
                    <a:pt x="11153" y="13453"/>
                  </a:cubicBezTo>
                  <a:cubicBezTo>
                    <a:pt x="11253" y="13578"/>
                    <a:pt x="11404" y="13628"/>
                    <a:pt x="11554" y="13653"/>
                  </a:cubicBezTo>
                  <a:lnTo>
                    <a:pt x="11604" y="13578"/>
                  </a:lnTo>
                  <a:lnTo>
                    <a:pt x="11629" y="13578"/>
                  </a:lnTo>
                  <a:cubicBezTo>
                    <a:pt x="11604" y="13603"/>
                    <a:pt x="11579" y="13628"/>
                    <a:pt x="11554" y="13653"/>
                  </a:cubicBezTo>
                  <a:cubicBezTo>
                    <a:pt x="12206" y="14155"/>
                    <a:pt x="12732" y="14831"/>
                    <a:pt x="13584" y="15007"/>
                  </a:cubicBezTo>
                  <a:cubicBezTo>
                    <a:pt x="13685" y="15308"/>
                    <a:pt x="13885" y="15433"/>
                    <a:pt x="14186" y="15433"/>
                  </a:cubicBezTo>
                  <a:cubicBezTo>
                    <a:pt x="14411" y="15508"/>
                    <a:pt x="14612" y="15583"/>
                    <a:pt x="14837" y="15683"/>
                  </a:cubicBezTo>
                  <a:cubicBezTo>
                    <a:pt x="15514" y="15984"/>
                    <a:pt x="16216" y="16160"/>
                    <a:pt x="16918" y="16335"/>
                  </a:cubicBezTo>
                  <a:cubicBezTo>
                    <a:pt x="17004" y="16359"/>
                    <a:pt x="17088" y="16372"/>
                    <a:pt x="17168" y="16372"/>
                  </a:cubicBezTo>
                  <a:cubicBezTo>
                    <a:pt x="17343" y="16372"/>
                    <a:pt x="17499" y="16307"/>
                    <a:pt x="17619" y="16135"/>
                  </a:cubicBezTo>
                  <a:cubicBezTo>
                    <a:pt x="17795" y="15834"/>
                    <a:pt x="17594" y="15633"/>
                    <a:pt x="17444" y="15408"/>
                  </a:cubicBezTo>
                  <a:cubicBezTo>
                    <a:pt x="17369" y="15333"/>
                    <a:pt x="17294" y="15282"/>
                    <a:pt x="17218" y="15207"/>
                  </a:cubicBezTo>
                  <a:cubicBezTo>
                    <a:pt x="16191" y="14054"/>
                    <a:pt x="15188" y="12876"/>
                    <a:pt x="14136" y="11724"/>
                  </a:cubicBezTo>
                  <a:cubicBezTo>
                    <a:pt x="13735" y="11297"/>
                    <a:pt x="13409" y="10796"/>
                    <a:pt x="12782" y="10596"/>
                  </a:cubicBezTo>
                  <a:cubicBezTo>
                    <a:pt x="12782" y="10470"/>
                    <a:pt x="12782" y="10345"/>
                    <a:pt x="12782" y="10220"/>
                  </a:cubicBezTo>
                  <a:lnTo>
                    <a:pt x="14211" y="8039"/>
                  </a:lnTo>
                  <a:cubicBezTo>
                    <a:pt x="14863" y="7363"/>
                    <a:pt x="15289" y="6536"/>
                    <a:pt x="15990" y="5884"/>
                  </a:cubicBezTo>
                  <a:cubicBezTo>
                    <a:pt x="16241" y="5683"/>
                    <a:pt x="16441" y="5358"/>
                    <a:pt x="16216" y="5007"/>
                  </a:cubicBezTo>
                  <a:cubicBezTo>
                    <a:pt x="16088" y="4783"/>
                    <a:pt x="15829" y="4672"/>
                    <a:pt x="15547" y="4672"/>
                  </a:cubicBezTo>
                  <a:cubicBezTo>
                    <a:pt x="15386" y="4672"/>
                    <a:pt x="15218" y="4708"/>
                    <a:pt x="15063" y="4781"/>
                  </a:cubicBezTo>
                  <a:cubicBezTo>
                    <a:pt x="14913" y="4856"/>
                    <a:pt x="14762" y="4932"/>
                    <a:pt x="14637" y="5057"/>
                  </a:cubicBezTo>
                  <a:cubicBezTo>
                    <a:pt x="13509" y="5934"/>
                    <a:pt x="12231" y="6561"/>
                    <a:pt x="11028" y="7338"/>
                  </a:cubicBezTo>
                  <a:cubicBezTo>
                    <a:pt x="10747" y="7508"/>
                    <a:pt x="10546" y="7603"/>
                    <a:pt x="10393" y="7603"/>
                  </a:cubicBezTo>
                  <a:cubicBezTo>
                    <a:pt x="10165" y="7603"/>
                    <a:pt x="10045" y="7392"/>
                    <a:pt x="9925" y="6911"/>
                  </a:cubicBezTo>
                  <a:cubicBezTo>
                    <a:pt x="9649" y="5909"/>
                    <a:pt x="9424" y="4906"/>
                    <a:pt x="9173" y="3904"/>
                  </a:cubicBezTo>
                  <a:cubicBezTo>
                    <a:pt x="9048" y="3478"/>
                    <a:pt x="8923" y="3077"/>
                    <a:pt x="8973" y="2626"/>
                  </a:cubicBezTo>
                  <a:cubicBezTo>
                    <a:pt x="8973" y="2350"/>
                    <a:pt x="8973" y="2099"/>
                    <a:pt x="8973" y="1824"/>
                  </a:cubicBezTo>
                  <a:cubicBezTo>
                    <a:pt x="8973" y="746"/>
                    <a:pt x="8797" y="520"/>
                    <a:pt x="7820" y="119"/>
                  </a:cubicBezTo>
                  <a:cubicBezTo>
                    <a:pt x="7619" y="42"/>
                    <a:pt x="7461" y="1"/>
                    <a:pt x="73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9" name="Google Shape;109;p6"/>
          <p:cNvGrpSpPr/>
          <p:nvPr/>
        </p:nvGrpSpPr>
        <p:grpSpPr>
          <a:xfrm rot="-1131748">
            <a:off x="256690" y="5397670"/>
            <a:ext cx="570033" cy="755628"/>
            <a:chOff x="477400" y="383100"/>
            <a:chExt cx="484975" cy="642875"/>
          </a:xfrm>
        </p:grpSpPr>
        <p:sp>
          <p:nvSpPr>
            <p:cNvPr id="110" name="Google Shape;110;p6"/>
            <p:cNvSpPr/>
            <p:nvPr/>
          </p:nvSpPr>
          <p:spPr>
            <a:xfrm>
              <a:off x="477400" y="383100"/>
              <a:ext cx="484975" cy="642875"/>
            </a:xfrm>
            <a:custGeom>
              <a:avLst/>
              <a:gdLst/>
              <a:ahLst/>
              <a:cxnLst/>
              <a:rect l="l" t="t" r="r" b="b"/>
              <a:pathLst>
                <a:path w="19399" h="25715" extrusionOk="0">
                  <a:moveTo>
                    <a:pt x="17845" y="5287"/>
                  </a:moveTo>
                  <a:cubicBezTo>
                    <a:pt x="17845" y="5312"/>
                    <a:pt x="17845" y="5337"/>
                    <a:pt x="17820" y="5337"/>
                  </a:cubicBezTo>
                  <a:cubicBezTo>
                    <a:pt x="17820" y="5337"/>
                    <a:pt x="17820" y="5312"/>
                    <a:pt x="17820" y="5287"/>
                  </a:cubicBezTo>
                  <a:close/>
                  <a:moveTo>
                    <a:pt x="9082" y="1"/>
                  </a:moveTo>
                  <a:cubicBezTo>
                    <a:pt x="8991" y="1"/>
                    <a:pt x="8913" y="63"/>
                    <a:pt x="8872" y="199"/>
                  </a:cubicBezTo>
                  <a:cubicBezTo>
                    <a:pt x="8697" y="776"/>
                    <a:pt x="8521" y="1352"/>
                    <a:pt x="8647" y="1979"/>
                  </a:cubicBezTo>
                  <a:cubicBezTo>
                    <a:pt x="8622" y="2079"/>
                    <a:pt x="8622" y="2204"/>
                    <a:pt x="8622" y="2305"/>
                  </a:cubicBezTo>
                  <a:cubicBezTo>
                    <a:pt x="8471" y="2480"/>
                    <a:pt x="8496" y="2680"/>
                    <a:pt x="8471" y="2881"/>
                  </a:cubicBezTo>
                  <a:cubicBezTo>
                    <a:pt x="8371" y="4635"/>
                    <a:pt x="8020" y="6365"/>
                    <a:pt x="7694" y="8069"/>
                  </a:cubicBezTo>
                  <a:cubicBezTo>
                    <a:pt x="7586" y="8558"/>
                    <a:pt x="7556" y="8693"/>
                    <a:pt x="7302" y="8693"/>
                  </a:cubicBezTo>
                  <a:cubicBezTo>
                    <a:pt x="7204" y="8693"/>
                    <a:pt x="7073" y="8673"/>
                    <a:pt x="6892" y="8645"/>
                  </a:cubicBezTo>
                  <a:cubicBezTo>
                    <a:pt x="5489" y="8420"/>
                    <a:pt x="4110" y="7969"/>
                    <a:pt x="2657" y="7969"/>
                  </a:cubicBezTo>
                  <a:cubicBezTo>
                    <a:pt x="2306" y="7693"/>
                    <a:pt x="1880" y="7793"/>
                    <a:pt x="1479" y="7743"/>
                  </a:cubicBezTo>
                  <a:cubicBezTo>
                    <a:pt x="1153" y="7493"/>
                    <a:pt x="752" y="7593"/>
                    <a:pt x="426" y="7467"/>
                  </a:cubicBezTo>
                  <a:cubicBezTo>
                    <a:pt x="393" y="7454"/>
                    <a:pt x="357" y="7448"/>
                    <a:pt x="322" y="7448"/>
                  </a:cubicBezTo>
                  <a:cubicBezTo>
                    <a:pt x="226" y="7448"/>
                    <a:pt x="130" y="7494"/>
                    <a:pt x="75" y="7568"/>
                  </a:cubicBezTo>
                  <a:cubicBezTo>
                    <a:pt x="0" y="7693"/>
                    <a:pt x="0" y="7868"/>
                    <a:pt x="100" y="7944"/>
                  </a:cubicBezTo>
                  <a:cubicBezTo>
                    <a:pt x="551" y="8295"/>
                    <a:pt x="702" y="8921"/>
                    <a:pt x="1253" y="9147"/>
                  </a:cubicBezTo>
                  <a:cubicBezTo>
                    <a:pt x="1328" y="9322"/>
                    <a:pt x="1454" y="9397"/>
                    <a:pt x="1629" y="9422"/>
                  </a:cubicBezTo>
                  <a:cubicBezTo>
                    <a:pt x="1805" y="9723"/>
                    <a:pt x="2080" y="9924"/>
                    <a:pt x="2331" y="10099"/>
                  </a:cubicBezTo>
                  <a:cubicBezTo>
                    <a:pt x="3108" y="10676"/>
                    <a:pt x="3910" y="11202"/>
                    <a:pt x="4687" y="11753"/>
                  </a:cubicBezTo>
                  <a:cubicBezTo>
                    <a:pt x="5288" y="12179"/>
                    <a:pt x="5313" y="12204"/>
                    <a:pt x="4912" y="12831"/>
                  </a:cubicBezTo>
                  <a:cubicBezTo>
                    <a:pt x="4336" y="13658"/>
                    <a:pt x="3734" y="14485"/>
                    <a:pt x="3233" y="15362"/>
                  </a:cubicBezTo>
                  <a:cubicBezTo>
                    <a:pt x="2105" y="16691"/>
                    <a:pt x="1404" y="18295"/>
                    <a:pt x="401" y="19698"/>
                  </a:cubicBezTo>
                  <a:cubicBezTo>
                    <a:pt x="125" y="20099"/>
                    <a:pt x="226" y="20475"/>
                    <a:pt x="476" y="20826"/>
                  </a:cubicBezTo>
                  <a:cubicBezTo>
                    <a:pt x="598" y="20982"/>
                    <a:pt x="740" y="21039"/>
                    <a:pt x="889" y="21039"/>
                  </a:cubicBezTo>
                  <a:cubicBezTo>
                    <a:pt x="1075" y="21039"/>
                    <a:pt x="1272" y="20949"/>
                    <a:pt x="1454" y="20851"/>
                  </a:cubicBezTo>
                  <a:cubicBezTo>
                    <a:pt x="2707" y="20174"/>
                    <a:pt x="3759" y="19272"/>
                    <a:pt x="4837" y="18395"/>
                  </a:cubicBezTo>
                  <a:cubicBezTo>
                    <a:pt x="5514" y="18244"/>
                    <a:pt x="5865" y="17693"/>
                    <a:pt x="6241" y="17192"/>
                  </a:cubicBezTo>
                  <a:cubicBezTo>
                    <a:pt x="6366" y="17167"/>
                    <a:pt x="6416" y="17092"/>
                    <a:pt x="6441" y="16991"/>
                  </a:cubicBezTo>
                  <a:cubicBezTo>
                    <a:pt x="6566" y="16816"/>
                    <a:pt x="6642" y="16565"/>
                    <a:pt x="6993" y="16565"/>
                  </a:cubicBezTo>
                  <a:cubicBezTo>
                    <a:pt x="7093" y="16966"/>
                    <a:pt x="7168" y="17392"/>
                    <a:pt x="7268" y="17793"/>
                  </a:cubicBezTo>
                  <a:cubicBezTo>
                    <a:pt x="7469" y="18545"/>
                    <a:pt x="7394" y="19347"/>
                    <a:pt x="7820" y="20024"/>
                  </a:cubicBezTo>
                  <a:cubicBezTo>
                    <a:pt x="7995" y="21252"/>
                    <a:pt x="8120" y="22530"/>
                    <a:pt x="8321" y="23758"/>
                  </a:cubicBezTo>
                  <a:cubicBezTo>
                    <a:pt x="8371" y="24260"/>
                    <a:pt x="8521" y="24736"/>
                    <a:pt x="8697" y="25212"/>
                  </a:cubicBezTo>
                  <a:cubicBezTo>
                    <a:pt x="8769" y="25452"/>
                    <a:pt x="8910" y="25715"/>
                    <a:pt x="9185" y="25715"/>
                  </a:cubicBezTo>
                  <a:cubicBezTo>
                    <a:pt x="9198" y="25715"/>
                    <a:pt x="9210" y="25714"/>
                    <a:pt x="9223" y="25713"/>
                  </a:cubicBezTo>
                  <a:cubicBezTo>
                    <a:pt x="9524" y="25688"/>
                    <a:pt x="9549" y="25387"/>
                    <a:pt x="9624" y="25187"/>
                  </a:cubicBezTo>
                  <a:cubicBezTo>
                    <a:pt x="9825" y="24560"/>
                    <a:pt x="9875" y="23884"/>
                    <a:pt x="9875" y="23207"/>
                  </a:cubicBezTo>
                  <a:cubicBezTo>
                    <a:pt x="9850" y="23207"/>
                    <a:pt x="9825" y="23207"/>
                    <a:pt x="9825" y="23182"/>
                  </a:cubicBezTo>
                  <a:lnTo>
                    <a:pt x="9825" y="23182"/>
                  </a:lnTo>
                  <a:cubicBezTo>
                    <a:pt x="9825" y="23182"/>
                    <a:pt x="9875" y="23207"/>
                    <a:pt x="9875" y="23207"/>
                  </a:cubicBezTo>
                  <a:cubicBezTo>
                    <a:pt x="10125" y="22706"/>
                    <a:pt x="10251" y="22179"/>
                    <a:pt x="10251" y="21603"/>
                  </a:cubicBezTo>
                  <a:cubicBezTo>
                    <a:pt x="10652" y="20099"/>
                    <a:pt x="10978" y="18570"/>
                    <a:pt x="11053" y="16991"/>
                  </a:cubicBezTo>
                  <a:cubicBezTo>
                    <a:pt x="11303" y="16816"/>
                    <a:pt x="11579" y="16766"/>
                    <a:pt x="11880" y="16766"/>
                  </a:cubicBezTo>
                  <a:lnTo>
                    <a:pt x="11855" y="16791"/>
                  </a:lnTo>
                  <a:cubicBezTo>
                    <a:pt x="12105" y="17117"/>
                    <a:pt x="12456" y="17192"/>
                    <a:pt x="12857" y="17217"/>
                  </a:cubicBezTo>
                  <a:cubicBezTo>
                    <a:pt x="14912" y="18119"/>
                    <a:pt x="17043" y="18821"/>
                    <a:pt x="19323" y="19097"/>
                  </a:cubicBezTo>
                  <a:cubicBezTo>
                    <a:pt x="19399" y="18495"/>
                    <a:pt x="19123" y="18094"/>
                    <a:pt x="18822" y="17743"/>
                  </a:cubicBezTo>
                  <a:cubicBezTo>
                    <a:pt x="18271" y="17117"/>
                    <a:pt x="17744" y="16490"/>
                    <a:pt x="17068" y="15964"/>
                  </a:cubicBezTo>
                  <a:cubicBezTo>
                    <a:pt x="16717" y="15488"/>
                    <a:pt x="16391" y="14961"/>
                    <a:pt x="15915" y="14585"/>
                  </a:cubicBezTo>
                  <a:cubicBezTo>
                    <a:pt x="15765" y="14134"/>
                    <a:pt x="15464" y="13833"/>
                    <a:pt x="15063" y="13583"/>
                  </a:cubicBezTo>
                  <a:cubicBezTo>
                    <a:pt x="14812" y="12931"/>
                    <a:pt x="14261" y="12530"/>
                    <a:pt x="13835" y="12004"/>
                  </a:cubicBezTo>
                  <a:cubicBezTo>
                    <a:pt x="13885" y="11803"/>
                    <a:pt x="13860" y="11553"/>
                    <a:pt x="13985" y="11427"/>
                  </a:cubicBezTo>
                  <a:cubicBezTo>
                    <a:pt x="14787" y="10450"/>
                    <a:pt x="15439" y="9372"/>
                    <a:pt x="16216" y="8370"/>
                  </a:cubicBezTo>
                  <a:cubicBezTo>
                    <a:pt x="16642" y="7793"/>
                    <a:pt x="17018" y="7217"/>
                    <a:pt x="17293" y="6590"/>
                  </a:cubicBezTo>
                  <a:cubicBezTo>
                    <a:pt x="17694" y="6239"/>
                    <a:pt x="17970" y="5788"/>
                    <a:pt x="18271" y="5362"/>
                  </a:cubicBezTo>
                  <a:cubicBezTo>
                    <a:pt x="18421" y="5287"/>
                    <a:pt x="18496" y="5162"/>
                    <a:pt x="18496" y="4986"/>
                  </a:cubicBezTo>
                  <a:cubicBezTo>
                    <a:pt x="18772" y="4736"/>
                    <a:pt x="18947" y="4410"/>
                    <a:pt x="19098" y="4084"/>
                  </a:cubicBezTo>
                  <a:cubicBezTo>
                    <a:pt x="19274" y="3666"/>
                    <a:pt x="19122" y="3364"/>
                    <a:pt x="18743" y="3364"/>
                  </a:cubicBezTo>
                  <a:cubicBezTo>
                    <a:pt x="18690" y="3364"/>
                    <a:pt x="18633" y="3370"/>
                    <a:pt x="18572" y="3382"/>
                  </a:cubicBezTo>
                  <a:cubicBezTo>
                    <a:pt x="18246" y="3432"/>
                    <a:pt x="17945" y="3608"/>
                    <a:pt x="17644" y="3733"/>
                  </a:cubicBezTo>
                  <a:cubicBezTo>
                    <a:pt x="17494" y="3758"/>
                    <a:pt x="17343" y="3808"/>
                    <a:pt x="17293" y="3984"/>
                  </a:cubicBezTo>
                  <a:lnTo>
                    <a:pt x="17268" y="3984"/>
                  </a:lnTo>
                  <a:cubicBezTo>
                    <a:pt x="16942" y="3984"/>
                    <a:pt x="16667" y="4109"/>
                    <a:pt x="16441" y="4360"/>
                  </a:cubicBezTo>
                  <a:cubicBezTo>
                    <a:pt x="16166" y="4535"/>
                    <a:pt x="15815" y="4635"/>
                    <a:pt x="15639" y="4961"/>
                  </a:cubicBezTo>
                  <a:cubicBezTo>
                    <a:pt x="15389" y="5011"/>
                    <a:pt x="15188" y="5137"/>
                    <a:pt x="15063" y="5337"/>
                  </a:cubicBezTo>
                  <a:cubicBezTo>
                    <a:pt x="14887" y="5337"/>
                    <a:pt x="14737" y="5412"/>
                    <a:pt x="14662" y="5563"/>
                  </a:cubicBezTo>
                  <a:cubicBezTo>
                    <a:pt x="13409" y="6214"/>
                    <a:pt x="12381" y="7217"/>
                    <a:pt x="11153" y="7994"/>
                  </a:cubicBezTo>
                  <a:cubicBezTo>
                    <a:pt x="10802" y="6565"/>
                    <a:pt x="10376" y="5262"/>
                    <a:pt x="10176" y="3909"/>
                  </a:cubicBezTo>
                  <a:cubicBezTo>
                    <a:pt x="10025" y="2906"/>
                    <a:pt x="9825" y="1929"/>
                    <a:pt x="9649" y="951"/>
                  </a:cubicBezTo>
                  <a:cubicBezTo>
                    <a:pt x="9599" y="650"/>
                    <a:pt x="9524" y="350"/>
                    <a:pt x="9323" y="124"/>
                  </a:cubicBezTo>
                  <a:cubicBezTo>
                    <a:pt x="9243" y="44"/>
                    <a:pt x="9158" y="1"/>
                    <a:pt x="9082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6"/>
            <p:cNvSpPr/>
            <p:nvPr/>
          </p:nvSpPr>
          <p:spPr>
            <a:xfrm>
              <a:off x="477400" y="383100"/>
              <a:ext cx="484975" cy="642875"/>
            </a:xfrm>
            <a:custGeom>
              <a:avLst/>
              <a:gdLst/>
              <a:ahLst/>
              <a:cxnLst/>
              <a:rect l="l" t="t" r="r" b="b"/>
              <a:pathLst>
                <a:path w="19399" h="25715" extrusionOk="0">
                  <a:moveTo>
                    <a:pt x="17845" y="5287"/>
                  </a:moveTo>
                  <a:cubicBezTo>
                    <a:pt x="17845" y="5312"/>
                    <a:pt x="17845" y="5337"/>
                    <a:pt x="17820" y="5337"/>
                  </a:cubicBezTo>
                  <a:cubicBezTo>
                    <a:pt x="17820" y="5337"/>
                    <a:pt x="17820" y="5312"/>
                    <a:pt x="17820" y="5287"/>
                  </a:cubicBezTo>
                  <a:close/>
                  <a:moveTo>
                    <a:pt x="9082" y="1"/>
                  </a:moveTo>
                  <a:cubicBezTo>
                    <a:pt x="8991" y="1"/>
                    <a:pt x="8913" y="63"/>
                    <a:pt x="8872" y="199"/>
                  </a:cubicBezTo>
                  <a:cubicBezTo>
                    <a:pt x="8697" y="776"/>
                    <a:pt x="8521" y="1352"/>
                    <a:pt x="8647" y="1979"/>
                  </a:cubicBezTo>
                  <a:cubicBezTo>
                    <a:pt x="8622" y="2079"/>
                    <a:pt x="8622" y="2204"/>
                    <a:pt x="8622" y="2305"/>
                  </a:cubicBezTo>
                  <a:cubicBezTo>
                    <a:pt x="8471" y="2480"/>
                    <a:pt x="8496" y="2680"/>
                    <a:pt x="8471" y="2881"/>
                  </a:cubicBezTo>
                  <a:cubicBezTo>
                    <a:pt x="8371" y="4635"/>
                    <a:pt x="8020" y="6365"/>
                    <a:pt x="7694" y="8069"/>
                  </a:cubicBezTo>
                  <a:cubicBezTo>
                    <a:pt x="7586" y="8558"/>
                    <a:pt x="7556" y="8693"/>
                    <a:pt x="7302" y="8693"/>
                  </a:cubicBezTo>
                  <a:cubicBezTo>
                    <a:pt x="7204" y="8693"/>
                    <a:pt x="7073" y="8673"/>
                    <a:pt x="6892" y="8645"/>
                  </a:cubicBezTo>
                  <a:cubicBezTo>
                    <a:pt x="5489" y="8420"/>
                    <a:pt x="4110" y="7969"/>
                    <a:pt x="2657" y="7969"/>
                  </a:cubicBezTo>
                  <a:cubicBezTo>
                    <a:pt x="2306" y="7693"/>
                    <a:pt x="1880" y="7793"/>
                    <a:pt x="1479" y="7743"/>
                  </a:cubicBezTo>
                  <a:cubicBezTo>
                    <a:pt x="1153" y="7493"/>
                    <a:pt x="752" y="7593"/>
                    <a:pt x="426" y="7467"/>
                  </a:cubicBezTo>
                  <a:cubicBezTo>
                    <a:pt x="393" y="7454"/>
                    <a:pt x="357" y="7448"/>
                    <a:pt x="322" y="7448"/>
                  </a:cubicBezTo>
                  <a:cubicBezTo>
                    <a:pt x="226" y="7448"/>
                    <a:pt x="130" y="7494"/>
                    <a:pt x="75" y="7568"/>
                  </a:cubicBezTo>
                  <a:cubicBezTo>
                    <a:pt x="0" y="7693"/>
                    <a:pt x="0" y="7868"/>
                    <a:pt x="100" y="7944"/>
                  </a:cubicBezTo>
                  <a:cubicBezTo>
                    <a:pt x="551" y="8295"/>
                    <a:pt x="702" y="8921"/>
                    <a:pt x="1253" y="9147"/>
                  </a:cubicBezTo>
                  <a:cubicBezTo>
                    <a:pt x="1328" y="9322"/>
                    <a:pt x="1454" y="9397"/>
                    <a:pt x="1629" y="9422"/>
                  </a:cubicBezTo>
                  <a:cubicBezTo>
                    <a:pt x="1805" y="9723"/>
                    <a:pt x="2080" y="9924"/>
                    <a:pt x="2331" y="10099"/>
                  </a:cubicBezTo>
                  <a:cubicBezTo>
                    <a:pt x="3108" y="10676"/>
                    <a:pt x="3910" y="11202"/>
                    <a:pt x="4687" y="11753"/>
                  </a:cubicBezTo>
                  <a:cubicBezTo>
                    <a:pt x="5288" y="12179"/>
                    <a:pt x="5313" y="12204"/>
                    <a:pt x="4912" y="12831"/>
                  </a:cubicBezTo>
                  <a:cubicBezTo>
                    <a:pt x="4336" y="13658"/>
                    <a:pt x="3734" y="14485"/>
                    <a:pt x="3233" y="15362"/>
                  </a:cubicBezTo>
                  <a:cubicBezTo>
                    <a:pt x="2105" y="16691"/>
                    <a:pt x="1404" y="18295"/>
                    <a:pt x="401" y="19698"/>
                  </a:cubicBezTo>
                  <a:cubicBezTo>
                    <a:pt x="125" y="20099"/>
                    <a:pt x="226" y="20475"/>
                    <a:pt x="476" y="20826"/>
                  </a:cubicBezTo>
                  <a:cubicBezTo>
                    <a:pt x="598" y="20982"/>
                    <a:pt x="740" y="21039"/>
                    <a:pt x="889" y="21039"/>
                  </a:cubicBezTo>
                  <a:cubicBezTo>
                    <a:pt x="1075" y="21039"/>
                    <a:pt x="1272" y="20949"/>
                    <a:pt x="1454" y="20851"/>
                  </a:cubicBezTo>
                  <a:cubicBezTo>
                    <a:pt x="2707" y="20174"/>
                    <a:pt x="3759" y="19272"/>
                    <a:pt x="4837" y="18395"/>
                  </a:cubicBezTo>
                  <a:cubicBezTo>
                    <a:pt x="5514" y="18244"/>
                    <a:pt x="5865" y="17693"/>
                    <a:pt x="6241" y="17192"/>
                  </a:cubicBezTo>
                  <a:cubicBezTo>
                    <a:pt x="6366" y="17167"/>
                    <a:pt x="6416" y="17092"/>
                    <a:pt x="6441" y="16991"/>
                  </a:cubicBezTo>
                  <a:cubicBezTo>
                    <a:pt x="6566" y="16816"/>
                    <a:pt x="6642" y="16565"/>
                    <a:pt x="6993" y="16565"/>
                  </a:cubicBezTo>
                  <a:cubicBezTo>
                    <a:pt x="7093" y="16966"/>
                    <a:pt x="7168" y="17392"/>
                    <a:pt x="7268" y="17793"/>
                  </a:cubicBezTo>
                  <a:cubicBezTo>
                    <a:pt x="7469" y="18545"/>
                    <a:pt x="7394" y="19347"/>
                    <a:pt x="7820" y="20024"/>
                  </a:cubicBezTo>
                  <a:cubicBezTo>
                    <a:pt x="7995" y="21252"/>
                    <a:pt x="8120" y="22530"/>
                    <a:pt x="8321" y="23758"/>
                  </a:cubicBezTo>
                  <a:cubicBezTo>
                    <a:pt x="8371" y="24260"/>
                    <a:pt x="8521" y="24736"/>
                    <a:pt x="8697" y="25212"/>
                  </a:cubicBezTo>
                  <a:cubicBezTo>
                    <a:pt x="8769" y="25452"/>
                    <a:pt x="8910" y="25715"/>
                    <a:pt x="9185" y="25715"/>
                  </a:cubicBezTo>
                  <a:cubicBezTo>
                    <a:pt x="9198" y="25715"/>
                    <a:pt x="9210" y="25714"/>
                    <a:pt x="9223" y="25713"/>
                  </a:cubicBezTo>
                  <a:cubicBezTo>
                    <a:pt x="9524" y="25688"/>
                    <a:pt x="9549" y="25387"/>
                    <a:pt x="9624" y="25187"/>
                  </a:cubicBezTo>
                  <a:cubicBezTo>
                    <a:pt x="9825" y="24560"/>
                    <a:pt x="9875" y="23884"/>
                    <a:pt x="9875" y="23207"/>
                  </a:cubicBezTo>
                  <a:cubicBezTo>
                    <a:pt x="9850" y="23207"/>
                    <a:pt x="9825" y="23207"/>
                    <a:pt x="9825" y="23182"/>
                  </a:cubicBezTo>
                  <a:lnTo>
                    <a:pt x="9825" y="23182"/>
                  </a:lnTo>
                  <a:cubicBezTo>
                    <a:pt x="9825" y="23182"/>
                    <a:pt x="9875" y="23207"/>
                    <a:pt x="9875" y="23207"/>
                  </a:cubicBezTo>
                  <a:cubicBezTo>
                    <a:pt x="10125" y="22706"/>
                    <a:pt x="10251" y="22179"/>
                    <a:pt x="10251" y="21603"/>
                  </a:cubicBezTo>
                  <a:cubicBezTo>
                    <a:pt x="10652" y="20099"/>
                    <a:pt x="10978" y="18570"/>
                    <a:pt x="11053" y="16991"/>
                  </a:cubicBezTo>
                  <a:cubicBezTo>
                    <a:pt x="11303" y="16816"/>
                    <a:pt x="11579" y="16766"/>
                    <a:pt x="11880" y="16766"/>
                  </a:cubicBezTo>
                  <a:lnTo>
                    <a:pt x="11855" y="16791"/>
                  </a:lnTo>
                  <a:cubicBezTo>
                    <a:pt x="12105" y="17117"/>
                    <a:pt x="12456" y="17192"/>
                    <a:pt x="12857" y="17217"/>
                  </a:cubicBezTo>
                  <a:cubicBezTo>
                    <a:pt x="14912" y="18119"/>
                    <a:pt x="17043" y="18821"/>
                    <a:pt x="19323" y="19097"/>
                  </a:cubicBezTo>
                  <a:cubicBezTo>
                    <a:pt x="19399" y="18495"/>
                    <a:pt x="19123" y="18094"/>
                    <a:pt x="18822" y="17743"/>
                  </a:cubicBezTo>
                  <a:cubicBezTo>
                    <a:pt x="18271" y="17117"/>
                    <a:pt x="17744" y="16490"/>
                    <a:pt x="17068" y="15964"/>
                  </a:cubicBezTo>
                  <a:cubicBezTo>
                    <a:pt x="16717" y="15488"/>
                    <a:pt x="16391" y="14961"/>
                    <a:pt x="15915" y="14585"/>
                  </a:cubicBezTo>
                  <a:cubicBezTo>
                    <a:pt x="15765" y="14134"/>
                    <a:pt x="15464" y="13833"/>
                    <a:pt x="15063" y="13583"/>
                  </a:cubicBezTo>
                  <a:cubicBezTo>
                    <a:pt x="14812" y="12931"/>
                    <a:pt x="14261" y="12530"/>
                    <a:pt x="13835" y="12004"/>
                  </a:cubicBezTo>
                  <a:cubicBezTo>
                    <a:pt x="13885" y="11803"/>
                    <a:pt x="13860" y="11553"/>
                    <a:pt x="13985" y="11427"/>
                  </a:cubicBezTo>
                  <a:cubicBezTo>
                    <a:pt x="14787" y="10450"/>
                    <a:pt x="15439" y="9372"/>
                    <a:pt x="16216" y="8370"/>
                  </a:cubicBezTo>
                  <a:cubicBezTo>
                    <a:pt x="16642" y="7793"/>
                    <a:pt x="17018" y="7217"/>
                    <a:pt x="17293" y="6590"/>
                  </a:cubicBezTo>
                  <a:cubicBezTo>
                    <a:pt x="17694" y="6239"/>
                    <a:pt x="17970" y="5788"/>
                    <a:pt x="18271" y="5362"/>
                  </a:cubicBezTo>
                  <a:cubicBezTo>
                    <a:pt x="18421" y="5287"/>
                    <a:pt x="18496" y="5162"/>
                    <a:pt x="18496" y="4986"/>
                  </a:cubicBezTo>
                  <a:cubicBezTo>
                    <a:pt x="18772" y="4736"/>
                    <a:pt x="18947" y="4410"/>
                    <a:pt x="19098" y="4084"/>
                  </a:cubicBezTo>
                  <a:cubicBezTo>
                    <a:pt x="19274" y="3666"/>
                    <a:pt x="19122" y="3364"/>
                    <a:pt x="18743" y="3364"/>
                  </a:cubicBezTo>
                  <a:cubicBezTo>
                    <a:pt x="18690" y="3364"/>
                    <a:pt x="18633" y="3370"/>
                    <a:pt x="18572" y="3382"/>
                  </a:cubicBezTo>
                  <a:cubicBezTo>
                    <a:pt x="18246" y="3432"/>
                    <a:pt x="17945" y="3608"/>
                    <a:pt x="17644" y="3733"/>
                  </a:cubicBezTo>
                  <a:cubicBezTo>
                    <a:pt x="17494" y="3758"/>
                    <a:pt x="17343" y="3808"/>
                    <a:pt x="17293" y="3984"/>
                  </a:cubicBezTo>
                  <a:lnTo>
                    <a:pt x="17268" y="3984"/>
                  </a:lnTo>
                  <a:cubicBezTo>
                    <a:pt x="16942" y="3984"/>
                    <a:pt x="16667" y="4109"/>
                    <a:pt x="16441" y="4360"/>
                  </a:cubicBezTo>
                  <a:cubicBezTo>
                    <a:pt x="16166" y="4535"/>
                    <a:pt x="15815" y="4635"/>
                    <a:pt x="15639" y="4961"/>
                  </a:cubicBezTo>
                  <a:cubicBezTo>
                    <a:pt x="15389" y="5011"/>
                    <a:pt x="15188" y="5137"/>
                    <a:pt x="15063" y="5337"/>
                  </a:cubicBezTo>
                  <a:cubicBezTo>
                    <a:pt x="14887" y="5337"/>
                    <a:pt x="14737" y="5412"/>
                    <a:pt x="14662" y="5563"/>
                  </a:cubicBezTo>
                  <a:cubicBezTo>
                    <a:pt x="13409" y="6214"/>
                    <a:pt x="12381" y="7217"/>
                    <a:pt x="11153" y="7994"/>
                  </a:cubicBezTo>
                  <a:cubicBezTo>
                    <a:pt x="10802" y="6565"/>
                    <a:pt x="10376" y="5262"/>
                    <a:pt x="10176" y="3909"/>
                  </a:cubicBezTo>
                  <a:cubicBezTo>
                    <a:pt x="10025" y="2906"/>
                    <a:pt x="9825" y="1929"/>
                    <a:pt x="9649" y="951"/>
                  </a:cubicBezTo>
                  <a:cubicBezTo>
                    <a:pt x="9599" y="650"/>
                    <a:pt x="9524" y="350"/>
                    <a:pt x="9323" y="124"/>
                  </a:cubicBezTo>
                  <a:cubicBezTo>
                    <a:pt x="9243" y="44"/>
                    <a:pt x="9158" y="1"/>
                    <a:pt x="90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2" name="Google Shape;112;p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38446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"/>
          <p:cNvSpPr/>
          <p:nvPr/>
        </p:nvSpPr>
        <p:spPr>
          <a:xfrm>
            <a:off x="0" y="-15434"/>
            <a:ext cx="12192083" cy="6877171"/>
          </a:xfrm>
          <a:custGeom>
            <a:avLst/>
            <a:gdLst/>
            <a:ahLst/>
            <a:cxnLst/>
            <a:rect l="l" t="t" r="r" b="b"/>
            <a:pathLst>
              <a:path w="73796" h="41626" extrusionOk="0">
                <a:moveTo>
                  <a:pt x="60753" y="4015"/>
                </a:moveTo>
                <a:cubicBezTo>
                  <a:pt x="62004" y="4049"/>
                  <a:pt x="63216" y="4123"/>
                  <a:pt x="64501" y="4123"/>
                </a:cubicBezTo>
                <a:cubicBezTo>
                  <a:pt x="64572" y="4123"/>
                  <a:pt x="64642" y="4123"/>
                  <a:pt x="64713" y="4122"/>
                </a:cubicBezTo>
                <a:lnTo>
                  <a:pt x="64713" y="4122"/>
                </a:lnTo>
                <a:cubicBezTo>
                  <a:pt x="64669" y="5469"/>
                  <a:pt x="64660" y="6879"/>
                  <a:pt x="64687" y="8261"/>
                </a:cubicBezTo>
                <a:cubicBezTo>
                  <a:pt x="63654" y="8212"/>
                  <a:pt x="62598" y="8139"/>
                  <a:pt x="61529" y="8139"/>
                </a:cubicBezTo>
                <a:cubicBezTo>
                  <a:pt x="61259" y="8139"/>
                  <a:pt x="60988" y="8144"/>
                  <a:pt x="60717" y="8154"/>
                </a:cubicBezTo>
                <a:cubicBezTo>
                  <a:pt x="60726" y="6789"/>
                  <a:pt x="60735" y="5425"/>
                  <a:pt x="60744" y="4051"/>
                </a:cubicBezTo>
                <a:cubicBezTo>
                  <a:pt x="60735" y="4033"/>
                  <a:pt x="60735" y="4015"/>
                  <a:pt x="60753" y="4015"/>
                </a:cubicBezTo>
                <a:close/>
                <a:moveTo>
                  <a:pt x="70575" y="4113"/>
                </a:moveTo>
                <a:cubicBezTo>
                  <a:pt x="70584" y="5487"/>
                  <a:pt x="70566" y="6852"/>
                  <a:pt x="70566" y="8217"/>
                </a:cubicBezTo>
                <a:cubicBezTo>
                  <a:pt x="69272" y="8262"/>
                  <a:pt x="67919" y="8316"/>
                  <a:pt x="66578" y="8316"/>
                </a:cubicBezTo>
                <a:cubicBezTo>
                  <a:pt x="66060" y="8316"/>
                  <a:pt x="65544" y="8308"/>
                  <a:pt x="65035" y="8288"/>
                </a:cubicBezTo>
                <a:cubicBezTo>
                  <a:pt x="65017" y="6905"/>
                  <a:pt x="65017" y="5469"/>
                  <a:pt x="65079" y="4131"/>
                </a:cubicBezTo>
                <a:cubicBezTo>
                  <a:pt x="65909" y="4151"/>
                  <a:pt x="66757" y="4163"/>
                  <a:pt x="67604" y="4163"/>
                </a:cubicBezTo>
                <a:cubicBezTo>
                  <a:pt x="68607" y="4163"/>
                  <a:pt x="69608" y="4147"/>
                  <a:pt x="70575" y="4113"/>
                </a:cubicBezTo>
                <a:close/>
                <a:moveTo>
                  <a:pt x="58534" y="3970"/>
                </a:moveTo>
                <a:cubicBezTo>
                  <a:pt x="59152" y="3970"/>
                  <a:pt x="59771" y="3981"/>
                  <a:pt x="60387" y="4006"/>
                </a:cubicBezTo>
                <a:cubicBezTo>
                  <a:pt x="60387" y="5398"/>
                  <a:pt x="60369" y="6781"/>
                  <a:pt x="60369" y="8181"/>
                </a:cubicBezTo>
                <a:cubicBezTo>
                  <a:pt x="58879" y="8208"/>
                  <a:pt x="57443" y="8297"/>
                  <a:pt x="55962" y="8333"/>
                </a:cubicBezTo>
                <a:cubicBezTo>
                  <a:pt x="55908" y="6923"/>
                  <a:pt x="55855" y="5505"/>
                  <a:pt x="55864" y="4024"/>
                </a:cubicBezTo>
                <a:cubicBezTo>
                  <a:pt x="56745" y="3992"/>
                  <a:pt x="57639" y="3970"/>
                  <a:pt x="58534" y="3970"/>
                </a:cubicBezTo>
                <a:close/>
                <a:moveTo>
                  <a:pt x="51038" y="4024"/>
                </a:moveTo>
                <a:cubicBezTo>
                  <a:pt x="51914" y="4062"/>
                  <a:pt x="52823" y="4086"/>
                  <a:pt x="53728" y="4086"/>
                </a:cubicBezTo>
                <a:cubicBezTo>
                  <a:pt x="54326" y="4086"/>
                  <a:pt x="54922" y="4076"/>
                  <a:pt x="55507" y="4051"/>
                </a:cubicBezTo>
                <a:lnTo>
                  <a:pt x="55507" y="4051"/>
                </a:lnTo>
                <a:cubicBezTo>
                  <a:pt x="55498" y="5523"/>
                  <a:pt x="55569" y="6914"/>
                  <a:pt x="55605" y="8342"/>
                </a:cubicBezTo>
                <a:cubicBezTo>
                  <a:pt x="54053" y="8360"/>
                  <a:pt x="52545" y="8413"/>
                  <a:pt x="51046" y="8476"/>
                </a:cubicBezTo>
                <a:cubicBezTo>
                  <a:pt x="51091" y="7021"/>
                  <a:pt x="51055" y="5505"/>
                  <a:pt x="51029" y="4060"/>
                </a:cubicBezTo>
                <a:cubicBezTo>
                  <a:pt x="51020" y="4042"/>
                  <a:pt x="51020" y="4033"/>
                  <a:pt x="51038" y="4024"/>
                </a:cubicBezTo>
                <a:close/>
                <a:moveTo>
                  <a:pt x="40618" y="3837"/>
                </a:moveTo>
                <a:lnTo>
                  <a:pt x="40618" y="3837"/>
                </a:lnTo>
                <a:cubicBezTo>
                  <a:pt x="40636" y="5433"/>
                  <a:pt x="40573" y="6941"/>
                  <a:pt x="40564" y="8502"/>
                </a:cubicBezTo>
                <a:cubicBezTo>
                  <a:pt x="40437" y="8498"/>
                  <a:pt x="40309" y="8496"/>
                  <a:pt x="40181" y="8496"/>
                </a:cubicBezTo>
                <a:cubicBezTo>
                  <a:pt x="39468" y="8496"/>
                  <a:pt x="38751" y="8552"/>
                  <a:pt x="38040" y="8583"/>
                </a:cubicBezTo>
                <a:cubicBezTo>
                  <a:pt x="37192" y="8618"/>
                  <a:pt x="36362" y="8609"/>
                  <a:pt x="35551" y="8699"/>
                </a:cubicBezTo>
                <a:lnTo>
                  <a:pt x="35542" y="8663"/>
                </a:lnTo>
                <a:cubicBezTo>
                  <a:pt x="35595" y="7120"/>
                  <a:pt x="35622" y="5505"/>
                  <a:pt x="35568" y="3935"/>
                </a:cubicBezTo>
                <a:cubicBezTo>
                  <a:pt x="37183" y="3837"/>
                  <a:pt x="38941" y="3881"/>
                  <a:pt x="40618" y="3837"/>
                </a:cubicBezTo>
                <a:close/>
                <a:moveTo>
                  <a:pt x="44285" y="3743"/>
                </a:moveTo>
                <a:cubicBezTo>
                  <a:pt x="44599" y="3743"/>
                  <a:pt x="44913" y="3750"/>
                  <a:pt x="45230" y="3765"/>
                </a:cubicBezTo>
                <a:cubicBezTo>
                  <a:pt x="45283" y="5433"/>
                  <a:pt x="45408" y="7004"/>
                  <a:pt x="45426" y="8699"/>
                </a:cubicBezTo>
                <a:cubicBezTo>
                  <a:pt x="43910" y="8654"/>
                  <a:pt x="42420" y="8583"/>
                  <a:pt x="40912" y="8520"/>
                </a:cubicBezTo>
                <a:cubicBezTo>
                  <a:pt x="40939" y="6959"/>
                  <a:pt x="40975" y="5407"/>
                  <a:pt x="40975" y="3828"/>
                </a:cubicBezTo>
                <a:cubicBezTo>
                  <a:pt x="42087" y="3821"/>
                  <a:pt x="43178" y="3743"/>
                  <a:pt x="44285" y="3743"/>
                </a:cubicBezTo>
                <a:close/>
                <a:moveTo>
                  <a:pt x="45596" y="3774"/>
                </a:moveTo>
                <a:cubicBezTo>
                  <a:pt x="47291" y="3854"/>
                  <a:pt x="49021" y="3899"/>
                  <a:pt x="50672" y="4015"/>
                </a:cubicBezTo>
                <a:cubicBezTo>
                  <a:pt x="50699" y="5496"/>
                  <a:pt x="50734" y="7013"/>
                  <a:pt x="50690" y="8502"/>
                </a:cubicBezTo>
                <a:cubicBezTo>
                  <a:pt x="49084" y="8592"/>
                  <a:pt x="47478" y="8699"/>
                  <a:pt x="45783" y="8708"/>
                </a:cubicBezTo>
                <a:cubicBezTo>
                  <a:pt x="45765" y="7030"/>
                  <a:pt x="45640" y="5451"/>
                  <a:pt x="45587" y="3810"/>
                </a:cubicBezTo>
                <a:cubicBezTo>
                  <a:pt x="45587" y="3792"/>
                  <a:pt x="45587" y="3783"/>
                  <a:pt x="45596" y="3774"/>
                </a:cubicBezTo>
                <a:close/>
                <a:moveTo>
                  <a:pt x="7351" y="4274"/>
                </a:moveTo>
                <a:cubicBezTo>
                  <a:pt x="7351" y="4996"/>
                  <a:pt x="7333" y="5665"/>
                  <a:pt x="7307" y="6129"/>
                </a:cubicBezTo>
                <a:cubicBezTo>
                  <a:pt x="7262" y="6923"/>
                  <a:pt x="7164" y="7887"/>
                  <a:pt x="7075" y="8904"/>
                </a:cubicBezTo>
                <a:cubicBezTo>
                  <a:pt x="7066" y="8984"/>
                  <a:pt x="7057" y="9055"/>
                  <a:pt x="7048" y="9136"/>
                </a:cubicBezTo>
                <a:cubicBezTo>
                  <a:pt x="5121" y="9100"/>
                  <a:pt x="3355" y="9064"/>
                  <a:pt x="1927" y="9038"/>
                </a:cubicBezTo>
                <a:cubicBezTo>
                  <a:pt x="1900" y="7280"/>
                  <a:pt x="1874" y="5505"/>
                  <a:pt x="1927" y="4854"/>
                </a:cubicBezTo>
                <a:cubicBezTo>
                  <a:pt x="1936" y="4711"/>
                  <a:pt x="1954" y="4541"/>
                  <a:pt x="1963" y="4345"/>
                </a:cubicBezTo>
                <a:lnTo>
                  <a:pt x="7351" y="4274"/>
                </a:lnTo>
                <a:close/>
                <a:moveTo>
                  <a:pt x="35060" y="3908"/>
                </a:moveTo>
                <a:lnTo>
                  <a:pt x="35060" y="3953"/>
                </a:lnTo>
                <a:lnTo>
                  <a:pt x="35220" y="3953"/>
                </a:lnTo>
                <a:cubicBezTo>
                  <a:pt x="35256" y="5532"/>
                  <a:pt x="35256" y="7146"/>
                  <a:pt x="35176" y="8681"/>
                </a:cubicBezTo>
                <a:cubicBezTo>
                  <a:pt x="34569" y="8797"/>
                  <a:pt x="33071" y="9020"/>
                  <a:pt x="30091" y="9171"/>
                </a:cubicBezTo>
                <a:cubicBezTo>
                  <a:pt x="30100" y="9091"/>
                  <a:pt x="30100" y="9020"/>
                  <a:pt x="30109" y="8939"/>
                </a:cubicBezTo>
                <a:cubicBezTo>
                  <a:pt x="30207" y="7922"/>
                  <a:pt x="30296" y="6950"/>
                  <a:pt x="30350" y="6147"/>
                </a:cubicBezTo>
                <a:cubicBezTo>
                  <a:pt x="30376" y="5621"/>
                  <a:pt x="30394" y="4818"/>
                  <a:pt x="30394" y="3970"/>
                </a:cubicBezTo>
                <a:lnTo>
                  <a:pt x="35060" y="3908"/>
                </a:lnTo>
                <a:close/>
                <a:moveTo>
                  <a:pt x="12445" y="4202"/>
                </a:moveTo>
                <a:cubicBezTo>
                  <a:pt x="12454" y="5309"/>
                  <a:pt x="12454" y="6370"/>
                  <a:pt x="12454" y="7137"/>
                </a:cubicBezTo>
                <a:cubicBezTo>
                  <a:pt x="12454" y="7655"/>
                  <a:pt x="12445" y="8377"/>
                  <a:pt x="12436" y="9225"/>
                </a:cubicBezTo>
                <a:cubicBezTo>
                  <a:pt x="10723" y="9198"/>
                  <a:pt x="9028" y="9171"/>
                  <a:pt x="7431" y="9145"/>
                </a:cubicBezTo>
                <a:cubicBezTo>
                  <a:pt x="7440" y="9073"/>
                  <a:pt x="7449" y="9011"/>
                  <a:pt x="7449" y="8939"/>
                </a:cubicBezTo>
                <a:cubicBezTo>
                  <a:pt x="7547" y="7922"/>
                  <a:pt x="7646" y="6950"/>
                  <a:pt x="7690" y="6147"/>
                </a:cubicBezTo>
                <a:cubicBezTo>
                  <a:pt x="7717" y="5683"/>
                  <a:pt x="7735" y="5005"/>
                  <a:pt x="7735" y="4265"/>
                </a:cubicBezTo>
                <a:lnTo>
                  <a:pt x="12445" y="4202"/>
                </a:lnTo>
                <a:close/>
                <a:moveTo>
                  <a:pt x="18592" y="4122"/>
                </a:moveTo>
                <a:lnTo>
                  <a:pt x="18592" y="4122"/>
                </a:lnTo>
                <a:cubicBezTo>
                  <a:pt x="18583" y="4961"/>
                  <a:pt x="18556" y="5648"/>
                  <a:pt x="18485" y="5933"/>
                </a:cubicBezTo>
                <a:cubicBezTo>
                  <a:pt x="18386" y="6361"/>
                  <a:pt x="18395" y="7628"/>
                  <a:pt x="18467" y="9305"/>
                </a:cubicBezTo>
                <a:cubicBezTo>
                  <a:pt x="16647" y="9287"/>
                  <a:pt x="14729" y="9261"/>
                  <a:pt x="12829" y="9234"/>
                </a:cubicBezTo>
                <a:cubicBezTo>
                  <a:pt x="12829" y="8386"/>
                  <a:pt x="12838" y="7655"/>
                  <a:pt x="12838" y="7137"/>
                </a:cubicBezTo>
                <a:cubicBezTo>
                  <a:pt x="12838" y="6370"/>
                  <a:pt x="12838" y="5300"/>
                  <a:pt x="12829" y="4202"/>
                </a:cubicBezTo>
                <a:lnTo>
                  <a:pt x="18592" y="4122"/>
                </a:lnTo>
                <a:close/>
                <a:moveTo>
                  <a:pt x="30011" y="3970"/>
                </a:moveTo>
                <a:cubicBezTo>
                  <a:pt x="30011" y="4809"/>
                  <a:pt x="29993" y="5603"/>
                  <a:pt x="29966" y="6129"/>
                </a:cubicBezTo>
                <a:cubicBezTo>
                  <a:pt x="29912" y="6923"/>
                  <a:pt x="29823" y="7887"/>
                  <a:pt x="29725" y="8904"/>
                </a:cubicBezTo>
                <a:cubicBezTo>
                  <a:pt x="29716" y="9002"/>
                  <a:pt x="29707" y="9091"/>
                  <a:pt x="29698" y="9189"/>
                </a:cubicBezTo>
                <a:cubicBezTo>
                  <a:pt x="28503" y="9243"/>
                  <a:pt x="27076" y="9287"/>
                  <a:pt x="25389" y="9305"/>
                </a:cubicBezTo>
                <a:cubicBezTo>
                  <a:pt x="25158" y="9305"/>
                  <a:pt x="24917" y="9314"/>
                  <a:pt x="24667" y="9314"/>
                </a:cubicBezTo>
                <a:cubicBezTo>
                  <a:pt x="24667" y="9270"/>
                  <a:pt x="24667" y="9234"/>
                  <a:pt x="24658" y="9189"/>
                </a:cubicBezTo>
                <a:cubicBezTo>
                  <a:pt x="24640" y="7387"/>
                  <a:pt x="24613" y="5523"/>
                  <a:pt x="24658" y="4854"/>
                </a:cubicBezTo>
                <a:cubicBezTo>
                  <a:pt x="24676" y="4640"/>
                  <a:pt x="24703" y="4363"/>
                  <a:pt x="24729" y="4042"/>
                </a:cubicBezTo>
                <a:lnTo>
                  <a:pt x="30011" y="3970"/>
                </a:lnTo>
                <a:close/>
                <a:moveTo>
                  <a:pt x="24346" y="4051"/>
                </a:moveTo>
                <a:lnTo>
                  <a:pt x="24346" y="4051"/>
                </a:lnTo>
                <a:cubicBezTo>
                  <a:pt x="24319" y="4354"/>
                  <a:pt x="24292" y="4622"/>
                  <a:pt x="24274" y="4827"/>
                </a:cubicBezTo>
                <a:cubicBezTo>
                  <a:pt x="24221" y="5514"/>
                  <a:pt x="24248" y="7387"/>
                  <a:pt x="24274" y="9198"/>
                </a:cubicBezTo>
                <a:cubicBezTo>
                  <a:pt x="24274" y="9234"/>
                  <a:pt x="24283" y="9278"/>
                  <a:pt x="24283" y="9314"/>
                </a:cubicBezTo>
                <a:cubicBezTo>
                  <a:pt x="23633" y="9318"/>
                  <a:pt x="22932" y="9320"/>
                  <a:pt x="22192" y="9320"/>
                </a:cubicBezTo>
                <a:cubicBezTo>
                  <a:pt x="21146" y="9320"/>
                  <a:pt x="20021" y="9316"/>
                  <a:pt x="18850" y="9305"/>
                </a:cubicBezTo>
                <a:cubicBezTo>
                  <a:pt x="18788" y="7762"/>
                  <a:pt x="18770" y="6415"/>
                  <a:pt x="18859" y="6022"/>
                </a:cubicBezTo>
                <a:cubicBezTo>
                  <a:pt x="18931" y="5710"/>
                  <a:pt x="18966" y="4987"/>
                  <a:pt x="18975" y="4122"/>
                </a:cubicBezTo>
                <a:lnTo>
                  <a:pt x="24346" y="4051"/>
                </a:lnTo>
                <a:close/>
                <a:moveTo>
                  <a:pt x="70557" y="8574"/>
                </a:moveTo>
                <a:lnTo>
                  <a:pt x="70557" y="8574"/>
                </a:lnTo>
                <a:cubicBezTo>
                  <a:pt x="70566" y="9983"/>
                  <a:pt x="70557" y="11473"/>
                  <a:pt x="70503" y="12874"/>
                </a:cubicBezTo>
                <a:cubicBezTo>
                  <a:pt x="68826" y="13097"/>
                  <a:pt x="67006" y="13186"/>
                  <a:pt x="65142" y="13230"/>
                </a:cubicBezTo>
                <a:cubicBezTo>
                  <a:pt x="65124" y="11687"/>
                  <a:pt x="65052" y="10197"/>
                  <a:pt x="65035" y="8645"/>
                </a:cubicBezTo>
                <a:lnTo>
                  <a:pt x="65035" y="8645"/>
                </a:lnTo>
                <a:cubicBezTo>
                  <a:pt x="65544" y="8665"/>
                  <a:pt x="66060" y="8673"/>
                  <a:pt x="66576" y="8673"/>
                </a:cubicBezTo>
                <a:cubicBezTo>
                  <a:pt x="67914" y="8673"/>
                  <a:pt x="69263" y="8619"/>
                  <a:pt x="70557" y="8574"/>
                </a:cubicBezTo>
                <a:close/>
                <a:moveTo>
                  <a:pt x="61617" y="8494"/>
                </a:moveTo>
                <a:cubicBezTo>
                  <a:pt x="62659" y="8494"/>
                  <a:pt x="63689" y="8558"/>
                  <a:pt x="64687" y="8627"/>
                </a:cubicBezTo>
                <a:cubicBezTo>
                  <a:pt x="64696" y="10188"/>
                  <a:pt x="64767" y="11687"/>
                  <a:pt x="64785" y="13239"/>
                </a:cubicBezTo>
                <a:cubicBezTo>
                  <a:pt x="63429" y="13284"/>
                  <a:pt x="62073" y="13320"/>
                  <a:pt x="60726" y="13382"/>
                </a:cubicBezTo>
                <a:cubicBezTo>
                  <a:pt x="60726" y="11785"/>
                  <a:pt x="60735" y="10126"/>
                  <a:pt x="60717" y="8511"/>
                </a:cubicBezTo>
                <a:cubicBezTo>
                  <a:pt x="61018" y="8499"/>
                  <a:pt x="61318" y="8494"/>
                  <a:pt x="61617" y="8494"/>
                </a:cubicBezTo>
                <a:close/>
                <a:moveTo>
                  <a:pt x="50627" y="8850"/>
                </a:moveTo>
                <a:cubicBezTo>
                  <a:pt x="50699" y="8859"/>
                  <a:pt x="50672" y="8886"/>
                  <a:pt x="50681" y="8957"/>
                </a:cubicBezTo>
                <a:cubicBezTo>
                  <a:pt x="50699" y="9100"/>
                  <a:pt x="50672" y="9305"/>
                  <a:pt x="50672" y="9403"/>
                </a:cubicBezTo>
                <a:cubicBezTo>
                  <a:pt x="50627" y="10777"/>
                  <a:pt x="50583" y="12196"/>
                  <a:pt x="50493" y="13480"/>
                </a:cubicBezTo>
                <a:cubicBezTo>
                  <a:pt x="49890" y="13470"/>
                  <a:pt x="49281" y="13464"/>
                  <a:pt x="48672" y="13464"/>
                </a:cubicBezTo>
                <a:cubicBezTo>
                  <a:pt x="47677" y="13464"/>
                  <a:pt x="46683" y="13481"/>
                  <a:pt x="45721" y="13525"/>
                </a:cubicBezTo>
                <a:cubicBezTo>
                  <a:pt x="45792" y="12080"/>
                  <a:pt x="45801" y="10581"/>
                  <a:pt x="45792" y="9064"/>
                </a:cubicBezTo>
                <a:cubicBezTo>
                  <a:pt x="47041" y="9064"/>
                  <a:pt x="48227" y="8984"/>
                  <a:pt x="49441" y="8922"/>
                </a:cubicBezTo>
                <a:cubicBezTo>
                  <a:pt x="49717" y="8913"/>
                  <a:pt x="50029" y="8895"/>
                  <a:pt x="50333" y="8877"/>
                </a:cubicBezTo>
                <a:cubicBezTo>
                  <a:pt x="50431" y="8868"/>
                  <a:pt x="50574" y="8850"/>
                  <a:pt x="50627" y="8850"/>
                </a:cubicBezTo>
                <a:close/>
                <a:moveTo>
                  <a:pt x="60369" y="8529"/>
                </a:moveTo>
                <a:cubicBezTo>
                  <a:pt x="60378" y="10171"/>
                  <a:pt x="60360" y="11776"/>
                  <a:pt x="60378" y="13391"/>
                </a:cubicBezTo>
                <a:cubicBezTo>
                  <a:pt x="58942" y="13471"/>
                  <a:pt x="57478" y="13525"/>
                  <a:pt x="55989" y="13543"/>
                </a:cubicBezTo>
                <a:cubicBezTo>
                  <a:pt x="56007" y="11928"/>
                  <a:pt x="56042" y="10269"/>
                  <a:pt x="55971" y="8690"/>
                </a:cubicBezTo>
                <a:cubicBezTo>
                  <a:pt x="57452" y="8645"/>
                  <a:pt x="58879" y="8565"/>
                  <a:pt x="60369" y="8529"/>
                </a:cubicBezTo>
                <a:close/>
                <a:moveTo>
                  <a:pt x="55623" y="8699"/>
                </a:moveTo>
                <a:cubicBezTo>
                  <a:pt x="55694" y="10287"/>
                  <a:pt x="55650" y="11928"/>
                  <a:pt x="55632" y="13543"/>
                </a:cubicBezTo>
                <a:cubicBezTo>
                  <a:pt x="55458" y="13544"/>
                  <a:pt x="55285" y="13544"/>
                  <a:pt x="55113" y="13544"/>
                </a:cubicBezTo>
                <a:cubicBezTo>
                  <a:pt x="53672" y="13544"/>
                  <a:pt x="52268" y="13513"/>
                  <a:pt x="50850" y="13489"/>
                </a:cubicBezTo>
                <a:cubicBezTo>
                  <a:pt x="50939" y="11964"/>
                  <a:pt x="51011" y="10420"/>
                  <a:pt x="51046" y="8832"/>
                </a:cubicBezTo>
                <a:cubicBezTo>
                  <a:pt x="52554" y="8770"/>
                  <a:pt x="54071" y="8716"/>
                  <a:pt x="55623" y="8699"/>
                </a:cubicBezTo>
                <a:close/>
                <a:moveTo>
                  <a:pt x="40924" y="8876"/>
                </a:moveTo>
                <a:cubicBezTo>
                  <a:pt x="40926" y="8876"/>
                  <a:pt x="40928" y="8876"/>
                  <a:pt x="40930" y="8877"/>
                </a:cubicBezTo>
                <a:cubicBezTo>
                  <a:pt x="42420" y="8939"/>
                  <a:pt x="43910" y="9011"/>
                  <a:pt x="45426" y="9046"/>
                </a:cubicBezTo>
                <a:cubicBezTo>
                  <a:pt x="45462" y="10563"/>
                  <a:pt x="45426" y="12080"/>
                  <a:pt x="45364" y="13534"/>
                </a:cubicBezTo>
                <a:cubicBezTo>
                  <a:pt x="43865" y="13614"/>
                  <a:pt x="42384" y="13703"/>
                  <a:pt x="40894" y="13792"/>
                </a:cubicBezTo>
                <a:cubicBezTo>
                  <a:pt x="40921" y="12187"/>
                  <a:pt x="40912" y="10501"/>
                  <a:pt x="40912" y="8904"/>
                </a:cubicBezTo>
                <a:cubicBezTo>
                  <a:pt x="40896" y="8904"/>
                  <a:pt x="40909" y="8876"/>
                  <a:pt x="40924" y="8876"/>
                </a:cubicBezTo>
                <a:close/>
                <a:moveTo>
                  <a:pt x="40145" y="8849"/>
                </a:moveTo>
                <a:cubicBezTo>
                  <a:pt x="40282" y="8849"/>
                  <a:pt x="40420" y="8852"/>
                  <a:pt x="40555" y="8859"/>
                </a:cubicBezTo>
                <a:cubicBezTo>
                  <a:pt x="40573" y="10510"/>
                  <a:pt x="40555" y="12169"/>
                  <a:pt x="40537" y="13801"/>
                </a:cubicBezTo>
                <a:cubicBezTo>
                  <a:pt x="38825" y="13891"/>
                  <a:pt x="37094" y="13953"/>
                  <a:pt x="35381" y="14042"/>
                </a:cubicBezTo>
                <a:cubicBezTo>
                  <a:pt x="35479" y="12419"/>
                  <a:pt x="35488" y="10715"/>
                  <a:pt x="35533" y="9046"/>
                </a:cubicBezTo>
                <a:cubicBezTo>
                  <a:pt x="36853" y="8957"/>
                  <a:pt x="38218" y="8931"/>
                  <a:pt x="39583" y="8859"/>
                </a:cubicBezTo>
                <a:cubicBezTo>
                  <a:pt x="39768" y="8854"/>
                  <a:pt x="39957" y="8849"/>
                  <a:pt x="40145" y="8849"/>
                </a:cubicBezTo>
                <a:close/>
                <a:moveTo>
                  <a:pt x="35176" y="9073"/>
                </a:moveTo>
                <a:lnTo>
                  <a:pt x="35176" y="9073"/>
                </a:lnTo>
                <a:cubicBezTo>
                  <a:pt x="35122" y="10724"/>
                  <a:pt x="35131" y="12436"/>
                  <a:pt x="35024" y="14024"/>
                </a:cubicBezTo>
                <a:cubicBezTo>
                  <a:pt x="34293" y="14078"/>
                  <a:pt x="32428" y="14123"/>
                  <a:pt x="29850" y="14149"/>
                </a:cubicBezTo>
                <a:cubicBezTo>
                  <a:pt x="29805" y="13561"/>
                  <a:pt x="29796" y="12963"/>
                  <a:pt x="29832" y="12321"/>
                </a:cubicBezTo>
                <a:cubicBezTo>
                  <a:pt x="29877" y="11473"/>
                  <a:pt x="29957" y="10518"/>
                  <a:pt x="30055" y="9555"/>
                </a:cubicBezTo>
                <a:cubicBezTo>
                  <a:pt x="32990" y="9412"/>
                  <a:pt x="34498" y="9198"/>
                  <a:pt x="35176" y="9073"/>
                </a:cubicBezTo>
                <a:close/>
                <a:moveTo>
                  <a:pt x="29663" y="9573"/>
                </a:moveTo>
                <a:cubicBezTo>
                  <a:pt x="29573" y="10518"/>
                  <a:pt x="29493" y="11464"/>
                  <a:pt x="29449" y="12303"/>
                </a:cubicBezTo>
                <a:cubicBezTo>
                  <a:pt x="29413" y="12954"/>
                  <a:pt x="29422" y="13561"/>
                  <a:pt x="29466" y="14158"/>
                </a:cubicBezTo>
                <a:cubicBezTo>
                  <a:pt x="28030" y="14176"/>
                  <a:pt x="26398" y="14185"/>
                  <a:pt x="24631" y="14194"/>
                </a:cubicBezTo>
                <a:cubicBezTo>
                  <a:pt x="24631" y="13792"/>
                  <a:pt x="24640" y="13462"/>
                  <a:pt x="24658" y="13248"/>
                </a:cubicBezTo>
                <a:cubicBezTo>
                  <a:pt x="24711" y="12767"/>
                  <a:pt x="24694" y="11321"/>
                  <a:pt x="24667" y="9698"/>
                </a:cubicBezTo>
                <a:cubicBezTo>
                  <a:pt x="24917" y="9698"/>
                  <a:pt x="25166" y="9698"/>
                  <a:pt x="25398" y="9689"/>
                </a:cubicBezTo>
                <a:cubicBezTo>
                  <a:pt x="27058" y="9671"/>
                  <a:pt x="28476" y="9626"/>
                  <a:pt x="29663" y="9573"/>
                </a:cubicBezTo>
                <a:close/>
                <a:moveTo>
                  <a:pt x="1927" y="9421"/>
                </a:moveTo>
                <a:cubicBezTo>
                  <a:pt x="3355" y="9448"/>
                  <a:pt x="5103" y="9484"/>
                  <a:pt x="7012" y="9519"/>
                </a:cubicBezTo>
                <a:cubicBezTo>
                  <a:pt x="6923" y="10483"/>
                  <a:pt x="6834" y="11446"/>
                  <a:pt x="6789" y="12303"/>
                </a:cubicBezTo>
                <a:cubicBezTo>
                  <a:pt x="6753" y="12963"/>
                  <a:pt x="6771" y="13587"/>
                  <a:pt x="6807" y="14203"/>
                </a:cubicBezTo>
                <a:cubicBezTo>
                  <a:pt x="5112" y="14194"/>
                  <a:pt x="3462" y="14194"/>
                  <a:pt x="1900" y="14185"/>
                </a:cubicBezTo>
                <a:cubicBezTo>
                  <a:pt x="1900" y="13784"/>
                  <a:pt x="1900" y="13453"/>
                  <a:pt x="1927" y="13248"/>
                </a:cubicBezTo>
                <a:cubicBezTo>
                  <a:pt x="1972" y="12740"/>
                  <a:pt x="1954" y="11152"/>
                  <a:pt x="1927" y="9421"/>
                </a:cubicBezTo>
                <a:close/>
                <a:moveTo>
                  <a:pt x="7396" y="9528"/>
                </a:moveTo>
                <a:cubicBezTo>
                  <a:pt x="9002" y="9555"/>
                  <a:pt x="10705" y="9591"/>
                  <a:pt x="12436" y="9609"/>
                </a:cubicBezTo>
                <a:cubicBezTo>
                  <a:pt x="12436" y="9680"/>
                  <a:pt x="12436" y="9742"/>
                  <a:pt x="12436" y="9805"/>
                </a:cubicBezTo>
                <a:cubicBezTo>
                  <a:pt x="12427" y="11179"/>
                  <a:pt x="12409" y="12775"/>
                  <a:pt x="12409" y="14212"/>
                </a:cubicBezTo>
                <a:cubicBezTo>
                  <a:pt x="10652" y="14212"/>
                  <a:pt x="8903" y="14203"/>
                  <a:pt x="7191" y="14203"/>
                </a:cubicBezTo>
                <a:cubicBezTo>
                  <a:pt x="7155" y="13587"/>
                  <a:pt x="7137" y="12981"/>
                  <a:pt x="7173" y="12321"/>
                </a:cubicBezTo>
                <a:cubicBezTo>
                  <a:pt x="7217" y="11464"/>
                  <a:pt x="7307" y="10501"/>
                  <a:pt x="7396" y="9528"/>
                </a:cubicBezTo>
                <a:close/>
                <a:moveTo>
                  <a:pt x="12820" y="9617"/>
                </a:moveTo>
                <a:cubicBezTo>
                  <a:pt x="14729" y="9644"/>
                  <a:pt x="16656" y="9671"/>
                  <a:pt x="18476" y="9689"/>
                </a:cubicBezTo>
                <a:cubicBezTo>
                  <a:pt x="18529" y="10813"/>
                  <a:pt x="18592" y="12106"/>
                  <a:pt x="18672" y="13436"/>
                </a:cubicBezTo>
                <a:cubicBezTo>
                  <a:pt x="18681" y="13712"/>
                  <a:pt x="18699" y="13971"/>
                  <a:pt x="18708" y="14212"/>
                </a:cubicBezTo>
                <a:lnTo>
                  <a:pt x="12793" y="14212"/>
                </a:lnTo>
                <a:cubicBezTo>
                  <a:pt x="12793" y="12784"/>
                  <a:pt x="12811" y="11179"/>
                  <a:pt x="12820" y="9814"/>
                </a:cubicBezTo>
                <a:cubicBezTo>
                  <a:pt x="12820" y="9742"/>
                  <a:pt x="12820" y="9680"/>
                  <a:pt x="12820" y="9617"/>
                </a:cubicBezTo>
                <a:close/>
                <a:moveTo>
                  <a:pt x="18868" y="9689"/>
                </a:moveTo>
                <a:lnTo>
                  <a:pt x="18868" y="9689"/>
                </a:lnTo>
                <a:cubicBezTo>
                  <a:pt x="20197" y="9698"/>
                  <a:pt x="21473" y="9707"/>
                  <a:pt x="22633" y="9707"/>
                </a:cubicBezTo>
                <a:cubicBezTo>
                  <a:pt x="23213" y="9707"/>
                  <a:pt x="23766" y="9707"/>
                  <a:pt x="24283" y="9698"/>
                </a:cubicBezTo>
                <a:lnTo>
                  <a:pt x="24283" y="9698"/>
                </a:lnTo>
                <a:cubicBezTo>
                  <a:pt x="24310" y="11259"/>
                  <a:pt x="24328" y="12758"/>
                  <a:pt x="24274" y="13213"/>
                </a:cubicBezTo>
                <a:cubicBezTo>
                  <a:pt x="24257" y="13436"/>
                  <a:pt x="24248" y="13784"/>
                  <a:pt x="24248" y="14194"/>
                </a:cubicBezTo>
                <a:cubicBezTo>
                  <a:pt x="22624" y="14203"/>
                  <a:pt x="20893" y="14212"/>
                  <a:pt x="19100" y="14212"/>
                </a:cubicBezTo>
                <a:cubicBezTo>
                  <a:pt x="19082" y="13971"/>
                  <a:pt x="19064" y="13703"/>
                  <a:pt x="19056" y="13418"/>
                </a:cubicBezTo>
                <a:cubicBezTo>
                  <a:pt x="18993" y="12347"/>
                  <a:pt x="18922" y="10973"/>
                  <a:pt x="18868" y="9689"/>
                </a:cubicBezTo>
                <a:close/>
                <a:moveTo>
                  <a:pt x="50841" y="13846"/>
                </a:moveTo>
                <a:cubicBezTo>
                  <a:pt x="52169" y="13868"/>
                  <a:pt x="53522" y="13904"/>
                  <a:pt x="54863" y="13904"/>
                </a:cubicBezTo>
                <a:cubicBezTo>
                  <a:pt x="55117" y="13904"/>
                  <a:pt x="55370" y="13902"/>
                  <a:pt x="55623" y="13900"/>
                </a:cubicBezTo>
                <a:lnTo>
                  <a:pt x="55623" y="13900"/>
                </a:lnTo>
                <a:cubicBezTo>
                  <a:pt x="55605" y="15577"/>
                  <a:pt x="55543" y="17245"/>
                  <a:pt x="55578" y="18940"/>
                </a:cubicBezTo>
                <a:cubicBezTo>
                  <a:pt x="54160" y="18891"/>
                  <a:pt x="52742" y="18850"/>
                  <a:pt x="51283" y="18850"/>
                </a:cubicBezTo>
                <a:cubicBezTo>
                  <a:pt x="51145" y="18850"/>
                  <a:pt x="51007" y="18850"/>
                  <a:pt x="50868" y="18851"/>
                </a:cubicBezTo>
                <a:cubicBezTo>
                  <a:pt x="50743" y="17290"/>
                  <a:pt x="50734" y="15479"/>
                  <a:pt x="50823" y="13873"/>
                </a:cubicBezTo>
                <a:cubicBezTo>
                  <a:pt x="50823" y="13864"/>
                  <a:pt x="50823" y="13846"/>
                  <a:pt x="50841" y="13846"/>
                </a:cubicBezTo>
                <a:close/>
                <a:moveTo>
                  <a:pt x="48577" y="13820"/>
                </a:moveTo>
                <a:cubicBezTo>
                  <a:pt x="49209" y="13820"/>
                  <a:pt x="49844" y="13826"/>
                  <a:pt x="50475" y="13837"/>
                </a:cubicBezTo>
                <a:cubicBezTo>
                  <a:pt x="50377" y="15452"/>
                  <a:pt x="50386" y="17281"/>
                  <a:pt x="50520" y="18851"/>
                </a:cubicBezTo>
                <a:cubicBezTo>
                  <a:pt x="50425" y="18850"/>
                  <a:pt x="50331" y="18850"/>
                  <a:pt x="50236" y="18850"/>
                </a:cubicBezTo>
                <a:cubicBezTo>
                  <a:pt x="48697" y="18850"/>
                  <a:pt x="47217" y="18916"/>
                  <a:pt x="45729" y="18958"/>
                </a:cubicBezTo>
                <a:cubicBezTo>
                  <a:pt x="45676" y="17307"/>
                  <a:pt x="45640" y="15541"/>
                  <a:pt x="45712" y="13873"/>
                </a:cubicBezTo>
                <a:cubicBezTo>
                  <a:pt x="46650" y="13835"/>
                  <a:pt x="47611" y="13820"/>
                  <a:pt x="48577" y="13820"/>
                </a:cubicBezTo>
                <a:close/>
                <a:moveTo>
                  <a:pt x="60378" y="13748"/>
                </a:moveTo>
                <a:cubicBezTo>
                  <a:pt x="60405" y="15603"/>
                  <a:pt x="60565" y="17388"/>
                  <a:pt x="60699" y="19109"/>
                </a:cubicBezTo>
                <a:cubicBezTo>
                  <a:pt x="59084" y="19083"/>
                  <a:pt x="57487" y="19029"/>
                  <a:pt x="55935" y="18940"/>
                </a:cubicBezTo>
                <a:cubicBezTo>
                  <a:pt x="55899" y="17245"/>
                  <a:pt x="55962" y="15577"/>
                  <a:pt x="55971" y="13900"/>
                </a:cubicBezTo>
                <a:cubicBezTo>
                  <a:pt x="57478" y="13882"/>
                  <a:pt x="58924" y="13810"/>
                  <a:pt x="60378" y="13748"/>
                </a:cubicBezTo>
                <a:close/>
                <a:moveTo>
                  <a:pt x="64776" y="13596"/>
                </a:moveTo>
                <a:cubicBezTo>
                  <a:pt x="64812" y="13623"/>
                  <a:pt x="64794" y="13694"/>
                  <a:pt x="64794" y="13748"/>
                </a:cubicBezTo>
                <a:cubicBezTo>
                  <a:pt x="64803" y="15532"/>
                  <a:pt x="64758" y="17388"/>
                  <a:pt x="64776" y="19190"/>
                </a:cubicBezTo>
                <a:cubicBezTo>
                  <a:pt x="63536" y="19163"/>
                  <a:pt x="62323" y="19118"/>
                  <a:pt x="61065" y="19109"/>
                </a:cubicBezTo>
                <a:cubicBezTo>
                  <a:pt x="60904" y="17361"/>
                  <a:pt x="60770" y="15595"/>
                  <a:pt x="60726" y="13730"/>
                </a:cubicBezTo>
                <a:cubicBezTo>
                  <a:pt x="62073" y="13676"/>
                  <a:pt x="63429" y="13641"/>
                  <a:pt x="64776" y="13596"/>
                </a:cubicBezTo>
                <a:close/>
                <a:moveTo>
                  <a:pt x="70458" y="13227"/>
                </a:moveTo>
                <a:cubicBezTo>
                  <a:pt x="70487" y="13227"/>
                  <a:pt x="70494" y="13253"/>
                  <a:pt x="70494" y="13382"/>
                </a:cubicBezTo>
                <a:cubicBezTo>
                  <a:pt x="70494" y="13766"/>
                  <a:pt x="70459" y="14247"/>
                  <a:pt x="70441" y="14604"/>
                </a:cubicBezTo>
                <a:cubicBezTo>
                  <a:pt x="70378" y="15996"/>
                  <a:pt x="70307" y="17441"/>
                  <a:pt x="70289" y="18824"/>
                </a:cubicBezTo>
                <a:cubicBezTo>
                  <a:pt x="69531" y="18949"/>
                  <a:pt x="68701" y="19118"/>
                  <a:pt x="67818" y="19127"/>
                </a:cubicBezTo>
                <a:cubicBezTo>
                  <a:pt x="66944" y="19145"/>
                  <a:pt x="66025" y="19190"/>
                  <a:pt x="65133" y="19199"/>
                </a:cubicBezTo>
                <a:cubicBezTo>
                  <a:pt x="65124" y="17325"/>
                  <a:pt x="65142" y="15461"/>
                  <a:pt x="65151" y="13587"/>
                </a:cubicBezTo>
                <a:cubicBezTo>
                  <a:pt x="66979" y="13561"/>
                  <a:pt x="68746" y="13436"/>
                  <a:pt x="70378" y="13239"/>
                </a:cubicBezTo>
                <a:cubicBezTo>
                  <a:pt x="70415" y="13236"/>
                  <a:pt x="70440" y="13227"/>
                  <a:pt x="70458" y="13227"/>
                </a:cubicBezTo>
                <a:close/>
                <a:moveTo>
                  <a:pt x="45355" y="13900"/>
                </a:moveTo>
                <a:cubicBezTo>
                  <a:pt x="45283" y="15559"/>
                  <a:pt x="45319" y="17334"/>
                  <a:pt x="45382" y="18984"/>
                </a:cubicBezTo>
                <a:cubicBezTo>
                  <a:pt x="43838" y="19047"/>
                  <a:pt x="42339" y="19163"/>
                  <a:pt x="40778" y="19208"/>
                </a:cubicBezTo>
                <a:cubicBezTo>
                  <a:pt x="40707" y="17521"/>
                  <a:pt x="40832" y="15809"/>
                  <a:pt x="40885" y="14149"/>
                </a:cubicBezTo>
                <a:cubicBezTo>
                  <a:pt x="42384" y="14069"/>
                  <a:pt x="43838" y="13953"/>
                  <a:pt x="45355" y="13900"/>
                </a:cubicBezTo>
                <a:close/>
                <a:moveTo>
                  <a:pt x="40529" y="14167"/>
                </a:moveTo>
                <a:cubicBezTo>
                  <a:pt x="40475" y="15826"/>
                  <a:pt x="40350" y="17539"/>
                  <a:pt x="40430" y="19234"/>
                </a:cubicBezTo>
                <a:cubicBezTo>
                  <a:pt x="38718" y="19288"/>
                  <a:pt x="37031" y="19377"/>
                  <a:pt x="35444" y="19564"/>
                </a:cubicBezTo>
                <a:cubicBezTo>
                  <a:pt x="35328" y="17923"/>
                  <a:pt x="35220" y="16112"/>
                  <a:pt x="35354" y="14399"/>
                </a:cubicBezTo>
                <a:cubicBezTo>
                  <a:pt x="37076" y="14319"/>
                  <a:pt x="38789" y="14230"/>
                  <a:pt x="40529" y="14167"/>
                </a:cubicBezTo>
                <a:close/>
                <a:moveTo>
                  <a:pt x="34953" y="14408"/>
                </a:moveTo>
                <a:lnTo>
                  <a:pt x="34953" y="14426"/>
                </a:lnTo>
                <a:lnTo>
                  <a:pt x="34997" y="14426"/>
                </a:lnTo>
                <a:cubicBezTo>
                  <a:pt x="34980" y="14711"/>
                  <a:pt x="34962" y="14997"/>
                  <a:pt x="34953" y="15282"/>
                </a:cubicBezTo>
                <a:lnTo>
                  <a:pt x="34953" y="16504"/>
                </a:lnTo>
                <a:lnTo>
                  <a:pt x="34944" y="16504"/>
                </a:lnTo>
                <a:cubicBezTo>
                  <a:pt x="34953" y="17566"/>
                  <a:pt x="35024" y="18610"/>
                  <a:pt x="35096" y="19609"/>
                </a:cubicBezTo>
                <a:cubicBezTo>
                  <a:pt x="35024" y="19609"/>
                  <a:pt x="34962" y="19618"/>
                  <a:pt x="34899" y="19627"/>
                </a:cubicBezTo>
                <a:lnTo>
                  <a:pt x="34899" y="19636"/>
                </a:lnTo>
                <a:cubicBezTo>
                  <a:pt x="34337" y="19654"/>
                  <a:pt x="32607" y="19689"/>
                  <a:pt x="30171" y="19743"/>
                </a:cubicBezTo>
                <a:cubicBezTo>
                  <a:pt x="30144" y="18949"/>
                  <a:pt x="30118" y="18271"/>
                  <a:pt x="30109" y="17807"/>
                </a:cubicBezTo>
                <a:cubicBezTo>
                  <a:pt x="30100" y="16986"/>
                  <a:pt x="30028" y="16219"/>
                  <a:pt x="29957" y="15470"/>
                </a:cubicBezTo>
                <a:cubicBezTo>
                  <a:pt x="29930" y="15157"/>
                  <a:pt x="29904" y="14845"/>
                  <a:pt x="29877" y="14542"/>
                </a:cubicBezTo>
                <a:cubicBezTo>
                  <a:pt x="32303" y="14506"/>
                  <a:pt x="34105" y="14470"/>
                  <a:pt x="34953" y="14408"/>
                </a:cubicBezTo>
                <a:close/>
                <a:moveTo>
                  <a:pt x="29493" y="14542"/>
                </a:moveTo>
                <a:cubicBezTo>
                  <a:pt x="29511" y="14863"/>
                  <a:pt x="29547" y="15184"/>
                  <a:pt x="29573" y="15505"/>
                </a:cubicBezTo>
                <a:cubicBezTo>
                  <a:pt x="29645" y="16246"/>
                  <a:pt x="29716" y="17004"/>
                  <a:pt x="29725" y="17816"/>
                </a:cubicBezTo>
                <a:cubicBezTo>
                  <a:pt x="29734" y="18280"/>
                  <a:pt x="29761" y="18958"/>
                  <a:pt x="29788" y="19752"/>
                </a:cubicBezTo>
                <a:cubicBezTo>
                  <a:pt x="28262" y="19787"/>
                  <a:pt x="26487" y="19823"/>
                  <a:pt x="24551" y="19868"/>
                </a:cubicBezTo>
                <a:cubicBezTo>
                  <a:pt x="24578" y="19591"/>
                  <a:pt x="24604" y="19368"/>
                  <a:pt x="24631" y="19216"/>
                </a:cubicBezTo>
                <a:cubicBezTo>
                  <a:pt x="24729" y="18583"/>
                  <a:pt x="24694" y="17147"/>
                  <a:pt x="24667" y="15764"/>
                </a:cubicBezTo>
                <a:cubicBezTo>
                  <a:pt x="24658" y="15354"/>
                  <a:pt x="24649" y="14952"/>
                  <a:pt x="24640" y="14586"/>
                </a:cubicBezTo>
                <a:cubicBezTo>
                  <a:pt x="26415" y="14578"/>
                  <a:pt x="28048" y="14560"/>
                  <a:pt x="29493" y="14542"/>
                </a:cubicBezTo>
                <a:close/>
                <a:moveTo>
                  <a:pt x="24257" y="14586"/>
                </a:moveTo>
                <a:cubicBezTo>
                  <a:pt x="24257" y="14952"/>
                  <a:pt x="24274" y="15354"/>
                  <a:pt x="24283" y="15773"/>
                </a:cubicBezTo>
                <a:cubicBezTo>
                  <a:pt x="24310" y="17075"/>
                  <a:pt x="24346" y="18556"/>
                  <a:pt x="24248" y="19163"/>
                </a:cubicBezTo>
                <a:cubicBezTo>
                  <a:pt x="24221" y="19323"/>
                  <a:pt x="24194" y="19573"/>
                  <a:pt x="24167" y="19877"/>
                </a:cubicBezTo>
                <a:cubicBezTo>
                  <a:pt x="22544" y="19921"/>
                  <a:pt x="20813" y="19957"/>
                  <a:pt x="19038" y="20001"/>
                </a:cubicBezTo>
                <a:cubicBezTo>
                  <a:pt x="19118" y="18101"/>
                  <a:pt x="19180" y="16210"/>
                  <a:pt x="19154" y="15452"/>
                </a:cubicBezTo>
                <a:cubicBezTo>
                  <a:pt x="19154" y="15256"/>
                  <a:pt x="19136" y="14961"/>
                  <a:pt x="19118" y="14604"/>
                </a:cubicBezTo>
                <a:cubicBezTo>
                  <a:pt x="20902" y="14595"/>
                  <a:pt x="22633" y="14595"/>
                  <a:pt x="24257" y="14586"/>
                </a:cubicBezTo>
                <a:close/>
                <a:moveTo>
                  <a:pt x="18734" y="14604"/>
                </a:moveTo>
                <a:cubicBezTo>
                  <a:pt x="18752" y="14970"/>
                  <a:pt x="18761" y="15264"/>
                  <a:pt x="18770" y="15470"/>
                </a:cubicBezTo>
                <a:cubicBezTo>
                  <a:pt x="18797" y="16210"/>
                  <a:pt x="18725" y="18110"/>
                  <a:pt x="18654" y="20010"/>
                </a:cubicBezTo>
                <a:cubicBezTo>
                  <a:pt x="16781" y="20064"/>
                  <a:pt x="14863" y="20109"/>
                  <a:pt x="12971" y="20162"/>
                </a:cubicBezTo>
                <a:cubicBezTo>
                  <a:pt x="12918" y="19190"/>
                  <a:pt x="12873" y="18351"/>
                  <a:pt x="12838" y="17905"/>
                </a:cubicBezTo>
                <a:cubicBezTo>
                  <a:pt x="12802" y="17405"/>
                  <a:pt x="12793" y="16130"/>
                  <a:pt x="12793" y="14604"/>
                </a:cubicBezTo>
                <a:close/>
                <a:moveTo>
                  <a:pt x="7226" y="14586"/>
                </a:moveTo>
                <a:lnTo>
                  <a:pt x="7226" y="14586"/>
                </a:lnTo>
                <a:cubicBezTo>
                  <a:pt x="8921" y="14595"/>
                  <a:pt x="10661" y="14595"/>
                  <a:pt x="12409" y="14604"/>
                </a:cubicBezTo>
                <a:cubicBezTo>
                  <a:pt x="12400" y="16139"/>
                  <a:pt x="12418" y="17423"/>
                  <a:pt x="12454" y="17932"/>
                </a:cubicBezTo>
                <a:cubicBezTo>
                  <a:pt x="12490" y="18378"/>
                  <a:pt x="12534" y="19208"/>
                  <a:pt x="12588" y="20171"/>
                </a:cubicBezTo>
                <a:cubicBezTo>
                  <a:pt x="10857" y="20216"/>
                  <a:pt x="9162" y="20269"/>
                  <a:pt x="7538" y="20314"/>
                </a:cubicBezTo>
                <a:cubicBezTo>
                  <a:pt x="7494" y="19288"/>
                  <a:pt x="7467" y="18378"/>
                  <a:pt x="7458" y="17807"/>
                </a:cubicBezTo>
                <a:cubicBezTo>
                  <a:pt x="7440" y="16986"/>
                  <a:pt x="7369" y="16219"/>
                  <a:pt x="7298" y="15470"/>
                </a:cubicBezTo>
                <a:cubicBezTo>
                  <a:pt x="7271" y="15175"/>
                  <a:pt x="7244" y="14881"/>
                  <a:pt x="7226" y="14586"/>
                </a:cubicBezTo>
                <a:close/>
                <a:moveTo>
                  <a:pt x="1900" y="14569"/>
                </a:moveTo>
                <a:lnTo>
                  <a:pt x="1900" y="14569"/>
                </a:lnTo>
                <a:cubicBezTo>
                  <a:pt x="3470" y="14578"/>
                  <a:pt x="5130" y="14586"/>
                  <a:pt x="6834" y="14586"/>
                </a:cubicBezTo>
                <a:cubicBezTo>
                  <a:pt x="6860" y="14890"/>
                  <a:pt x="6887" y="15193"/>
                  <a:pt x="6914" y="15505"/>
                </a:cubicBezTo>
                <a:cubicBezTo>
                  <a:pt x="6985" y="16246"/>
                  <a:pt x="7057" y="17004"/>
                  <a:pt x="7075" y="17816"/>
                </a:cubicBezTo>
                <a:cubicBezTo>
                  <a:pt x="7084" y="18387"/>
                  <a:pt x="7110" y="19297"/>
                  <a:pt x="7155" y="20332"/>
                </a:cubicBezTo>
                <a:cubicBezTo>
                  <a:pt x="5210" y="20385"/>
                  <a:pt x="3381" y="20448"/>
                  <a:pt x="1767" y="20501"/>
                </a:cubicBezTo>
                <a:cubicBezTo>
                  <a:pt x="1811" y="19930"/>
                  <a:pt x="1856" y="19475"/>
                  <a:pt x="1891" y="19216"/>
                </a:cubicBezTo>
                <a:cubicBezTo>
                  <a:pt x="1999" y="18583"/>
                  <a:pt x="1963" y="17147"/>
                  <a:pt x="1927" y="15764"/>
                </a:cubicBezTo>
                <a:cubicBezTo>
                  <a:pt x="1918" y="15345"/>
                  <a:pt x="1909" y="14934"/>
                  <a:pt x="1900" y="14569"/>
                </a:cubicBezTo>
                <a:close/>
                <a:moveTo>
                  <a:pt x="7164" y="20715"/>
                </a:moveTo>
                <a:cubicBezTo>
                  <a:pt x="7173" y="20965"/>
                  <a:pt x="7182" y="21215"/>
                  <a:pt x="7199" y="21473"/>
                </a:cubicBezTo>
                <a:cubicBezTo>
                  <a:pt x="7235" y="22437"/>
                  <a:pt x="7271" y="23463"/>
                  <a:pt x="7307" y="24382"/>
                </a:cubicBezTo>
                <a:cubicBezTo>
                  <a:pt x="5228" y="24292"/>
                  <a:pt x="3274" y="24212"/>
                  <a:pt x="1544" y="24150"/>
                </a:cubicBezTo>
                <a:cubicBezTo>
                  <a:pt x="1606" y="23070"/>
                  <a:pt x="1668" y="21866"/>
                  <a:pt x="1740" y="20885"/>
                </a:cubicBezTo>
                <a:cubicBezTo>
                  <a:pt x="3363" y="20831"/>
                  <a:pt x="5201" y="20769"/>
                  <a:pt x="7164" y="20715"/>
                </a:cubicBezTo>
                <a:close/>
                <a:moveTo>
                  <a:pt x="12606" y="20555"/>
                </a:moveTo>
                <a:cubicBezTo>
                  <a:pt x="12686" y="22009"/>
                  <a:pt x="12775" y="23650"/>
                  <a:pt x="12873" y="24631"/>
                </a:cubicBezTo>
                <a:cubicBezTo>
                  <a:pt x="11107" y="24551"/>
                  <a:pt x="9358" y="24471"/>
                  <a:pt x="7690" y="24400"/>
                </a:cubicBezTo>
                <a:cubicBezTo>
                  <a:pt x="7654" y="23472"/>
                  <a:pt x="7619" y="22437"/>
                  <a:pt x="7583" y="21465"/>
                </a:cubicBezTo>
                <a:cubicBezTo>
                  <a:pt x="7574" y="21206"/>
                  <a:pt x="7556" y="20947"/>
                  <a:pt x="7547" y="20697"/>
                </a:cubicBezTo>
                <a:cubicBezTo>
                  <a:pt x="9180" y="20653"/>
                  <a:pt x="10875" y="20599"/>
                  <a:pt x="12606" y="20555"/>
                </a:cubicBezTo>
                <a:close/>
                <a:moveTo>
                  <a:pt x="18645" y="20403"/>
                </a:moveTo>
                <a:lnTo>
                  <a:pt x="18645" y="20403"/>
                </a:lnTo>
                <a:cubicBezTo>
                  <a:pt x="18636" y="20635"/>
                  <a:pt x="18627" y="20876"/>
                  <a:pt x="18610" y="21108"/>
                </a:cubicBezTo>
                <a:cubicBezTo>
                  <a:pt x="18556" y="22589"/>
                  <a:pt x="18502" y="23989"/>
                  <a:pt x="18485" y="24765"/>
                </a:cubicBezTo>
                <a:cubicBezTo>
                  <a:pt x="18485" y="24810"/>
                  <a:pt x="18485" y="24855"/>
                  <a:pt x="18485" y="24890"/>
                </a:cubicBezTo>
                <a:cubicBezTo>
                  <a:pt x="16763" y="24810"/>
                  <a:pt x="14996" y="24730"/>
                  <a:pt x="13257" y="24649"/>
                </a:cubicBezTo>
                <a:cubicBezTo>
                  <a:pt x="13168" y="23686"/>
                  <a:pt x="13070" y="22027"/>
                  <a:pt x="12989" y="20546"/>
                </a:cubicBezTo>
                <a:cubicBezTo>
                  <a:pt x="14872" y="20492"/>
                  <a:pt x="16781" y="20448"/>
                  <a:pt x="18645" y="20403"/>
                </a:cubicBezTo>
                <a:close/>
                <a:moveTo>
                  <a:pt x="70271" y="19199"/>
                </a:moveTo>
                <a:lnTo>
                  <a:pt x="70271" y="19199"/>
                </a:lnTo>
                <a:cubicBezTo>
                  <a:pt x="70236" y="21010"/>
                  <a:pt x="70218" y="22963"/>
                  <a:pt x="70253" y="24819"/>
                </a:cubicBezTo>
                <a:cubicBezTo>
                  <a:pt x="69988" y="24816"/>
                  <a:pt x="69721" y="24814"/>
                  <a:pt x="69454" y="24814"/>
                </a:cubicBezTo>
                <a:cubicBezTo>
                  <a:pt x="68140" y="24814"/>
                  <a:pt x="66814" y="24850"/>
                  <a:pt x="65561" y="24917"/>
                </a:cubicBezTo>
                <a:cubicBezTo>
                  <a:pt x="65347" y="23204"/>
                  <a:pt x="65142" y="21482"/>
                  <a:pt x="65133" y="19555"/>
                </a:cubicBezTo>
                <a:cubicBezTo>
                  <a:pt x="66462" y="19502"/>
                  <a:pt x="67827" y="19547"/>
                  <a:pt x="69049" y="19377"/>
                </a:cubicBezTo>
                <a:cubicBezTo>
                  <a:pt x="69468" y="19323"/>
                  <a:pt x="69906" y="19252"/>
                  <a:pt x="70271" y="19199"/>
                </a:cubicBezTo>
                <a:close/>
                <a:moveTo>
                  <a:pt x="61100" y="19457"/>
                </a:moveTo>
                <a:cubicBezTo>
                  <a:pt x="62340" y="19475"/>
                  <a:pt x="63545" y="19520"/>
                  <a:pt x="64776" y="19547"/>
                </a:cubicBezTo>
                <a:cubicBezTo>
                  <a:pt x="64776" y="21482"/>
                  <a:pt x="65017" y="23231"/>
                  <a:pt x="65204" y="24944"/>
                </a:cubicBezTo>
                <a:cubicBezTo>
                  <a:pt x="64000" y="24979"/>
                  <a:pt x="62840" y="25069"/>
                  <a:pt x="61654" y="25140"/>
                </a:cubicBezTo>
                <a:cubicBezTo>
                  <a:pt x="61422" y="23302"/>
                  <a:pt x="61216" y="21429"/>
                  <a:pt x="61092" y="19493"/>
                </a:cubicBezTo>
                <a:cubicBezTo>
                  <a:pt x="61092" y="19475"/>
                  <a:pt x="61092" y="19466"/>
                  <a:pt x="61100" y="19457"/>
                </a:cubicBezTo>
                <a:close/>
                <a:moveTo>
                  <a:pt x="24141" y="20269"/>
                </a:moveTo>
                <a:cubicBezTo>
                  <a:pt x="24051" y="21349"/>
                  <a:pt x="23962" y="22910"/>
                  <a:pt x="23891" y="24239"/>
                </a:cubicBezTo>
                <a:cubicBezTo>
                  <a:pt x="23873" y="24560"/>
                  <a:pt x="23855" y="24872"/>
                  <a:pt x="23846" y="25149"/>
                </a:cubicBezTo>
                <a:cubicBezTo>
                  <a:pt x="22258" y="25078"/>
                  <a:pt x="20581" y="24997"/>
                  <a:pt x="18868" y="24908"/>
                </a:cubicBezTo>
                <a:cubicBezTo>
                  <a:pt x="18868" y="24863"/>
                  <a:pt x="18868" y="24819"/>
                  <a:pt x="18877" y="24774"/>
                </a:cubicBezTo>
                <a:cubicBezTo>
                  <a:pt x="18886" y="23998"/>
                  <a:pt x="18940" y="22606"/>
                  <a:pt x="19002" y="21117"/>
                </a:cubicBezTo>
                <a:cubicBezTo>
                  <a:pt x="19011" y="20876"/>
                  <a:pt x="19020" y="20635"/>
                  <a:pt x="19029" y="20385"/>
                </a:cubicBezTo>
                <a:cubicBezTo>
                  <a:pt x="20795" y="20349"/>
                  <a:pt x="22517" y="20305"/>
                  <a:pt x="24141" y="20269"/>
                </a:cubicBezTo>
                <a:close/>
                <a:moveTo>
                  <a:pt x="55953" y="19306"/>
                </a:moveTo>
                <a:cubicBezTo>
                  <a:pt x="57532" y="19368"/>
                  <a:pt x="59102" y="19439"/>
                  <a:pt x="60726" y="19457"/>
                </a:cubicBezTo>
                <a:cubicBezTo>
                  <a:pt x="60868" y="21411"/>
                  <a:pt x="61065" y="23302"/>
                  <a:pt x="61297" y="25158"/>
                </a:cubicBezTo>
                <a:cubicBezTo>
                  <a:pt x="59620" y="25265"/>
                  <a:pt x="57809" y="25265"/>
                  <a:pt x="56051" y="25265"/>
                </a:cubicBezTo>
                <a:cubicBezTo>
                  <a:pt x="56033" y="23267"/>
                  <a:pt x="56015" y="21277"/>
                  <a:pt x="55944" y="19332"/>
                </a:cubicBezTo>
                <a:cubicBezTo>
                  <a:pt x="55944" y="19323"/>
                  <a:pt x="55944" y="19306"/>
                  <a:pt x="55953" y="19306"/>
                </a:cubicBezTo>
                <a:close/>
                <a:moveTo>
                  <a:pt x="50913" y="19199"/>
                </a:moveTo>
                <a:cubicBezTo>
                  <a:pt x="52501" y="19199"/>
                  <a:pt x="54044" y="19243"/>
                  <a:pt x="55587" y="19297"/>
                </a:cubicBezTo>
                <a:cubicBezTo>
                  <a:pt x="55659" y="21250"/>
                  <a:pt x="55676" y="23258"/>
                  <a:pt x="55694" y="25265"/>
                </a:cubicBezTo>
                <a:cubicBezTo>
                  <a:pt x="54178" y="25309"/>
                  <a:pt x="52634" y="25327"/>
                  <a:pt x="51127" y="25390"/>
                </a:cubicBezTo>
                <a:cubicBezTo>
                  <a:pt x="51109" y="23284"/>
                  <a:pt x="51064" y="21197"/>
                  <a:pt x="50904" y="19234"/>
                </a:cubicBezTo>
                <a:cubicBezTo>
                  <a:pt x="50895" y="19216"/>
                  <a:pt x="50895" y="19199"/>
                  <a:pt x="50913" y="19199"/>
                </a:cubicBezTo>
                <a:close/>
                <a:moveTo>
                  <a:pt x="29796" y="20135"/>
                </a:moveTo>
                <a:cubicBezTo>
                  <a:pt x="29814" y="20564"/>
                  <a:pt x="29832" y="21018"/>
                  <a:pt x="29850" y="21473"/>
                </a:cubicBezTo>
                <a:cubicBezTo>
                  <a:pt x="29904" y="22838"/>
                  <a:pt x="29966" y="24319"/>
                  <a:pt x="29993" y="25461"/>
                </a:cubicBezTo>
                <a:cubicBezTo>
                  <a:pt x="28333" y="25372"/>
                  <a:pt x="26371" y="25274"/>
                  <a:pt x="24230" y="25176"/>
                </a:cubicBezTo>
                <a:cubicBezTo>
                  <a:pt x="24239" y="24890"/>
                  <a:pt x="24257" y="24578"/>
                  <a:pt x="24274" y="24257"/>
                </a:cubicBezTo>
                <a:cubicBezTo>
                  <a:pt x="24355" y="22910"/>
                  <a:pt x="24435" y="21331"/>
                  <a:pt x="24524" y="20260"/>
                </a:cubicBezTo>
                <a:cubicBezTo>
                  <a:pt x="26469" y="20207"/>
                  <a:pt x="28262" y="20171"/>
                  <a:pt x="29796" y="20135"/>
                </a:cubicBezTo>
                <a:close/>
                <a:moveTo>
                  <a:pt x="50538" y="19199"/>
                </a:moveTo>
                <a:cubicBezTo>
                  <a:pt x="50716" y="21170"/>
                  <a:pt x="50743" y="23284"/>
                  <a:pt x="50779" y="25408"/>
                </a:cubicBezTo>
                <a:cubicBezTo>
                  <a:pt x="49280" y="25488"/>
                  <a:pt x="47755" y="25541"/>
                  <a:pt x="46238" y="25604"/>
                </a:cubicBezTo>
                <a:cubicBezTo>
                  <a:pt x="46086" y="23499"/>
                  <a:pt x="45854" y="21473"/>
                  <a:pt x="45756" y="19315"/>
                </a:cubicBezTo>
                <a:cubicBezTo>
                  <a:pt x="47335" y="19261"/>
                  <a:pt x="48905" y="19199"/>
                  <a:pt x="50538" y="19199"/>
                </a:cubicBezTo>
                <a:close/>
                <a:moveTo>
                  <a:pt x="35105" y="19966"/>
                </a:moveTo>
                <a:cubicBezTo>
                  <a:pt x="35158" y="21857"/>
                  <a:pt x="35220" y="23793"/>
                  <a:pt x="35212" y="25720"/>
                </a:cubicBezTo>
                <a:cubicBezTo>
                  <a:pt x="34846" y="25702"/>
                  <a:pt x="33044" y="25613"/>
                  <a:pt x="30376" y="25479"/>
                </a:cubicBezTo>
                <a:cubicBezTo>
                  <a:pt x="30350" y="24328"/>
                  <a:pt x="30287" y="22838"/>
                  <a:pt x="30234" y="21465"/>
                </a:cubicBezTo>
                <a:cubicBezTo>
                  <a:pt x="30216" y="21001"/>
                  <a:pt x="30198" y="20555"/>
                  <a:pt x="30189" y="20126"/>
                </a:cubicBezTo>
                <a:cubicBezTo>
                  <a:pt x="33115" y="20064"/>
                  <a:pt x="35015" y="20019"/>
                  <a:pt x="35096" y="20019"/>
                </a:cubicBezTo>
                <a:lnTo>
                  <a:pt x="35096" y="19966"/>
                </a:lnTo>
                <a:close/>
                <a:moveTo>
                  <a:pt x="45399" y="19332"/>
                </a:moveTo>
                <a:cubicBezTo>
                  <a:pt x="45498" y="21491"/>
                  <a:pt x="45738" y="23516"/>
                  <a:pt x="45890" y="25622"/>
                </a:cubicBezTo>
                <a:cubicBezTo>
                  <a:pt x="44347" y="25729"/>
                  <a:pt x="42794" y="25809"/>
                  <a:pt x="41189" y="25845"/>
                </a:cubicBezTo>
                <a:cubicBezTo>
                  <a:pt x="41126" y="23686"/>
                  <a:pt x="40885" y="21696"/>
                  <a:pt x="40805" y="19564"/>
                </a:cubicBezTo>
                <a:cubicBezTo>
                  <a:pt x="42357" y="19520"/>
                  <a:pt x="43856" y="19404"/>
                  <a:pt x="45399" y="19332"/>
                </a:cubicBezTo>
                <a:close/>
                <a:moveTo>
                  <a:pt x="40448" y="19582"/>
                </a:moveTo>
                <a:cubicBezTo>
                  <a:pt x="40537" y="21714"/>
                  <a:pt x="40769" y="23695"/>
                  <a:pt x="40832" y="25854"/>
                </a:cubicBezTo>
                <a:cubicBezTo>
                  <a:pt x="40150" y="25871"/>
                  <a:pt x="39455" y="25884"/>
                  <a:pt x="38763" y="25884"/>
                </a:cubicBezTo>
                <a:cubicBezTo>
                  <a:pt x="37664" y="25884"/>
                  <a:pt x="36576" y="25851"/>
                  <a:pt x="35568" y="25747"/>
                </a:cubicBezTo>
                <a:cubicBezTo>
                  <a:pt x="35568" y="23775"/>
                  <a:pt x="35506" y="21812"/>
                  <a:pt x="35470" y="19921"/>
                </a:cubicBezTo>
                <a:cubicBezTo>
                  <a:pt x="37049" y="19725"/>
                  <a:pt x="38735" y="19645"/>
                  <a:pt x="40448" y="19582"/>
                </a:cubicBezTo>
                <a:close/>
                <a:moveTo>
                  <a:pt x="1526" y="24533"/>
                </a:moveTo>
                <a:cubicBezTo>
                  <a:pt x="3256" y="24596"/>
                  <a:pt x="5228" y="24676"/>
                  <a:pt x="7315" y="24765"/>
                </a:cubicBezTo>
                <a:cubicBezTo>
                  <a:pt x="7351" y="25800"/>
                  <a:pt x="7369" y="26665"/>
                  <a:pt x="7351" y="27112"/>
                </a:cubicBezTo>
                <a:cubicBezTo>
                  <a:pt x="7342" y="27477"/>
                  <a:pt x="7307" y="28173"/>
                  <a:pt x="7253" y="29047"/>
                </a:cubicBezTo>
                <a:cubicBezTo>
                  <a:pt x="5032" y="29021"/>
                  <a:pt x="3007" y="28994"/>
                  <a:pt x="1356" y="28985"/>
                </a:cubicBezTo>
                <a:cubicBezTo>
                  <a:pt x="1365" y="27852"/>
                  <a:pt x="1374" y="26942"/>
                  <a:pt x="1401" y="26541"/>
                </a:cubicBezTo>
                <a:cubicBezTo>
                  <a:pt x="1436" y="26130"/>
                  <a:pt x="1481" y="25399"/>
                  <a:pt x="1526" y="24533"/>
                </a:cubicBezTo>
                <a:close/>
                <a:moveTo>
                  <a:pt x="68997" y="25170"/>
                </a:moveTo>
                <a:cubicBezTo>
                  <a:pt x="69422" y="25170"/>
                  <a:pt x="69848" y="25177"/>
                  <a:pt x="70271" y="25194"/>
                </a:cubicBezTo>
                <a:cubicBezTo>
                  <a:pt x="70298" y="26460"/>
                  <a:pt x="70343" y="27718"/>
                  <a:pt x="70450" y="28914"/>
                </a:cubicBezTo>
                <a:cubicBezTo>
                  <a:pt x="68969" y="28914"/>
                  <a:pt x="67550" y="28985"/>
                  <a:pt x="66150" y="29074"/>
                </a:cubicBezTo>
                <a:cubicBezTo>
                  <a:pt x="65936" y="27834"/>
                  <a:pt x="65757" y="26567"/>
                  <a:pt x="65606" y="25274"/>
                </a:cubicBezTo>
                <a:cubicBezTo>
                  <a:pt x="66700" y="25222"/>
                  <a:pt x="67847" y="25170"/>
                  <a:pt x="68997" y="25170"/>
                </a:cubicBezTo>
                <a:close/>
                <a:moveTo>
                  <a:pt x="7699" y="24783"/>
                </a:moveTo>
                <a:lnTo>
                  <a:pt x="7699" y="24783"/>
                </a:lnTo>
                <a:cubicBezTo>
                  <a:pt x="9376" y="24855"/>
                  <a:pt x="11134" y="24935"/>
                  <a:pt x="12909" y="25015"/>
                </a:cubicBezTo>
                <a:cubicBezTo>
                  <a:pt x="12918" y="25122"/>
                  <a:pt x="12936" y="25211"/>
                  <a:pt x="12945" y="25283"/>
                </a:cubicBezTo>
                <a:cubicBezTo>
                  <a:pt x="13043" y="25889"/>
                  <a:pt x="13007" y="27370"/>
                  <a:pt x="12971" y="28673"/>
                </a:cubicBezTo>
                <a:cubicBezTo>
                  <a:pt x="12971" y="28842"/>
                  <a:pt x="12971" y="29003"/>
                  <a:pt x="12962" y="29154"/>
                </a:cubicBezTo>
                <a:cubicBezTo>
                  <a:pt x="11125" y="29119"/>
                  <a:pt x="9332" y="29083"/>
                  <a:pt x="7637" y="29056"/>
                </a:cubicBezTo>
                <a:cubicBezTo>
                  <a:pt x="7690" y="28182"/>
                  <a:pt x="7726" y="27495"/>
                  <a:pt x="7735" y="27120"/>
                </a:cubicBezTo>
                <a:cubicBezTo>
                  <a:pt x="7753" y="26674"/>
                  <a:pt x="7735" y="25809"/>
                  <a:pt x="7699" y="24783"/>
                </a:cubicBezTo>
                <a:close/>
                <a:moveTo>
                  <a:pt x="65258" y="25283"/>
                </a:moveTo>
                <a:cubicBezTo>
                  <a:pt x="65409" y="26576"/>
                  <a:pt x="65579" y="27852"/>
                  <a:pt x="65793" y="29083"/>
                </a:cubicBezTo>
                <a:cubicBezTo>
                  <a:pt x="64597" y="29137"/>
                  <a:pt x="63384" y="29181"/>
                  <a:pt x="62153" y="29208"/>
                </a:cubicBezTo>
                <a:cubicBezTo>
                  <a:pt x="62010" y="27959"/>
                  <a:pt x="61832" y="26746"/>
                  <a:pt x="61698" y="25488"/>
                </a:cubicBezTo>
                <a:cubicBezTo>
                  <a:pt x="62867" y="25417"/>
                  <a:pt x="64053" y="25345"/>
                  <a:pt x="65231" y="25283"/>
                </a:cubicBezTo>
                <a:close/>
                <a:moveTo>
                  <a:pt x="61323" y="25515"/>
                </a:moveTo>
                <a:cubicBezTo>
                  <a:pt x="61350" y="25533"/>
                  <a:pt x="61350" y="25586"/>
                  <a:pt x="61350" y="25613"/>
                </a:cubicBezTo>
                <a:cubicBezTo>
                  <a:pt x="61511" y="26781"/>
                  <a:pt x="61636" y="28013"/>
                  <a:pt x="61796" y="29208"/>
                </a:cubicBezTo>
                <a:cubicBezTo>
                  <a:pt x="60756" y="29193"/>
                  <a:pt x="59693" y="29175"/>
                  <a:pt x="58636" y="29175"/>
                </a:cubicBezTo>
                <a:cubicBezTo>
                  <a:pt x="57817" y="29175"/>
                  <a:pt x="57001" y="29186"/>
                  <a:pt x="56203" y="29217"/>
                </a:cubicBezTo>
                <a:cubicBezTo>
                  <a:pt x="56131" y="28030"/>
                  <a:pt x="56069" y="26844"/>
                  <a:pt x="56051" y="25613"/>
                </a:cubicBezTo>
                <a:lnTo>
                  <a:pt x="56051" y="25613"/>
                </a:lnTo>
                <a:cubicBezTo>
                  <a:pt x="56379" y="25614"/>
                  <a:pt x="56707" y="25615"/>
                  <a:pt x="57035" y="25615"/>
                </a:cubicBezTo>
                <a:cubicBezTo>
                  <a:pt x="58497" y="25615"/>
                  <a:pt x="59946" y="25595"/>
                  <a:pt x="61323" y="25515"/>
                </a:cubicBezTo>
                <a:close/>
                <a:moveTo>
                  <a:pt x="13301" y="25033"/>
                </a:moveTo>
                <a:cubicBezTo>
                  <a:pt x="15023" y="25113"/>
                  <a:pt x="16763" y="25194"/>
                  <a:pt x="18476" y="25274"/>
                </a:cubicBezTo>
                <a:cubicBezTo>
                  <a:pt x="18449" y="25898"/>
                  <a:pt x="18386" y="26496"/>
                  <a:pt x="18333" y="27076"/>
                </a:cubicBezTo>
                <a:cubicBezTo>
                  <a:pt x="18271" y="27816"/>
                  <a:pt x="18199" y="28530"/>
                  <a:pt x="18190" y="29270"/>
                </a:cubicBezTo>
                <a:cubicBezTo>
                  <a:pt x="16576" y="29235"/>
                  <a:pt x="14952" y="29199"/>
                  <a:pt x="13346" y="29163"/>
                </a:cubicBezTo>
                <a:cubicBezTo>
                  <a:pt x="13355" y="29012"/>
                  <a:pt x="13355" y="28851"/>
                  <a:pt x="13355" y="28682"/>
                </a:cubicBezTo>
                <a:cubicBezTo>
                  <a:pt x="13391" y="27299"/>
                  <a:pt x="13426" y="25863"/>
                  <a:pt x="13328" y="25229"/>
                </a:cubicBezTo>
                <a:cubicBezTo>
                  <a:pt x="13319" y="25167"/>
                  <a:pt x="13310" y="25104"/>
                  <a:pt x="13301" y="25033"/>
                </a:cubicBezTo>
                <a:close/>
                <a:moveTo>
                  <a:pt x="55694" y="25622"/>
                </a:moveTo>
                <a:cubicBezTo>
                  <a:pt x="55712" y="26862"/>
                  <a:pt x="55783" y="28048"/>
                  <a:pt x="55855" y="29235"/>
                </a:cubicBezTo>
                <a:cubicBezTo>
                  <a:pt x="54312" y="29306"/>
                  <a:pt x="52670" y="29270"/>
                  <a:pt x="51127" y="29333"/>
                </a:cubicBezTo>
                <a:cubicBezTo>
                  <a:pt x="51100" y="28155"/>
                  <a:pt x="51145" y="26906"/>
                  <a:pt x="51136" y="25738"/>
                </a:cubicBezTo>
                <a:cubicBezTo>
                  <a:pt x="52643" y="25684"/>
                  <a:pt x="54169" y="25657"/>
                  <a:pt x="55694" y="25622"/>
                </a:cubicBezTo>
                <a:close/>
                <a:moveTo>
                  <a:pt x="18859" y="25301"/>
                </a:moveTo>
                <a:cubicBezTo>
                  <a:pt x="20563" y="25381"/>
                  <a:pt x="22240" y="25461"/>
                  <a:pt x="23819" y="25533"/>
                </a:cubicBezTo>
                <a:cubicBezTo>
                  <a:pt x="23802" y="25943"/>
                  <a:pt x="23775" y="26282"/>
                  <a:pt x="23757" y="26514"/>
                </a:cubicBezTo>
                <a:cubicBezTo>
                  <a:pt x="23721" y="26969"/>
                  <a:pt x="23712" y="28066"/>
                  <a:pt x="23712" y="29404"/>
                </a:cubicBezTo>
                <a:cubicBezTo>
                  <a:pt x="22071" y="29369"/>
                  <a:pt x="20331" y="29324"/>
                  <a:pt x="18574" y="29279"/>
                </a:cubicBezTo>
                <a:cubicBezTo>
                  <a:pt x="18583" y="28548"/>
                  <a:pt x="18654" y="27843"/>
                  <a:pt x="18717" y="27112"/>
                </a:cubicBezTo>
                <a:cubicBezTo>
                  <a:pt x="18770" y="26523"/>
                  <a:pt x="18833" y="25925"/>
                  <a:pt x="18859" y="25301"/>
                </a:cubicBezTo>
                <a:close/>
                <a:moveTo>
                  <a:pt x="50779" y="25764"/>
                </a:moveTo>
                <a:lnTo>
                  <a:pt x="50779" y="25764"/>
                </a:lnTo>
                <a:cubicBezTo>
                  <a:pt x="50806" y="26933"/>
                  <a:pt x="50743" y="28155"/>
                  <a:pt x="50779" y="29333"/>
                </a:cubicBezTo>
                <a:cubicBezTo>
                  <a:pt x="49378" y="29404"/>
                  <a:pt x="47906" y="29404"/>
                  <a:pt x="46443" y="29413"/>
                </a:cubicBezTo>
                <a:cubicBezTo>
                  <a:pt x="46399" y="28262"/>
                  <a:pt x="46327" y="27067"/>
                  <a:pt x="46274" y="25961"/>
                </a:cubicBezTo>
                <a:cubicBezTo>
                  <a:pt x="47772" y="25889"/>
                  <a:pt x="49289" y="25845"/>
                  <a:pt x="50779" y="25764"/>
                </a:cubicBezTo>
                <a:close/>
                <a:moveTo>
                  <a:pt x="45890" y="25979"/>
                </a:moveTo>
                <a:cubicBezTo>
                  <a:pt x="45926" y="26014"/>
                  <a:pt x="45926" y="26095"/>
                  <a:pt x="45926" y="26166"/>
                </a:cubicBezTo>
                <a:cubicBezTo>
                  <a:pt x="45979" y="27227"/>
                  <a:pt x="46051" y="28343"/>
                  <a:pt x="46095" y="29422"/>
                </a:cubicBezTo>
                <a:cubicBezTo>
                  <a:pt x="44604" y="29463"/>
                  <a:pt x="43159" y="29549"/>
                  <a:pt x="41627" y="29549"/>
                </a:cubicBezTo>
                <a:cubicBezTo>
                  <a:pt x="41491" y="29549"/>
                  <a:pt x="41353" y="29548"/>
                  <a:pt x="41215" y="29547"/>
                </a:cubicBezTo>
                <a:cubicBezTo>
                  <a:pt x="41215" y="28423"/>
                  <a:pt x="41224" y="27290"/>
                  <a:pt x="41198" y="26193"/>
                </a:cubicBezTo>
                <a:cubicBezTo>
                  <a:pt x="42803" y="26166"/>
                  <a:pt x="44356" y="26077"/>
                  <a:pt x="45890" y="25979"/>
                </a:cubicBezTo>
                <a:close/>
                <a:moveTo>
                  <a:pt x="24203" y="25559"/>
                </a:moveTo>
                <a:cubicBezTo>
                  <a:pt x="26362" y="25657"/>
                  <a:pt x="28333" y="25756"/>
                  <a:pt x="30002" y="25845"/>
                </a:cubicBezTo>
                <a:cubicBezTo>
                  <a:pt x="30011" y="26389"/>
                  <a:pt x="30020" y="26835"/>
                  <a:pt x="30011" y="27112"/>
                </a:cubicBezTo>
                <a:cubicBezTo>
                  <a:pt x="30002" y="27495"/>
                  <a:pt x="29957" y="28218"/>
                  <a:pt x="29904" y="29146"/>
                </a:cubicBezTo>
                <a:cubicBezTo>
                  <a:pt x="29904" y="29288"/>
                  <a:pt x="29895" y="29431"/>
                  <a:pt x="29886" y="29574"/>
                </a:cubicBezTo>
                <a:cubicBezTo>
                  <a:pt x="28209" y="29520"/>
                  <a:pt x="26228" y="29476"/>
                  <a:pt x="24096" y="29413"/>
                </a:cubicBezTo>
                <a:cubicBezTo>
                  <a:pt x="24096" y="28084"/>
                  <a:pt x="24105" y="26996"/>
                  <a:pt x="24141" y="26541"/>
                </a:cubicBezTo>
                <a:cubicBezTo>
                  <a:pt x="24158" y="26309"/>
                  <a:pt x="24185" y="25970"/>
                  <a:pt x="24203" y="25559"/>
                </a:cubicBezTo>
                <a:close/>
                <a:moveTo>
                  <a:pt x="30385" y="25863"/>
                </a:moveTo>
                <a:lnTo>
                  <a:pt x="30385" y="25863"/>
                </a:lnTo>
                <a:cubicBezTo>
                  <a:pt x="33088" y="25996"/>
                  <a:pt x="34908" y="26095"/>
                  <a:pt x="35203" y="26112"/>
                </a:cubicBezTo>
                <a:cubicBezTo>
                  <a:pt x="35185" y="27299"/>
                  <a:pt x="35131" y="28521"/>
                  <a:pt x="35149" y="29716"/>
                </a:cubicBezTo>
                <a:cubicBezTo>
                  <a:pt x="34667" y="29708"/>
                  <a:pt x="32856" y="29654"/>
                  <a:pt x="30269" y="29583"/>
                </a:cubicBezTo>
                <a:cubicBezTo>
                  <a:pt x="30278" y="29440"/>
                  <a:pt x="30287" y="29297"/>
                  <a:pt x="30287" y="29163"/>
                </a:cubicBezTo>
                <a:cubicBezTo>
                  <a:pt x="30341" y="28236"/>
                  <a:pt x="30385" y="27504"/>
                  <a:pt x="30394" y="27120"/>
                </a:cubicBezTo>
                <a:cubicBezTo>
                  <a:pt x="30403" y="26844"/>
                  <a:pt x="30403" y="26407"/>
                  <a:pt x="30385" y="25863"/>
                </a:cubicBezTo>
                <a:close/>
                <a:moveTo>
                  <a:pt x="35568" y="26103"/>
                </a:moveTo>
                <a:cubicBezTo>
                  <a:pt x="36562" y="26207"/>
                  <a:pt x="37648" y="26237"/>
                  <a:pt x="38742" y="26237"/>
                </a:cubicBezTo>
                <a:cubicBezTo>
                  <a:pt x="39446" y="26237"/>
                  <a:pt x="40153" y="26224"/>
                  <a:pt x="40841" y="26210"/>
                </a:cubicBezTo>
                <a:cubicBezTo>
                  <a:pt x="40868" y="27299"/>
                  <a:pt x="40859" y="28432"/>
                  <a:pt x="40868" y="29556"/>
                </a:cubicBezTo>
                <a:cubicBezTo>
                  <a:pt x="39057" y="29592"/>
                  <a:pt x="37335" y="29716"/>
                  <a:pt x="35506" y="29734"/>
                </a:cubicBezTo>
                <a:cubicBezTo>
                  <a:pt x="35479" y="28521"/>
                  <a:pt x="35542" y="27335"/>
                  <a:pt x="35559" y="26130"/>
                </a:cubicBezTo>
                <a:cubicBezTo>
                  <a:pt x="35559" y="26121"/>
                  <a:pt x="35559" y="26103"/>
                  <a:pt x="35568" y="26103"/>
                </a:cubicBezTo>
                <a:close/>
                <a:moveTo>
                  <a:pt x="1356" y="29369"/>
                </a:moveTo>
                <a:cubicBezTo>
                  <a:pt x="2998" y="29377"/>
                  <a:pt x="5014" y="29404"/>
                  <a:pt x="7235" y="29440"/>
                </a:cubicBezTo>
                <a:cubicBezTo>
                  <a:pt x="7155" y="30948"/>
                  <a:pt x="7075" y="32393"/>
                  <a:pt x="7030" y="33597"/>
                </a:cubicBezTo>
                <a:cubicBezTo>
                  <a:pt x="4746" y="33499"/>
                  <a:pt x="2784" y="33410"/>
                  <a:pt x="1374" y="33329"/>
                </a:cubicBezTo>
                <a:cubicBezTo>
                  <a:pt x="1365" y="32000"/>
                  <a:pt x="1356" y="30582"/>
                  <a:pt x="1356" y="29369"/>
                </a:cubicBezTo>
                <a:close/>
                <a:moveTo>
                  <a:pt x="7619" y="29440"/>
                </a:moveTo>
                <a:cubicBezTo>
                  <a:pt x="9314" y="29476"/>
                  <a:pt x="11116" y="29502"/>
                  <a:pt x="12954" y="29547"/>
                </a:cubicBezTo>
                <a:cubicBezTo>
                  <a:pt x="12945" y="30270"/>
                  <a:pt x="12936" y="30894"/>
                  <a:pt x="12971" y="31233"/>
                </a:cubicBezTo>
                <a:cubicBezTo>
                  <a:pt x="13007" y="31599"/>
                  <a:pt x="13007" y="32643"/>
                  <a:pt x="12989" y="33838"/>
                </a:cubicBezTo>
                <a:cubicBezTo>
                  <a:pt x="11027" y="33767"/>
                  <a:pt x="9135" y="33686"/>
                  <a:pt x="7414" y="33615"/>
                </a:cubicBezTo>
                <a:cubicBezTo>
                  <a:pt x="7467" y="32250"/>
                  <a:pt x="7547" y="30680"/>
                  <a:pt x="7619" y="29440"/>
                </a:cubicBezTo>
                <a:close/>
                <a:moveTo>
                  <a:pt x="13337" y="29556"/>
                </a:moveTo>
                <a:cubicBezTo>
                  <a:pt x="14943" y="29583"/>
                  <a:pt x="16576" y="29618"/>
                  <a:pt x="18190" y="29663"/>
                </a:cubicBezTo>
                <a:cubicBezTo>
                  <a:pt x="18190" y="29859"/>
                  <a:pt x="18199" y="30064"/>
                  <a:pt x="18208" y="30278"/>
                </a:cubicBezTo>
                <a:cubicBezTo>
                  <a:pt x="18262" y="31313"/>
                  <a:pt x="18378" y="32518"/>
                  <a:pt x="18485" y="33677"/>
                </a:cubicBezTo>
                <a:cubicBezTo>
                  <a:pt x="18502" y="33802"/>
                  <a:pt x="18511" y="33927"/>
                  <a:pt x="18520" y="34052"/>
                </a:cubicBezTo>
                <a:cubicBezTo>
                  <a:pt x="16799" y="33981"/>
                  <a:pt x="15068" y="33918"/>
                  <a:pt x="13373" y="33856"/>
                </a:cubicBezTo>
                <a:cubicBezTo>
                  <a:pt x="13391" y="32616"/>
                  <a:pt x="13391" y="31581"/>
                  <a:pt x="13355" y="31197"/>
                </a:cubicBezTo>
                <a:cubicBezTo>
                  <a:pt x="13319" y="30876"/>
                  <a:pt x="13328" y="30261"/>
                  <a:pt x="13337" y="29556"/>
                </a:cubicBezTo>
                <a:close/>
                <a:moveTo>
                  <a:pt x="18574" y="29672"/>
                </a:moveTo>
                <a:lnTo>
                  <a:pt x="18574" y="29672"/>
                </a:lnTo>
                <a:cubicBezTo>
                  <a:pt x="20331" y="29708"/>
                  <a:pt x="22071" y="29752"/>
                  <a:pt x="23712" y="29797"/>
                </a:cubicBezTo>
                <a:cubicBezTo>
                  <a:pt x="23712" y="31197"/>
                  <a:pt x="23721" y="32812"/>
                  <a:pt x="23739" y="34239"/>
                </a:cubicBezTo>
                <a:cubicBezTo>
                  <a:pt x="22178" y="34186"/>
                  <a:pt x="20554" y="34123"/>
                  <a:pt x="18913" y="34061"/>
                </a:cubicBezTo>
                <a:cubicBezTo>
                  <a:pt x="18895" y="33918"/>
                  <a:pt x="18886" y="33784"/>
                  <a:pt x="18868" y="33642"/>
                </a:cubicBezTo>
                <a:cubicBezTo>
                  <a:pt x="18761" y="32482"/>
                  <a:pt x="18645" y="31287"/>
                  <a:pt x="18592" y="30261"/>
                </a:cubicBezTo>
                <a:cubicBezTo>
                  <a:pt x="18583" y="30055"/>
                  <a:pt x="18574" y="29859"/>
                  <a:pt x="18574" y="29672"/>
                </a:cubicBezTo>
                <a:close/>
                <a:moveTo>
                  <a:pt x="24096" y="29806"/>
                </a:moveTo>
                <a:cubicBezTo>
                  <a:pt x="26228" y="29859"/>
                  <a:pt x="28191" y="29913"/>
                  <a:pt x="29859" y="29957"/>
                </a:cubicBezTo>
                <a:cubicBezTo>
                  <a:pt x="29770" y="31643"/>
                  <a:pt x="29689" y="33231"/>
                  <a:pt x="29663" y="34445"/>
                </a:cubicBezTo>
                <a:cubicBezTo>
                  <a:pt x="28021" y="34391"/>
                  <a:pt x="26139" y="34320"/>
                  <a:pt x="24123" y="34248"/>
                </a:cubicBezTo>
                <a:cubicBezTo>
                  <a:pt x="24114" y="32830"/>
                  <a:pt x="24096" y="31206"/>
                  <a:pt x="24096" y="29806"/>
                </a:cubicBezTo>
                <a:close/>
                <a:moveTo>
                  <a:pt x="30251" y="29966"/>
                </a:moveTo>
                <a:cubicBezTo>
                  <a:pt x="32981" y="30038"/>
                  <a:pt x="34846" y="30091"/>
                  <a:pt x="35167" y="30100"/>
                </a:cubicBezTo>
                <a:cubicBezTo>
                  <a:pt x="35220" y="31670"/>
                  <a:pt x="35390" y="33160"/>
                  <a:pt x="35497" y="34641"/>
                </a:cubicBezTo>
                <a:cubicBezTo>
                  <a:pt x="35435" y="34641"/>
                  <a:pt x="35336" y="34641"/>
                  <a:pt x="35203" y="34632"/>
                </a:cubicBezTo>
                <a:cubicBezTo>
                  <a:pt x="35113" y="34623"/>
                  <a:pt x="35033" y="34614"/>
                  <a:pt x="34953" y="34605"/>
                </a:cubicBezTo>
                <a:lnTo>
                  <a:pt x="34953" y="34623"/>
                </a:lnTo>
                <a:cubicBezTo>
                  <a:pt x="34070" y="34596"/>
                  <a:pt x="32321" y="34534"/>
                  <a:pt x="30046" y="34453"/>
                </a:cubicBezTo>
                <a:cubicBezTo>
                  <a:pt x="30082" y="33115"/>
                  <a:pt x="30171" y="31385"/>
                  <a:pt x="30251" y="29966"/>
                </a:cubicBezTo>
                <a:close/>
                <a:moveTo>
                  <a:pt x="70485" y="29270"/>
                </a:moveTo>
                <a:cubicBezTo>
                  <a:pt x="70646" y="31064"/>
                  <a:pt x="70887" y="32848"/>
                  <a:pt x="70985" y="34677"/>
                </a:cubicBezTo>
                <a:cubicBezTo>
                  <a:pt x="69727" y="34739"/>
                  <a:pt x="68532" y="34864"/>
                  <a:pt x="67229" y="34882"/>
                </a:cubicBezTo>
                <a:cubicBezTo>
                  <a:pt x="66917" y="33035"/>
                  <a:pt x="66516" y="31278"/>
                  <a:pt x="66212" y="29422"/>
                </a:cubicBezTo>
                <a:cubicBezTo>
                  <a:pt x="67595" y="29333"/>
                  <a:pt x="69013" y="29270"/>
                  <a:pt x="70485" y="29270"/>
                </a:cubicBezTo>
                <a:close/>
                <a:moveTo>
                  <a:pt x="40876" y="29913"/>
                </a:moveTo>
                <a:cubicBezTo>
                  <a:pt x="40903" y="31661"/>
                  <a:pt x="40939" y="33410"/>
                  <a:pt x="41055" y="35078"/>
                </a:cubicBezTo>
                <a:cubicBezTo>
                  <a:pt x="39253" y="35024"/>
                  <a:pt x="37558" y="34855"/>
                  <a:pt x="35863" y="34694"/>
                </a:cubicBezTo>
                <a:cubicBezTo>
                  <a:pt x="35738" y="33169"/>
                  <a:pt x="35577" y="31679"/>
                  <a:pt x="35515" y="30091"/>
                </a:cubicBezTo>
                <a:cubicBezTo>
                  <a:pt x="37344" y="30073"/>
                  <a:pt x="39065" y="29948"/>
                  <a:pt x="40876" y="29913"/>
                </a:cubicBezTo>
                <a:close/>
                <a:moveTo>
                  <a:pt x="65802" y="29431"/>
                </a:moveTo>
                <a:cubicBezTo>
                  <a:pt x="65864" y="29440"/>
                  <a:pt x="65838" y="29440"/>
                  <a:pt x="65855" y="29485"/>
                </a:cubicBezTo>
                <a:cubicBezTo>
                  <a:pt x="65873" y="29538"/>
                  <a:pt x="65900" y="29690"/>
                  <a:pt x="65909" y="29743"/>
                </a:cubicBezTo>
                <a:cubicBezTo>
                  <a:pt x="66212" y="31483"/>
                  <a:pt x="66578" y="33187"/>
                  <a:pt x="66863" y="34900"/>
                </a:cubicBezTo>
                <a:cubicBezTo>
                  <a:pt x="65445" y="34944"/>
                  <a:pt x="64044" y="35016"/>
                  <a:pt x="62662" y="35087"/>
                </a:cubicBezTo>
                <a:cubicBezTo>
                  <a:pt x="62537" y="33213"/>
                  <a:pt x="62394" y="31349"/>
                  <a:pt x="62189" y="29556"/>
                </a:cubicBezTo>
                <a:cubicBezTo>
                  <a:pt x="63090" y="29556"/>
                  <a:pt x="63982" y="29493"/>
                  <a:pt x="64883" y="29476"/>
                </a:cubicBezTo>
                <a:cubicBezTo>
                  <a:pt x="65177" y="29467"/>
                  <a:pt x="65472" y="29467"/>
                  <a:pt x="65766" y="29449"/>
                </a:cubicBezTo>
                <a:cubicBezTo>
                  <a:pt x="65784" y="29440"/>
                  <a:pt x="65784" y="29431"/>
                  <a:pt x="65802" y="29431"/>
                </a:cubicBezTo>
                <a:close/>
                <a:moveTo>
                  <a:pt x="46104" y="29779"/>
                </a:moveTo>
                <a:cubicBezTo>
                  <a:pt x="46176" y="31581"/>
                  <a:pt x="46309" y="33329"/>
                  <a:pt x="46407" y="35114"/>
                </a:cubicBezTo>
                <a:cubicBezTo>
                  <a:pt x="45340" y="35114"/>
                  <a:pt x="44261" y="35143"/>
                  <a:pt x="43193" y="35143"/>
                </a:cubicBezTo>
                <a:cubicBezTo>
                  <a:pt x="42592" y="35143"/>
                  <a:pt x="41994" y="35134"/>
                  <a:pt x="41403" y="35105"/>
                </a:cubicBezTo>
                <a:cubicBezTo>
                  <a:pt x="41296" y="33419"/>
                  <a:pt x="41260" y="31670"/>
                  <a:pt x="41224" y="29913"/>
                </a:cubicBezTo>
                <a:cubicBezTo>
                  <a:pt x="42893" y="29904"/>
                  <a:pt x="44481" y="29823"/>
                  <a:pt x="46104" y="29779"/>
                </a:cubicBezTo>
                <a:close/>
                <a:moveTo>
                  <a:pt x="50779" y="29690"/>
                </a:moveTo>
                <a:cubicBezTo>
                  <a:pt x="50814" y="31536"/>
                  <a:pt x="50913" y="33329"/>
                  <a:pt x="50975" y="35149"/>
                </a:cubicBezTo>
                <a:cubicBezTo>
                  <a:pt x="50780" y="35151"/>
                  <a:pt x="50586" y="35151"/>
                  <a:pt x="50392" y="35151"/>
                </a:cubicBezTo>
                <a:cubicBezTo>
                  <a:pt x="49167" y="35151"/>
                  <a:pt x="47965" y="35129"/>
                  <a:pt x="46755" y="35114"/>
                </a:cubicBezTo>
                <a:cubicBezTo>
                  <a:pt x="46675" y="33321"/>
                  <a:pt x="46515" y="31554"/>
                  <a:pt x="46470" y="29770"/>
                </a:cubicBezTo>
                <a:lnTo>
                  <a:pt x="46470" y="29770"/>
                </a:lnTo>
                <a:cubicBezTo>
                  <a:pt x="46598" y="29771"/>
                  <a:pt x="46726" y="29771"/>
                  <a:pt x="46853" y="29771"/>
                </a:cubicBezTo>
                <a:cubicBezTo>
                  <a:pt x="48189" y="29771"/>
                  <a:pt x="49484" y="29730"/>
                  <a:pt x="50779" y="29690"/>
                </a:cubicBezTo>
                <a:close/>
                <a:moveTo>
                  <a:pt x="55873" y="29592"/>
                </a:moveTo>
                <a:cubicBezTo>
                  <a:pt x="55998" y="31394"/>
                  <a:pt x="55980" y="33338"/>
                  <a:pt x="56007" y="35247"/>
                </a:cubicBezTo>
                <a:cubicBezTo>
                  <a:pt x="54499" y="35167"/>
                  <a:pt x="52929" y="35149"/>
                  <a:pt x="51332" y="35149"/>
                </a:cubicBezTo>
                <a:cubicBezTo>
                  <a:pt x="51252" y="33347"/>
                  <a:pt x="51180" y="31527"/>
                  <a:pt x="51127" y="29681"/>
                </a:cubicBezTo>
                <a:cubicBezTo>
                  <a:pt x="52679" y="29627"/>
                  <a:pt x="54329" y="29654"/>
                  <a:pt x="55873" y="29592"/>
                </a:cubicBezTo>
                <a:close/>
                <a:moveTo>
                  <a:pt x="58533" y="29526"/>
                </a:moveTo>
                <a:cubicBezTo>
                  <a:pt x="59634" y="29526"/>
                  <a:pt x="60745" y="29545"/>
                  <a:pt x="61841" y="29556"/>
                </a:cubicBezTo>
                <a:cubicBezTo>
                  <a:pt x="62037" y="31367"/>
                  <a:pt x="62180" y="33231"/>
                  <a:pt x="62305" y="35114"/>
                </a:cubicBezTo>
                <a:cubicBezTo>
                  <a:pt x="60518" y="35196"/>
                  <a:pt x="58654" y="35248"/>
                  <a:pt x="56799" y="35248"/>
                </a:cubicBezTo>
                <a:cubicBezTo>
                  <a:pt x="56653" y="35248"/>
                  <a:pt x="56508" y="35248"/>
                  <a:pt x="56363" y="35247"/>
                </a:cubicBezTo>
                <a:cubicBezTo>
                  <a:pt x="56346" y="33329"/>
                  <a:pt x="56337" y="31358"/>
                  <a:pt x="56238" y="29565"/>
                </a:cubicBezTo>
                <a:cubicBezTo>
                  <a:pt x="56993" y="29535"/>
                  <a:pt x="57760" y="29526"/>
                  <a:pt x="58533" y="29526"/>
                </a:cubicBezTo>
                <a:close/>
                <a:moveTo>
                  <a:pt x="71012" y="35024"/>
                </a:moveTo>
                <a:cubicBezTo>
                  <a:pt x="71056" y="35961"/>
                  <a:pt x="71074" y="36925"/>
                  <a:pt x="71101" y="37879"/>
                </a:cubicBezTo>
                <a:cubicBezTo>
                  <a:pt x="69959" y="37959"/>
                  <a:pt x="68853" y="38066"/>
                  <a:pt x="67747" y="38174"/>
                </a:cubicBezTo>
                <a:cubicBezTo>
                  <a:pt x="67577" y="37210"/>
                  <a:pt x="67425" y="36238"/>
                  <a:pt x="67292" y="35239"/>
                </a:cubicBezTo>
                <a:cubicBezTo>
                  <a:pt x="68576" y="35212"/>
                  <a:pt x="69763" y="35087"/>
                  <a:pt x="71012" y="35024"/>
                </a:cubicBezTo>
                <a:close/>
                <a:moveTo>
                  <a:pt x="66917" y="35247"/>
                </a:moveTo>
                <a:cubicBezTo>
                  <a:pt x="66926" y="35247"/>
                  <a:pt x="66926" y="35247"/>
                  <a:pt x="66926" y="35256"/>
                </a:cubicBezTo>
                <a:cubicBezTo>
                  <a:pt x="67078" y="36247"/>
                  <a:pt x="67220" y="37246"/>
                  <a:pt x="67390" y="38218"/>
                </a:cubicBezTo>
                <a:cubicBezTo>
                  <a:pt x="65900" y="38361"/>
                  <a:pt x="64428" y="38530"/>
                  <a:pt x="62947" y="38682"/>
                </a:cubicBezTo>
                <a:cubicBezTo>
                  <a:pt x="62858" y="37612"/>
                  <a:pt x="62751" y="36550"/>
                  <a:pt x="62688" y="35444"/>
                </a:cubicBezTo>
                <a:cubicBezTo>
                  <a:pt x="64080" y="35363"/>
                  <a:pt x="65507" y="35310"/>
                  <a:pt x="66917" y="35247"/>
                </a:cubicBezTo>
                <a:close/>
                <a:moveTo>
                  <a:pt x="62314" y="35462"/>
                </a:moveTo>
                <a:cubicBezTo>
                  <a:pt x="62358" y="35479"/>
                  <a:pt x="62332" y="35533"/>
                  <a:pt x="62340" y="35560"/>
                </a:cubicBezTo>
                <a:cubicBezTo>
                  <a:pt x="62385" y="36050"/>
                  <a:pt x="62403" y="36586"/>
                  <a:pt x="62448" y="37094"/>
                </a:cubicBezTo>
                <a:cubicBezTo>
                  <a:pt x="62501" y="37638"/>
                  <a:pt x="62555" y="38182"/>
                  <a:pt x="62599" y="38709"/>
                </a:cubicBezTo>
                <a:cubicBezTo>
                  <a:pt x="60610" y="38869"/>
                  <a:pt x="58495" y="38905"/>
                  <a:pt x="56426" y="38976"/>
                </a:cubicBezTo>
                <a:cubicBezTo>
                  <a:pt x="56417" y="37843"/>
                  <a:pt x="56399" y="36719"/>
                  <a:pt x="56372" y="35613"/>
                </a:cubicBezTo>
                <a:cubicBezTo>
                  <a:pt x="58388" y="35604"/>
                  <a:pt x="60387" y="35560"/>
                  <a:pt x="62314" y="35462"/>
                </a:cubicBezTo>
                <a:close/>
                <a:moveTo>
                  <a:pt x="51368" y="35506"/>
                </a:moveTo>
                <a:cubicBezTo>
                  <a:pt x="52938" y="35515"/>
                  <a:pt x="54517" y="35515"/>
                  <a:pt x="56015" y="35595"/>
                </a:cubicBezTo>
                <a:cubicBezTo>
                  <a:pt x="56042" y="36719"/>
                  <a:pt x="56060" y="37843"/>
                  <a:pt x="56069" y="38976"/>
                </a:cubicBezTo>
                <a:cubicBezTo>
                  <a:pt x="54561" y="38985"/>
                  <a:pt x="53027" y="38968"/>
                  <a:pt x="51573" y="39039"/>
                </a:cubicBezTo>
                <a:cubicBezTo>
                  <a:pt x="51448" y="37915"/>
                  <a:pt x="51403" y="36719"/>
                  <a:pt x="51350" y="35533"/>
                </a:cubicBezTo>
                <a:cubicBezTo>
                  <a:pt x="51350" y="35515"/>
                  <a:pt x="51350" y="35506"/>
                  <a:pt x="51368" y="35506"/>
                </a:cubicBezTo>
                <a:close/>
                <a:moveTo>
                  <a:pt x="46782" y="35462"/>
                </a:moveTo>
                <a:cubicBezTo>
                  <a:pt x="47987" y="35485"/>
                  <a:pt x="49199" y="35508"/>
                  <a:pt x="50424" y="35508"/>
                </a:cubicBezTo>
                <a:cubicBezTo>
                  <a:pt x="50613" y="35508"/>
                  <a:pt x="50803" y="35507"/>
                  <a:pt x="50993" y="35506"/>
                </a:cubicBezTo>
                <a:cubicBezTo>
                  <a:pt x="51046" y="36711"/>
                  <a:pt x="51100" y="37915"/>
                  <a:pt x="51225" y="39048"/>
                </a:cubicBezTo>
                <a:cubicBezTo>
                  <a:pt x="49780" y="39092"/>
                  <a:pt x="48317" y="39119"/>
                  <a:pt x="46836" y="39128"/>
                </a:cubicBezTo>
                <a:cubicBezTo>
                  <a:pt x="46809" y="37924"/>
                  <a:pt x="46836" y="36666"/>
                  <a:pt x="46773" y="35497"/>
                </a:cubicBezTo>
                <a:cubicBezTo>
                  <a:pt x="46764" y="35479"/>
                  <a:pt x="46764" y="35470"/>
                  <a:pt x="46782" y="35462"/>
                </a:cubicBezTo>
                <a:close/>
                <a:moveTo>
                  <a:pt x="41447" y="35453"/>
                </a:moveTo>
                <a:cubicBezTo>
                  <a:pt x="42027" y="35487"/>
                  <a:pt x="42609" y="35499"/>
                  <a:pt x="43195" y="35499"/>
                </a:cubicBezTo>
                <a:cubicBezTo>
                  <a:pt x="44260" y="35499"/>
                  <a:pt x="45334" y="35462"/>
                  <a:pt x="46416" y="35462"/>
                </a:cubicBezTo>
                <a:cubicBezTo>
                  <a:pt x="46479" y="36648"/>
                  <a:pt x="46452" y="37924"/>
                  <a:pt x="46479" y="39137"/>
                </a:cubicBezTo>
                <a:cubicBezTo>
                  <a:pt x="44864" y="39155"/>
                  <a:pt x="43214" y="39146"/>
                  <a:pt x="41590" y="39155"/>
                </a:cubicBezTo>
                <a:cubicBezTo>
                  <a:pt x="41572" y="37897"/>
                  <a:pt x="41528" y="36666"/>
                  <a:pt x="41438" y="35488"/>
                </a:cubicBezTo>
                <a:cubicBezTo>
                  <a:pt x="41430" y="35470"/>
                  <a:pt x="41430" y="35453"/>
                  <a:pt x="41447" y="35453"/>
                </a:cubicBezTo>
                <a:close/>
                <a:moveTo>
                  <a:pt x="35897" y="35053"/>
                </a:moveTo>
                <a:cubicBezTo>
                  <a:pt x="35898" y="35053"/>
                  <a:pt x="35898" y="35055"/>
                  <a:pt x="35898" y="35060"/>
                </a:cubicBezTo>
                <a:cubicBezTo>
                  <a:pt x="37602" y="35212"/>
                  <a:pt x="39297" y="35372"/>
                  <a:pt x="41082" y="35444"/>
                </a:cubicBezTo>
                <a:cubicBezTo>
                  <a:pt x="41171" y="36648"/>
                  <a:pt x="41224" y="37888"/>
                  <a:pt x="41233" y="39173"/>
                </a:cubicBezTo>
                <a:cubicBezTo>
                  <a:pt x="41086" y="39174"/>
                  <a:pt x="40938" y="39175"/>
                  <a:pt x="40791" y="39175"/>
                </a:cubicBezTo>
                <a:cubicBezTo>
                  <a:pt x="39592" y="39175"/>
                  <a:pt x="38411" y="39130"/>
                  <a:pt x="37224" y="39130"/>
                </a:cubicBezTo>
                <a:cubicBezTo>
                  <a:pt x="36851" y="39130"/>
                  <a:pt x="36478" y="39134"/>
                  <a:pt x="36104" y="39146"/>
                </a:cubicBezTo>
                <a:cubicBezTo>
                  <a:pt x="36068" y="37754"/>
                  <a:pt x="35997" y="36398"/>
                  <a:pt x="35890" y="35078"/>
                </a:cubicBezTo>
                <a:cubicBezTo>
                  <a:pt x="35890" y="35065"/>
                  <a:pt x="35894" y="35053"/>
                  <a:pt x="35897" y="35053"/>
                </a:cubicBezTo>
                <a:close/>
                <a:moveTo>
                  <a:pt x="30037" y="34846"/>
                </a:moveTo>
                <a:cubicBezTo>
                  <a:pt x="33097" y="34944"/>
                  <a:pt x="35203" y="35016"/>
                  <a:pt x="35515" y="35024"/>
                </a:cubicBezTo>
                <a:cubicBezTo>
                  <a:pt x="35524" y="35033"/>
                  <a:pt x="35533" y="35033"/>
                  <a:pt x="35542" y="35042"/>
                </a:cubicBezTo>
                <a:cubicBezTo>
                  <a:pt x="35631" y="36372"/>
                  <a:pt x="35729" y="37745"/>
                  <a:pt x="35738" y="39137"/>
                </a:cubicBezTo>
                <a:lnTo>
                  <a:pt x="34596" y="39182"/>
                </a:lnTo>
                <a:cubicBezTo>
                  <a:pt x="34534" y="39191"/>
                  <a:pt x="32803" y="39235"/>
                  <a:pt x="30207" y="39298"/>
                </a:cubicBezTo>
                <a:cubicBezTo>
                  <a:pt x="30216" y="38075"/>
                  <a:pt x="30198" y="36960"/>
                  <a:pt x="30100" y="36559"/>
                </a:cubicBezTo>
                <a:cubicBezTo>
                  <a:pt x="30037" y="36309"/>
                  <a:pt x="30028" y="35667"/>
                  <a:pt x="30037" y="34846"/>
                </a:cubicBezTo>
                <a:close/>
                <a:moveTo>
                  <a:pt x="24123" y="34632"/>
                </a:moveTo>
                <a:lnTo>
                  <a:pt x="24123" y="34632"/>
                </a:lnTo>
                <a:cubicBezTo>
                  <a:pt x="26139" y="34703"/>
                  <a:pt x="28021" y="34775"/>
                  <a:pt x="29654" y="34828"/>
                </a:cubicBezTo>
                <a:cubicBezTo>
                  <a:pt x="29645" y="35720"/>
                  <a:pt x="29663" y="36363"/>
                  <a:pt x="29725" y="36648"/>
                </a:cubicBezTo>
                <a:cubicBezTo>
                  <a:pt x="29814" y="37023"/>
                  <a:pt x="29832" y="38111"/>
                  <a:pt x="29823" y="39307"/>
                </a:cubicBezTo>
                <a:cubicBezTo>
                  <a:pt x="28182" y="39351"/>
                  <a:pt x="26219" y="39405"/>
                  <a:pt x="24141" y="39449"/>
                </a:cubicBezTo>
                <a:cubicBezTo>
                  <a:pt x="24141" y="38646"/>
                  <a:pt x="24141" y="37888"/>
                  <a:pt x="24141" y="37308"/>
                </a:cubicBezTo>
                <a:cubicBezTo>
                  <a:pt x="24141" y="36675"/>
                  <a:pt x="24132" y="35729"/>
                  <a:pt x="24123" y="34632"/>
                </a:cubicBezTo>
                <a:close/>
                <a:moveTo>
                  <a:pt x="18949" y="34445"/>
                </a:moveTo>
                <a:cubicBezTo>
                  <a:pt x="20581" y="34507"/>
                  <a:pt x="22196" y="34569"/>
                  <a:pt x="23739" y="34623"/>
                </a:cubicBezTo>
                <a:cubicBezTo>
                  <a:pt x="23739" y="34623"/>
                  <a:pt x="23739" y="34632"/>
                  <a:pt x="23739" y="34641"/>
                </a:cubicBezTo>
                <a:cubicBezTo>
                  <a:pt x="23748" y="35729"/>
                  <a:pt x="23757" y="36675"/>
                  <a:pt x="23757" y="37308"/>
                </a:cubicBezTo>
                <a:cubicBezTo>
                  <a:pt x="23757" y="37888"/>
                  <a:pt x="23757" y="38646"/>
                  <a:pt x="23757" y="39458"/>
                </a:cubicBezTo>
                <a:cubicBezTo>
                  <a:pt x="22249" y="39503"/>
                  <a:pt x="20697" y="39538"/>
                  <a:pt x="19154" y="39574"/>
                </a:cubicBezTo>
                <a:cubicBezTo>
                  <a:pt x="19163" y="38405"/>
                  <a:pt x="19154" y="37165"/>
                  <a:pt x="19109" y="36425"/>
                </a:cubicBezTo>
                <a:cubicBezTo>
                  <a:pt x="19073" y="35845"/>
                  <a:pt x="19011" y="35167"/>
                  <a:pt x="18949" y="34445"/>
                </a:cubicBezTo>
                <a:close/>
                <a:moveTo>
                  <a:pt x="13373" y="34239"/>
                </a:moveTo>
                <a:cubicBezTo>
                  <a:pt x="15077" y="34302"/>
                  <a:pt x="16825" y="34373"/>
                  <a:pt x="18565" y="34436"/>
                </a:cubicBezTo>
                <a:cubicBezTo>
                  <a:pt x="18627" y="35167"/>
                  <a:pt x="18690" y="35863"/>
                  <a:pt x="18725" y="36452"/>
                </a:cubicBezTo>
                <a:cubicBezTo>
                  <a:pt x="18770" y="37183"/>
                  <a:pt x="18779" y="38414"/>
                  <a:pt x="18770" y="39583"/>
                </a:cubicBezTo>
                <a:cubicBezTo>
                  <a:pt x="16897" y="39628"/>
                  <a:pt x="15050" y="39672"/>
                  <a:pt x="13364" y="39708"/>
                </a:cubicBezTo>
                <a:cubicBezTo>
                  <a:pt x="13364" y="39672"/>
                  <a:pt x="13355" y="39628"/>
                  <a:pt x="13355" y="39592"/>
                </a:cubicBezTo>
                <a:cubicBezTo>
                  <a:pt x="13301" y="38923"/>
                  <a:pt x="13328" y="37058"/>
                  <a:pt x="13355" y="35256"/>
                </a:cubicBezTo>
                <a:cubicBezTo>
                  <a:pt x="13364" y="34908"/>
                  <a:pt x="13364" y="34569"/>
                  <a:pt x="13373" y="34239"/>
                </a:cubicBezTo>
                <a:close/>
                <a:moveTo>
                  <a:pt x="7405" y="33999"/>
                </a:moveTo>
                <a:lnTo>
                  <a:pt x="7405" y="33999"/>
                </a:lnTo>
                <a:cubicBezTo>
                  <a:pt x="9126" y="34070"/>
                  <a:pt x="11027" y="34150"/>
                  <a:pt x="12989" y="34222"/>
                </a:cubicBezTo>
                <a:cubicBezTo>
                  <a:pt x="12980" y="34561"/>
                  <a:pt x="12980" y="34908"/>
                  <a:pt x="12971" y="35247"/>
                </a:cubicBezTo>
                <a:cubicBezTo>
                  <a:pt x="12945" y="37058"/>
                  <a:pt x="12918" y="38932"/>
                  <a:pt x="12971" y="39619"/>
                </a:cubicBezTo>
                <a:cubicBezTo>
                  <a:pt x="12971" y="39654"/>
                  <a:pt x="12980" y="39690"/>
                  <a:pt x="12980" y="39717"/>
                </a:cubicBezTo>
                <a:cubicBezTo>
                  <a:pt x="10786" y="39770"/>
                  <a:pt x="8886" y="39806"/>
                  <a:pt x="7547" y="39833"/>
                </a:cubicBezTo>
                <a:cubicBezTo>
                  <a:pt x="7565" y="38414"/>
                  <a:pt x="7556" y="37023"/>
                  <a:pt x="7440" y="36559"/>
                </a:cubicBezTo>
                <a:cubicBezTo>
                  <a:pt x="7369" y="36229"/>
                  <a:pt x="7369" y="35230"/>
                  <a:pt x="7405" y="33999"/>
                </a:cubicBezTo>
                <a:close/>
                <a:moveTo>
                  <a:pt x="1383" y="33713"/>
                </a:moveTo>
                <a:lnTo>
                  <a:pt x="1383" y="33713"/>
                </a:lnTo>
                <a:cubicBezTo>
                  <a:pt x="2784" y="33793"/>
                  <a:pt x="4746" y="33883"/>
                  <a:pt x="7021" y="33981"/>
                </a:cubicBezTo>
                <a:cubicBezTo>
                  <a:pt x="6976" y="35301"/>
                  <a:pt x="6985" y="36282"/>
                  <a:pt x="7066" y="36648"/>
                </a:cubicBezTo>
                <a:cubicBezTo>
                  <a:pt x="7173" y="37076"/>
                  <a:pt x="7182" y="38441"/>
                  <a:pt x="7164" y="39833"/>
                </a:cubicBezTo>
                <a:cubicBezTo>
                  <a:pt x="6683" y="39843"/>
                  <a:pt x="6294" y="39848"/>
                  <a:pt x="6018" y="39848"/>
                </a:cubicBezTo>
                <a:cubicBezTo>
                  <a:pt x="5824" y="39848"/>
                  <a:pt x="5685" y="39845"/>
                  <a:pt x="5612" y="39842"/>
                </a:cubicBezTo>
                <a:cubicBezTo>
                  <a:pt x="5112" y="39818"/>
                  <a:pt x="4137" y="39810"/>
                  <a:pt x="3055" y="39810"/>
                </a:cubicBezTo>
                <a:cubicBezTo>
                  <a:pt x="2515" y="39810"/>
                  <a:pt x="1948" y="39812"/>
                  <a:pt x="1401" y="39815"/>
                </a:cubicBezTo>
                <a:cubicBezTo>
                  <a:pt x="1401" y="38869"/>
                  <a:pt x="1410" y="37968"/>
                  <a:pt x="1410" y="37308"/>
                </a:cubicBezTo>
                <a:cubicBezTo>
                  <a:pt x="1401" y="36675"/>
                  <a:pt x="1401" y="35729"/>
                  <a:pt x="1392" y="34632"/>
                </a:cubicBezTo>
                <a:cubicBezTo>
                  <a:pt x="1383" y="34338"/>
                  <a:pt x="1383" y="34034"/>
                  <a:pt x="1383" y="33713"/>
                </a:cubicBezTo>
                <a:close/>
                <a:moveTo>
                  <a:pt x="1999" y="1"/>
                </a:moveTo>
                <a:cubicBezTo>
                  <a:pt x="1909" y="919"/>
                  <a:pt x="1731" y="2730"/>
                  <a:pt x="1615" y="3962"/>
                </a:cubicBezTo>
                <a:lnTo>
                  <a:pt x="0" y="3988"/>
                </a:lnTo>
                <a:lnTo>
                  <a:pt x="0" y="4372"/>
                </a:lnTo>
                <a:lnTo>
                  <a:pt x="1579" y="4345"/>
                </a:lnTo>
                <a:lnTo>
                  <a:pt x="1579" y="4345"/>
                </a:lnTo>
                <a:cubicBezTo>
                  <a:pt x="1561" y="4532"/>
                  <a:pt x="1552" y="4693"/>
                  <a:pt x="1544" y="4827"/>
                </a:cubicBezTo>
                <a:cubicBezTo>
                  <a:pt x="1490" y="5487"/>
                  <a:pt x="1517" y="7271"/>
                  <a:pt x="1535" y="9029"/>
                </a:cubicBezTo>
                <a:cubicBezTo>
                  <a:pt x="973" y="9011"/>
                  <a:pt x="473" y="9002"/>
                  <a:pt x="36" y="8993"/>
                </a:cubicBezTo>
                <a:lnTo>
                  <a:pt x="36" y="9377"/>
                </a:lnTo>
                <a:cubicBezTo>
                  <a:pt x="473" y="9385"/>
                  <a:pt x="982" y="9403"/>
                  <a:pt x="1544" y="9412"/>
                </a:cubicBezTo>
                <a:cubicBezTo>
                  <a:pt x="1570" y="11072"/>
                  <a:pt x="1588" y="12722"/>
                  <a:pt x="1544" y="13213"/>
                </a:cubicBezTo>
                <a:cubicBezTo>
                  <a:pt x="1517" y="13436"/>
                  <a:pt x="1517" y="13775"/>
                  <a:pt x="1517" y="14185"/>
                </a:cubicBezTo>
                <a:cubicBezTo>
                  <a:pt x="1008" y="14176"/>
                  <a:pt x="518" y="14176"/>
                  <a:pt x="36" y="14176"/>
                </a:cubicBezTo>
                <a:lnTo>
                  <a:pt x="36" y="14560"/>
                </a:lnTo>
                <a:cubicBezTo>
                  <a:pt x="518" y="14560"/>
                  <a:pt x="1008" y="14569"/>
                  <a:pt x="1517" y="14569"/>
                </a:cubicBezTo>
                <a:cubicBezTo>
                  <a:pt x="1526" y="14943"/>
                  <a:pt x="1535" y="15354"/>
                  <a:pt x="1544" y="15773"/>
                </a:cubicBezTo>
                <a:cubicBezTo>
                  <a:pt x="1570" y="17075"/>
                  <a:pt x="1606" y="18556"/>
                  <a:pt x="1517" y="19163"/>
                </a:cubicBezTo>
                <a:cubicBezTo>
                  <a:pt x="1472" y="19431"/>
                  <a:pt x="1428" y="19912"/>
                  <a:pt x="1383" y="20519"/>
                </a:cubicBezTo>
                <a:cubicBezTo>
                  <a:pt x="910" y="20537"/>
                  <a:pt x="464" y="20555"/>
                  <a:pt x="36" y="20572"/>
                </a:cubicBezTo>
                <a:lnTo>
                  <a:pt x="36" y="20956"/>
                </a:lnTo>
                <a:cubicBezTo>
                  <a:pt x="455" y="20938"/>
                  <a:pt x="892" y="20920"/>
                  <a:pt x="1356" y="20903"/>
                </a:cubicBezTo>
                <a:lnTo>
                  <a:pt x="1356" y="20903"/>
                </a:lnTo>
                <a:cubicBezTo>
                  <a:pt x="1285" y="21875"/>
                  <a:pt x="1222" y="23070"/>
                  <a:pt x="1160" y="24132"/>
                </a:cubicBezTo>
                <a:cubicBezTo>
                  <a:pt x="776" y="24123"/>
                  <a:pt x="393" y="24105"/>
                  <a:pt x="36" y="24096"/>
                </a:cubicBezTo>
                <a:lnTo>
                  <a:pt x="36" y="24480"/>
                </a:lnTo>
                <a:cubicBezTo>
                  <a:pt x="384" y="24489"/>
                  <a:pt x="758" y="24507"/>
                  <a:pt x="1142" y="24516"/>
                </a:cubicBezTo>
                <a:cubicBezTo>
                  <a:pt x="1097" y="25381"/>
                  <a:pt x="1053" y="26103"/>
                  <a:pt x="1026" y="26514"/>
                </a:cubicBezTo>
                <a:cubicBezTo>
                  <a:pt x="990" y="26924"/>
                  <a:pt x="982" y="27843"/>
                  <a:pt x="973" y="28985"/>
                </a:cubicBezTo>
                <a:lnTo>
                  <a:pt x="36" y="28985"/>
                </a:lnTo>
                <a:lnTo>
                  <a:pt x="36" y="29369"/>
                </a:lnTo>
                <a:lnTo>
                  <a:pt x="973" y="29369"/>
                </a:lnTo>
                <a:cubicBezTo>
                  <a:pt x="973" y="30573"/>
                  <a:pt x="982" y="31982"/>
                  <a:pt x="990" y="33312"/>
                </a:cubicBezTo>
                <a:cubicBezTo>
                  <a:pt x="625" y="33285"/>
                  <a:pt x="304" y="33267"/>
                  <a:pt x="36" y="33249"/>
                </a:cubicBezTo>
                <a:lnTo>
                  <a:pt x="36" y="33633"/>
                </a:lnTo>
                <a:cubicBezTo>
                  <a:pt x="304" y="33651"/>
                  <a:pt x="625" y="33668"/>
                  <a:pt x="999" y="33695"/>
                </a:cubicBezTo>
                <a:cubicBezTo>
                  <a:pt x="999" y="34016"/>
                  <a:pt x="999" y="34338"/>
                  <a:pt x="999" y="34641"/>
                </a:cubicBezTo>
                <a:cubicBezTo>
                  <a:pt x="1008" y="35729"/>
                  <a:pt x="1017" y="36675"/>
                  <a:pt x="1017" y="37308"/>
                </a:cubicBezTo>
                <a:cubicBezTo>
                  <a:pt x="1026" y="37977"/>
                  <a:pt x="1017" y="38869"/>
                  <a:pt x="1017" y="39824"/>
                </a:cubicBezTo>
                <a:lnTo>
                  <a:pt x="36" y="39824"/>
                </a:lnTo>
                <a:lnTo>
                  <a:pt x="36" y="40208"/>
                </a:lnTo>
                <a:lnTo>
                  <a:pt x="1008" y="40208"/>
                </a:lnTo>
                <a:cubicBezTo>
                  <a:pt x="1008" y="40671"/>
                  <a:pt x="1008" y="41144"/>
                  <a:pt x="999" y="41599"/>
                </a:cubicBezTo>
                <a:lnTo>
                  <a:pt x="1383" y="41599"/>
                </a:lnTo>
                <a:cubicBezTo>
                  <a:pt x="1392" y="41144"/>
                  <a:pt x="1392" y="40671"/>
                  <a:pt x="1401" y="40199"/>
                </a:cubicBezTo>
                <a:cubicBezTo>
                  <a:pt x="1948" y="40196"/>
                  <a:pt x="2514" y="40194"/>
                  <a:pt x="3053" y="40194"/>
                </a:cubicBezTo>
                <a:cubicBezTo>
                  <a:pt x="4131" y="40194"/>
                  <a:pt x="5100" y="40202"/>
                  <a:pt x="5594" y="40225"/>
                </a:cubicBezTo>
                <a:cubicBezTo>
                  <a:pt x="5671" y="40229"/>
                  <a:pt x="5812" y="40231"/>
                  <a:pt x="6008" y="40231"/>
                </a:cubicBezTo>
                <a:cubicBezTo>
                  <a:pt x="6285" y="40231"/>
                  <a:pt x="6674" y="40227"/>
                  <a:pt x="7155" y="40216"/>
                </a:cubicBezTo>
                <a:lnTo>
                  <a:pt x="7155" y="40216"/>
                </a:lnTo>
                <a:cubicBezTo>
                  <a:pt x="7155" y="40698"/>
                  <a:pt x="7137" y="41171"/>
                  <a:pt x="7128" y="41599"/>
                </a:cubicBezTo>
                <a:lnTo>
                  <a:pt x="7512" y="41599"/>
                </a:lnTo>
                <a:cubicBezTo>
                  <a:pt x="7521" y="41171"/>
                  <a:pt x="7538" y="40698"/>
                  <a:pt x="7547" y="40216"/>
                </a:cubicBezTo>
                <a:cubicBezTo>
                  <a:pt x="8886" y="40190"/>
                  <a:pt x="10804" y="40154"/>
                  <a:pt x="13016" y="40100"/>
                </a:cubicBezTo>
                <a:cubicBezTo>
                  <a:pt x="13052" y="40520"/>
                  <a:pt x="13096" y="41046"/>
                  <a:pt x="13150" y="41599"/>
                </a:cubicBezTo>
                <a:lnTo>
                  <a:pt x="13533" y="41599"/>
                </a:lnTo>
                <a:cubicBezTo>
                  <a:pt x="13489" y="41046"/>
                  <a:pt x="13435" y="40520"/>
                  <a:pt x="13400" y="40092"/>
                </a:cubicBezTo>
                <a:cubicBezTo>
                  <a:pt x="15077" y="40056"/>
                  <a:pt x="16906" y="40011"/>
                  <a:pt x="18761" y="39967"/>
                </a:cubicBezTo>
                <a:lnTo>
                  <a:pt x="18761" y="39967"/>
                </a:lnTo>
                <a:cubicBezTo>
                  <a:pt x="18761" y="40591"/>
                  <a:pt x="18752" y="41171"/>
                  <a:pt x="18743" y="41626"/>
                </a:cubicBezTo>
                <a:lnTo>
                  <a:pt x="19127" y="41626"/>
                </a:lnTo>
                <a:cubicBezTo>
                  <a:pt x="19136" y="41171"/>
                  <a:pt x="19145" y="40582"/>
                  <a:pt x="19154" y="39958"/>
                </a:cubicBezTo>
                <a:cubicBezTo>
                  <a:pt x="20697" y="39922"/>
                  <a:pt x="22249" y="39886"/>
                  <a:pt x="23748" y="39851"/>
                </a:cubicBezTo>
                <a:lnTo>
                  <a:pt x="23748" y="39851"/>
                </a:lnTo>
                <a:cubicBezTo>
                  <a:pt x="23748" y="40439"/>
                  <a:pt x="23748" y="41046"/>
                  <a:pt x="23739" y="41626"/>
                </a:cubicBezTo>
                <a:lnTo>
                  <a:pt x="24123" y="41626"/>
                </a:lnTo>
                <a:cubicBezTo>
                  <a:pt x="24132" y="41037"/>
                  <a:pt x="24132" y="40431"/>
                  <a:pt x="24132" y="39842"/>
                </a:cubicBezTo>
                <a:cubicBezTo>
                  <a:pt x="26210" y="39788"/>
                  <a:pt x="28173" y="39735"/>
                  <a:pt x="29823" y="39690"/>
                </a:cubicBezTo>
                <a:lnTo>
                  <a:pt x="29823" y="39690"/>
                </a:lnTo>
                <a:cubicBezTo>
                  <a:pt x="29814" y="40350"/>
                  <a:pt x="29796" y="41028"/>
                  <a:pt x="29788" y="41626"/>
                </a:cubicBezTo>
                <a:lnTo>
                  <a:pt x="30171" y="41626"/>
                </a:lnTo>
                <a:cubicBezTo>
                  <a:pt x="30189" y="41028"/>
                  <a:pt x="30198" y="40350"/>
                  <a:pt x="30207" y="39681"/>
                </a:cubicBezTo>
                <a:cubicBezTo>
                  <a:pt x="32651" y="39619"/>
                  <a:pt x="34346" y="39574"/>
                  <a:pt x="34614" y="39565"/>
                </a:cubicBezTo>
                <a:lnTo>
                  <a:pt x="35711" y="39521"/>
                </a:lnTo>
                <a:lnTo>
                  <a:pt x="35756" y="39521"/>
                </a:lnTo>
                <a:cubicBezTo>
                  <a:pt x="35765" y="40199"/>
                  <a:pt x="35783" y="40859"/>
                  <a:pt x="35774" y="41546"/>
                </a:cubicBezTo>
                <a:lnTo>
                  <a:pt x="36139" y="41546"/>
                </a:lnTo>
                <a:cubicBezTo>
                  <a:pt x="36122" y="40877"/>
                  <a:pt x="36130" y="40172"/>
                  <a:pt x="36113" y="39503"/>
                </a:cubicBezTo>
                <a:cubicBezTo>
                  <a:pt x="36511" y="39488"/>
                  <a:pt x="36908" y="39483"/>
                  <a:pt x="37304" y="39483"/>
                </a:cubicBezTo>
                <a:cubicBezTo>
                  <a:pt x="38414" y="39483"/>
                  <a:pt x="39520" y="39525"/>
                  <a:pt x="40651" y="39525"/>
                </a:cubicBezTo>
                <a:cubicBezTo>
                  <a:pt x="40850" y="39525"/>
                  <a:pt x="41050" y="39524"/>
                  <a:pt x="41251" y="39521"/>
                </a:cubicBezTo>
                <a:cubicBezTo>
                  <a:pt x="41260" y="40234"/>
                  <a:pt x="41340" y="40868"/>
                  <a:pt x="41385" y="41546"/>
                </a:cubicBezTo>
                <a:lnTo>
                  <a:pt x="41742" y="41546"/>
                </a:lnTo>
                <a:cubicBezTo>
                  <a:pt x="41679" y="40886"/>
                  <a:pt x="41617" y="40216"/>
                  <a:pt x="41599" y="39512"/>
                </a:cubicBezTo>
                <a:cubicBezTo>
                  <a:pt x="42411" y="39503"/>
                  <a:pt x="43229" y="39503"/>
                  <a:pt x="44047" y="39503"/>
                </a:cubicBezTo>
                <a:cubicBezTo>
                  <a:pt x="44864" y="39503"/>
                  <a:pt x="45680" y="39503"/>
                  <a:pt x="46488" y="39494"/>
                </a:cubicBezTo>
                <a:cubicBezTo>
                  <a:pt x="46515" y="40199"/>
                  <a:pt x="46568" y="40859"/>
                  <a:pt x="46613" y="41546"/>
                </a:cubicBezTo>
                <a:lnTo>
                  <a:pt x="46970" y="41546"/>
                </a:lnTo>
                <a:cubicBezTo>
                  <a:pt x="46925" y="40859"/>
                  <a:pt x="46862" y="40190"/>
                  <a:pt x="46845" y="39485"/>
                </a:cubicBezTo>
                <a:cubicBezTo>
                  <a:pt x="48334" y="39476"/>
                  <a:pt x="49806" y="39440"/>
                  <a:pt x="51261" y="39396"/>
                </a:cubicBezTo>
                <a:cubicBezTo>
                  <a:pt x="51359" y="40109"/>
                  <a:pt x="51448" y="40832"/>
                  <a:pt x="51546" y="41546"/>
                </a:cubicBezTo>
                <a:lnTo>
                  <a:pt x="51894" y="41546"/>
                </a:lnTo>
                <a:cubicBezTo>
                  <a:pt x="51805" y="40823"/>
                  <a:pt x="51716" y="40100"/>
                  <a:pt x="51617" y="39387"/>
                </a:cubicBezTo>
                <a:cubicBezTo>
                  <a:pt x="53054" y="39324"/>
                  <a:pt x="54579" y="39342"/>
                  <a:pt x="56069" y="39324"/>
                </a:cubicBezTo>
                <a:lnTo>
                  <a:pt x="56069" y="39324"/>
                </a:lnTo>
                <a:cubicBezTo>
                  <a:pt x="56069" y="40074"/>
                  <a:pt x="56060" y="40832"/>
                  <a:pt x="56087" y="41546"/>
                </a:cubicBezTo>
                <a:lnTo>
                  <a:pt x="56444" y="41546"/>
                </a:lnTo>
                <a:cubicBezTo>
                  <a:pt x="56417" y="40823"/>
                  <a:pt x="56426" y="40074"/>
                  <a:pt x="56426" y="39324"/>
                </a:cubicBezTo>
                <a:cubicBezTo>
                  <a:pt x="57987" y="39271"/>
                  <a:pt x="59575" y="39244"/>
                  <a:pt x="61127" y="39173"/>
                </a:cubicBezTo>
                <a:cubicBezTo>
                  <a:pt x="61636" y="39146"/>
                  <a:pt x="62135" y="39092"/>
                  <a:pt x="62626" y="39075"/>
                </a:cubicBezTo>
                <a:cubicBezTo>
                  <a:pt x="62679" y="39886"/>
                  <a:pt x="62733" y="40698"/>
                  <a:pt x="62742" y="41546"/>
                </a:cubicBezTo>
                <a:lnTo>
                  <a:pt x="63099" y="41546"/>
                </a:lnTo>
                <a:cubicBezTo>
                  <a:pt x="63090" y="40680"/>
                  <a:pt x="63027" y="39824"/>
                  <a:pt x="62983" y="39039"/>
                </a:cubicBezTo>
                <a:cubicBezTo>
                  <a:pt x="64464" y="38878"/>
                  <a:pt x="65980" y="38700"/>
                  <a:pt x="67452" y="38566"/>
                </a:cubicBezTo>
                <a:cubicBezTo>
                  <a:pt x="67613" y="39601"/>
                  <a:pt x="67836" y="40582"/>
                  <a:pt x="68068" y="41546"/>
                </a:cubicBezTo>
                <a:lnTo>
                  <a:pt x="68434" y="41546"/>
                </a:lnTo>
                <a:cubicBezTo>
                  <a:pt x="68193" y="40573"/>
                  <a:pt x="67970" y="39583"/>
                  <a:pt x="67809" y="38530"/>
                </a:cubicBezTo>
                <a:cubicBezTo>
                  <a:pt x="68880" y="38414"/>
                  <a:pt x="70004" y="38298"/>
                  <a:pt x="71101" y="38245"/>
                </a:cubicBezTo>
                <a:cubicBezTo>
                  <a:pt x="71110" y="39324"/>
                  <a:pt x="71119" y="40466"/>
                  <a:pt x="71101" y="41546"/>
                </a:cubicBezTo>
                <a:lnTo>
                  <a:pt x="71449" y="41546"/>
                </a:lnTo>
                <a:cubicBezTo>
                  <a:pt x="71476" y="40466"/>
                  <a:pt x="71449" y="39280"/>
                  <a:pt x="71458" y="38218"/>
                </a:cubicBezTo>
                <a:cubicBezTo>
                  <a:pt x="72234" y="38182"/>
                  <a:pt x="73010" y="38147"/>
                  <a:pt x="73795" y="38129"/>
                </a:cubicBezTo>
                <a:lnTo>
                  <a:pt x="73795" y="37781"/>
                </a:lnTo>
                <a:cubicBezTo>
                  <a:pt x="73010" y="37790"/>
                  <a:pt x="72207" y="37843"/>
                  <a:pt x="71449" y="37852"/>
                </a:cubicBezTo>
                <a:cubicBezTo>
                  <a:pt x="71431" y="36889"/>
                  <a:pt x="71413" y="35934"/>
                  <a:pt x="71369" y="34998"/>
                </a:cubicBezTo>
                <a:cubicBezTo>
                  <a:pt x="72198" y="34962"/>
                  <a:pt x="73001" y="34908"/>
                  <a:pt x="73795" y="34846"/>
                </a:cubicBezTo>
                <a:lnTo>
                  <a:pt x="73795" y="34489"/>
                </a:lnTo>
                <a:cubicBezTo>
                  <a:pt x="72992" y="34543"/>
                  <a:pt x="72163" y="34623"/>
                  <a:pt x="71351" y="34632"/>
                </a:cubicBezTo>
                <a:cubicBezTo>
                  <a:pt x="71217" y="32803"/>
                  <a:pt x="71012" y="31055"/>
                  <a:pt x="70833" y="29270"/>
                </a:cubicBezTo>
                <a:cubicBezTo>
                  <a:pt x="71375" y="29266"/>
                  <a:pt x="71922" y="29258"/>
                  <a:pt x="72464" y="29258"/>
                </a:cubicBezTo>
                <a:cubicBezTo>
                  <a:pt x="72913" y="29258"/>
                  <a:pt x="73359" y="29263"/>
                  <a:pt x="73795" y="29279"/>
                </a:cubicBezTo>
                <a:lnTo>
                  <a:pt x="73795" y="28922"/>
                </a:lnTo>
                <a:cubicBezTo>
                  <a:pt x="73265" y="28908"/>
                  <a:pt x="72710" y="28901"/>
                  <a:pt x="72155" y="28901"/>
                </a:cubicBezTo>
                <a:cubicBezTo>
                  <a:pt x="71701" y="28901"/>
                  <a:pt x="71248" y="28906"/>
                  <a:pt x="70807" y="28914"/>
                </a:cubicBezTo>
                <a:cubicBezTo>
                  <a:pt x="70699" y="27718"/>
                  <a:pt x="70655" y="26451"/>
                  <a:pt x="70619" y="25176"/>
                </a:cubicBezTo>
                <a:cubicBezTo>
                  <a:pt x="71690" y="25176"/>
                  <a:pt x="72733" y="25158"/>
                  <a:pt x="73795" y="25158"/>
                </a:cubicBezTo>
                <a:lnTo>
                  <a:pt x="73795" y="24801"/>
                </a:lnTo>
                <a:cubicBezTo>
                  <a:pt x="72733" y="24810"/>
                  <a:pt x="71672" y="24819"/>
                  <a:pt x="70610" y="24828"/>
                </a:cubicBezTo>
                <a:cubicBezTo>
                  <a:pt x="70592" y="22936"/>
                  <a:pt x="70566" y="20983"/>
                  <a:pt x="70637" y="19136"/>
                </a:cubicBezTo>
                <a:cubicBezTo>
                  <a:pt x="71401" y="19009"/>
                  <a:pt x="72233" y="18909"/>
                  <a:pt x="73105" y="18909"/>
                </a:cubicBezTo>
                <a:cubicBezTo>
                  <a:pt x="73333" y="18909"/>
                  <a:pt x="73563" y="18916"/>
                  <a:pt x="73795" y="18931"/>
                </a:cubicBezTo>
                <a:lnTo>
                  <a:pt x="73795" y="18574"/>
                </a:lnTo>
                <a:cubicBezTo>
                  <a:pt x="73582" y="18560"/>
                  <a:pt x="73368" y="18554"/>
                  <a:pt x="73157" y="18554"/>
                </a:cubicBezTo>
                <a:cubicBezTo>
                  <a:pt x="72263" y="18554"/>
                  <a:pt x="71394" y="18664"/>
                  <a:pt x="70637" y="18779"/>
                </a:cubicBezTo>
                <a:cubicBezTo>
                  <a:pt x="70673" y="16870"/>
                  <a:pt x="70798" y="15068"/>
                  <a:pt x="70860" y="13204"/>
                </a:cubicBezTo>
                <a:cubicBezTo>
                  <a:pt x="71217" y="13177"/>
                  <a:pt x="71582" y="13168"/>
                  <a:pt x="71952" y="13168"/>
                </a:cubicBezTo>
                <a:cubicBezTo>
                  <a:pt x="72562" y="13168"/>
                  <a:pt x="73184" y="13193"/>
                  <a:pt x="73795" y="13204"/>
                </a:cubicBezTo>
                <a:lnTo>
                  <a:pt x="73795" y="12847"/>
                </a:lnTo>
                <a:cubicBezTo>
                  <a:pt x="73171" y="12841"/>
                  <a:pt x="72521" y="12809"/>
                  <a:pt x="71886" y="12809"/>
                </a:cubicBezTo>
                <a:cubicBezTo>
                  <a:pt x="71540" y="12809"/>
                  <a:pt x="71199" y="12819"/>
                  <a:pt x="70869" y="12847"/>
                </a:cubicBezTo>
                <a:cubicBezTo>
                  <a:pt x="70914" y="11446"/>
                  <a:pt x="70896" y="9974"/>
                  <a:pt x="70931" y="8565"/>
                </a:cubicBezTo>
                <a:cubicBezTo>
                  <a:pt x="71913" y="8556"/>
                  <a:pt x="72832" y="8484"/>
                  <a:pt x="73795" y="8467"/>
                </a:cubicBezTo>
                <a:lnTo>
                  <a:pt x="73795" y="8119"/>
                </a:lnTo>
                <a:cubicBezTo>
                  <a:pt x="72823" y="8137"/>
                  <a:pt x="71904" y="8199"/>
                  <a:pt x="70923" y="8208"/>
                </a:cubicBezTo>
                <a:cubicBezTo>
                  <a:pt x="70931" y="6825"/>
                  <a:pt x="70931" y="5442"/>
                  <a:pt x="70940" y="4086"/>
                </a:cubicBezTo>
                <a:cubicBezTo>
                  <a:pt x="71850" y="4015"/>
                  <a:pt x="72805" y="3979"/>
                  <a:pt x="73795" y="3979"/>
                </a:cubicBezTo>
                <a:lnTo>
                  <a:pt x="73795" y="3623"/>
                </a:lnTo>
                <a:cubicBezTo>
                  <a:pt x="73730" y="3622"/>
                  <a:pt x="73666" y="3622"/>
                  <a:pt x="73601" y="3622"/>
                </a:cubicBezTo>
                <a:cubicBezTo>
                  <a:pt x="72670" y="3622"/>
                  <a:pt x="71765" y="3680"/>
                  <a:pt x="70923" y="3730"/>
                </a:cubicBezTo>
                <a:cubicBezTo>
                  <a:pt x="70896" y="2463"/>
                  <a:pt x="70851" y="1205"/>
                  <a:pt x="70735" y="27"/>
                </a:cubicBezTo>
                <a:lnTo>
                  <a:pt x="70378" y="27"/>
                </a:lnTo>
                <a:cubicBezTo>
                  <a:pt x="70494" y="1205"/>
                  <a:pt x="70557" y="2498"/>
                  <a:pt x="70557" y="3747"/>
                </a:cubicBezTo>
                <a:cubicBezTo>
                  <a:pt x="69601" y="3791"/>
                  <a:pt x="68592" y="3814"/>
                  <a:pt x="67585" y="3814"/>
                </a:cubicBezTo>
                <a:cubicBezTo>
                  <a:pt x="66741" y="3814"/>
                  <a:pt x="65898" y="3798"/>
                  <a:pt x="65088" y="3765"/>
                </a:cubicBezTo>
                <a:cubicBezTo>
                  <a:pt x="65124" y="2490"/>
                  <a:pt x="65240" y="1285"/>
                  <a:pt x="65302" y="27"/>
                </a:cubicBezTo>
                <a:lnTo>
                  <a:pt x="64954" y="27"/>
                </a:lnTo>
                <a:cubicBezTo>
                  <a:pt x="64874" y="1276"/>
                  <a:pt x="64785" y="2507"/>
                  <a:pt x="64722" y="3765"/>
                </a:cubicBezTo>
                <a:cubicBezTo>
                  <a:pt x="64644" y="3766"/>
                  <a:pt x="64565" y="3766"/>
                  <a:pt x="64487" y="3766"/>
                </a:cubicBezTo>
                <a:cubicBezTo>
                  <a:pt x="63208" y="3766"/>
                  <a:pt x="61988" y="3700"/>
                  <a:pt x="60753" y="3649"/>
                </a:cubicBezTo>
                <a:cubicBezTo>
                  <a:pt x="60753" y="2409"/>
                  <a:pt x="60672" y="1250"/>
                  <a:pt x="60637" y="45"/>
                </a:cubicBezTo>
                <a:cubicBezTo>
                  <a:pt x="60628" y="45"/>
                  <a:pt x="60619" y="36"/>
                  <a:pt x="60628" y="27"/>
                </a:cubicBezTo>
                <a:lnTo>
                  <a:pt x="60271" y="27"/>
                </a:lnTo>
                <a:cubicBezTo>
                  <a:pt x="60324" y="1214"/>
                  <a:pt x="60405" y="2427"/>
                  <a:pt x="60387" y="3649"/>
                </a:cubicBezTo>
                <a:cubicBezTo>
                  <a:pt x="59823" y="3626"/>
                  <a:pt x="59255" y="3616"/>
                  <a:pt x="58685" y="3616"/>
                </a:cubicBezTo>
                <a:cubicBezTo>
                  <a:pt x="57740" y="3616"/>
                  <a:pt x="56793" y="3643"/>
                  <a:pt x="55864" y="3676"/>
                </a:cubicBezTo>
                <a:cubicBezTo>
                  <a:pt x="55855" y="2454"/>
                  <a:pt x="55864" y="1241"/>
                  <a:pt x="55873" y="27"/>
                </a:cubicBezTo>
                <a:lnTo>
                  <a:pt x="55516" y="27"/>
                </a:lnTo>
                <a:cubicBezTo>
                  <a:pt x="55498" y="1241"/>
                  <a:pt x="55525" y="2490"/>
                  <a:pt x="55498" y="3694"/>
                </a:cubicBezTo>
                <a:cubicBezTo>
                  <a:pt x="54854" y="3721"/>
                  <a:pt x="54193" y="3735"/>
                  <a:pt x="53531" y="3735"/>
                </a:cubicBezTo>
                <a:cubicBezTo>
                  <a:pt x="52681" y="3735"/>
                  <a:pt x="51829" y="3712"/>
                  <a:pt x="51011" y="3667"/>
                </a:cubicBezTo>
                <a:cubicBezTo>
                  <a:pt x="50975" y="2400"/>
                  <a:pt x="50904" y="1169"/>
                  <a:pt x="50743" y="27"/>
                </a:cubicBezTo>
                <a:lnTo>
                  <a:pt x="50377" y="27"/>
                </a:lnTo>
                <a:cubicBezTo>
                  <a:pt x="50556" y="1160"/>
                  <a:pt x="50609" y="2409"/>
                  <a:pt x="50663" y="3667"/>
                </a:cubicBezTo>
                <a:cubicBezTo>
                  <a:pt x="49012" y="3533"/>
                  <a:pt x="47255" y="3507"/>
                  <a:pt x="45578" y="3417"/>
                </a:cubicBezTo>
                <a:cubicBezTo>
                  <a:pt x="45578" y="2258"/>
                  <a:pt x="45614" y="1142"/>
                  <a:pt x="45658" y="27"/>
                </a:cubicBezTo>
                <a:lnTo>
                  <a:pt x="45301" y="27"/>
                </a:lnTo>
                <a:cubicBezTo>
                  <a:pt x="45257" y="1142"/>
                  <a:pt x="45221" y="2258"/>
                  <a:pt x="45221" y="3417"/>
                </a:cubicBezTo>
                <a:cubicBezTo>
                  <a:pt x="44892" y="3397"/>
                  <a:pt x="44565" y="3389"/>
                  <a:pt x="44238" y="3389"/>
                </a:cubicBezTo>
                <a:cubicBezTo>
                  <a:pt x="43178" y="3389"/>
                  <a:pt x="42127" y="3471"/>
                  <a:pt x="41087" y="3471"/>
                </a:cubicBezTo>
                <a:cubicBezTo>
                  <a:pt x="41046" y="3471"/>
                  <a:pt x="41006" y="3471"/>
                  <a:pt x="40966" y="3471"/>
                </a:cubicBezTo>
                <a:cubicBezTo>
                  <a:pt x="40975" y="2302"/>
                  <a:pt x="41046" y="1196"/>
                  <a:pt x="41064" y="27"/>
                </a:cubicBezTo>
                <a:lnTo>
                  <a:pt x="40716" y="27"/>
                </a:lnTo>
                <a:cubicBezTo>
                  <a:pt x="40680" y="1187"/>
                  <a:pt x="40627" y="2311"/>
                  <a:pt x="40618" y="3489"/>
                </a:cubicBezTo>
                <a:cubicBezTo>
                  <a:pt x="38941" y="3515"/>
                  <a:pt x="37156" y="3498"/>
                  <a:pt x="35559" y="3569"/>
                </a:cubicBezTo>
                <a:cubicBezTo>
                  <a:pt x="35479" y="2374"/>
                  <a:pt x="35568" y="1187"/>
                  <a:pt x="35622" y="27"/>
                </a:cubicBezTo>
                <a:lnTo>
                  <a:pt x="35265" y="27"/>
                </a:lnTo>
                <a:cubicBezTo>
                  <a:pt x="35212" y="1160"/>
                  <a:pt x="35131" y="2347"/>
                  <a:pt x="35203" y="3524"/>
                </a:cubicBezTo>
                <a:lnTo>
                  <a:pt x="30394" y="3587"/>
                </a:lnTo>
                <a:cubicBezTo>
                  <a:pt x="30394" y="1847"/>
                  <a:pt x="30350" y="54"/>
                  <a:pt x="30350" y="27"/>
                </a:cubicBezTo>
                <a:lnTo>
                  <a:pt x="29966" y="36"/>
                </a:lnTo>
                <a:cubicBezTo>
                  <a:pt x="29966" y="63"/>
                  <a:pt x="30011" y="1856"/>
                  <a:pt x="30011" y="3587"/>
                </a:cubicBezTo>
                <a:lnTo>
                  <a:pt x="24765" y="3658"/>
                </a:lnTo>
                <a:cubicBezTo>
                  <a:pt x="24881" y="2436"/>
                  <a:pt x="25042" y="830"/>
                  <a:pt x="25122" y="1"/>
                </a:cubicBezTo>
                <a:lnTo>
                  <a:pt x="24738" y="1"/>
                </a:lnTo>
                <a:cubicBezTo>
                  <a:pt x="24649" y="848"/>
                  <a:pt x="24488" y="2454"/>
                  <a:pt x="24381" y="3667"/>
                </a:cubicBezTo>
                <a:lnTo>
                  <a:pt x="18975" y="3739"/>
                </a:lnTo>
                <a:cubicBezTo>
                  <a:pt x="18975" y="2454"/>
                  <a:pt x="18931" y="964"/>
                  <a:pt x="18904" y="1"/>
                </a:cubicBezTo>
                <a:lnTo>
                  <a:pt x="18520" y="1"/>
                </a:lnTo>
                <a:cubicBezTo>
                  <a:pt x="18547" y="964"/>
                  <a:pt x="18592" y="2472"/>
                  <a:pt x="18592" y="3739"/>
                </a:cubicBezTo>
                <a:lnTo>
                  <a:pt x="12829" y="3819"/>
                </a:lnTo>
                <a:cubicBezTo>
                  <a:pt x="12820" y="2302"/>
                  <a:pt x="12802" y="795"/>
                  <a:pt x="12793" y="1"/>
                </a:cubicBezTo>
                <a:lnTo>
                  <a:pt x="12409" y="1"/>
                </a:lnTo>
                <a:cubicBezTo>
                  <a:pt x="12418" y="795"/>
                  <a:pt x="12436" y="2302"/>
                  <a:pt x="12445" y="3819"/>
                </a:cubicBezTo>
                <a:lnTo>
                  <a:pt x="7735" y="3881"/>
                </a:lnTo>
                <a:cubicBezTo>
                  <a:pt x="7735" y="2061"/>
                  <a:pt x="7690" y="54"/>
                  <a:pt x="7690" y="27"/>
                </a:cubicBezTo>
                <a:lnTo>
                  <a:pt x="7307" y="36"/>
                </a:lnTo>
                <a:cubicBezTo>
                  <a:pt x="7307" y="63"/>
                  <a:pt x="7351" y="2070"/>
                  <a:pt x="7351" y="3890"/>
                </a:cubicBezTo>
                <a:lnTo>
                  <a:pt x="1999" y="3962"/>
                </a:lnTo>
                <a:cubicBezTo>
                  <a:pt x="2114" y="2713"/>
                  <a:pt x="2293" y="902"/>
                  <a:pt x="2391" y="1"/>
                </a:cubicBezTo>
                <a:close/>
              </a:path>
            </a:pathLst>
          </a:custGeom>
          <a:solidFill>
            <a:srgbClr val="95739C">
              <a:alpha val="107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1" name="Google Shape;181;p11"/>
          <p:cNvSpPr txBox="1">
            <a:spLocks noGrp="1"/>
          </p:cNvSpPr>
          <p:nvPr>
            <p:ph type="title" hasCustomPrompt="1"/>
          </p:nvPr>
        </p:nvSpPr>
        <p:spPr>
          <a:xfrm>
            <a:off x="1712000" y="1697400"/>
            <a:ext cx="8768000" cy="28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9866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82" name="Google Shape;182;p11"/>
          <p:cNvSpPr txBox="1">
            <a:spLocks noGrp="1"/>
          </p:cNvSpPr>
          <p:nvPr>
            <p:ph type="subTitle" idx="1"/>
          </p:nvPr>
        </p:nvSpPr>
        <p:spPr>
          <a:xfrm>
            <a:off x="1712000" y="4497800"/>
            <a:ext cx="8768000" cy="6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grpSp>
        <p:nvGrpSpPr>
          <p:cNvPr id="183" name="Google Shape;183;p11"/>
          <p:cNvGrpSpPr/>
          <p:nvPr/>
        </p:nvGrpSpPr>
        <p:grpSpPr>
          <a:xfrm>
            <a:off x="445795" y="390287"/>
            <a:ext cx="10994699" cy="6075440"/>
            <a:chOff x="334346" y="292715"/>
            <a:chExt cx="8246024" cy="4556580"/>
          </a:xfrm>
        </p:grpSpPr>
        <p:grpSp>
          <p:nvGrpSpPr>
            <p:cNvPr id="184" name="Google Shape;184;p11"/>
            <p:cNvGrpSpPr/>
            <p:nvPr/>
          </p:nvGrpSpPr>
          <p:grpSpPr>
            <a:xfrm rot="-1987557">
              <a:off x="470599" y="4073328"/>
              <a:ext cx="484992" cy="642897"/>
              <a:chOff x="477400" y="383100"/>
              <a:chExt cx="484975" cy="642875"/>
            </a:xfrm>
          </p:grpSpPr>
          <p:sp>
            <p:nvSpPr>
              <p:cNvPr id="185" name="Google Shape;185;p11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7" name="Google Shape;187;p11"/>
            <p:cNvGrpSpPr/>
            <p:nvPr/>
          </p:nvGrpSpPr>
          <p:grpSpPr>
            <a:xfrm rot="1324746">
              <a:off x="8049340" y="356342"/>
              <a:ext cx="444891" cy="545120"/>
              <a:chOff x="8331913" y="266838"/>
              <a:chExt cx="444875" cy="545100"/>
            </a:xfrm>
          </p:grpSpPr>
          <p:sp>
            <p:nvSpPr>
              <p:cNvPr id="188" name="Google Shape;188;p11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11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0" name="Google Shape;190;p11"/>
            <p:cNvSpPr/>
            <p:nvPr/>
          </p:nvSpPr>
          <p:spPr>
            <a:xfrm>
              <a:off x="2438925" y="4515188"/>
              <a:ext cx="221825" cy="219775"/>
            </a:xfrm>
            <a:custGeom>
              <a:avLst/>
              <a:gdLst/>
              <a:ahLst/>
              <a:cxnLst/>
              <a:rect l="l" t="t" r="r" b="b"/>
              <a:pathLst>
                <a:path w="8873" h="8791" extrusionOk="0">
                  <a:moveTo>
                    <a:pt x="5657" y="0"/>
                  </a:moveTo>
                  <a:cubicBezTo>
                    <a:pt x="5541" y="0"/>
                    <a:pt x="5462" y="101"/>
                    <a:pt x="5414" y="307"/>
                  </a:cubicBezTo>
                  <a:cubicBezTo>
                    <a:pt x="5263" y="809"/>
                    <a:pt x="4913" y="1160"/>
                    <a:pt x="4712" y="1611"/>
                  </a:cubicBezTo>
                  <a:cubicBezTo>
                    <a:pt x="4628" y="1793"/>
                    <a:pt x="4520" y="1874"/>
                    <a:pt x="4397" y="1874"/>
                  </a:cubicBezTo>
                  <a:cubicBezTo>
                    <a:pt x="4301" y="1874"/>
                    <a:pt x="4196" y="1824"/>
                    <a:pt x="4085" y="1736"/>
                  </a:cubicBezTo>
                  <a:cubicBezTo>
                    <a:pt x="3935" y="1661"/>
                    <a:pt x="3835" y="1535"/>
                    <a:pt x="3709" y="1435"/>
                  </a:cubicBezTo>
                  <a:cubicBezTo>
                    <a:pt x="3735" y="1134"/>
                    <a:pt x="3584" y="909"/>
                    <a:pt x="3359" y="759"/>
                  </a:cubicBezTo>
                  <a:cubicBezTo>
                    <a:pt x="3195" y="636"/>
                    <a:pt x="2861" y="572"/>
                    <a:pt x="2550" y="572"/>
                  </a:cubicBezTo>
                  <a:cubicBezTo>
                    <a:pt x="2289" y="572"/>
                    <a:pt x="2044" y="617"/>
                    <a:pt x="1930" y="708"/>
                  </a:cubicBezTo>
                  <a:cubicBezTo>
                    <a:pt x="1629" y="959"/>
                    <a:pt x="1679" y="1410"/>
                    <a:pt x="1980" y="1987"/>
                  </a:cubicBezTo>
                  <a:cubicBezTo>
                    <a:pt x="2231" y="2438"/>
                    <a:pt x="2607" y="2789"/>
                    <a:pt x="3058" y="3139"/>
                  </a:cubicBezTo>
                  <a:cubicBezTo>
                    <a:pt x="2682" y="3390"/>
                    <a:pt x="2356" y="3566"/>
                    <a:pt x="2105" y="3816"/>
                  </a:cubicBezTo>
                  <a:cubicBezTo>
                    <a:pt x="1529" y="4368"/>
                    <a:pt x="777" y="4693"/>
                    <a:pt x="301" y="5320"/>
                  </a:cubicBezTo>
                  <a:cubicBezTo>
                    <a:pt x="0" y="5721"/>
                    <a:pt x="0" y="6147"/>
                    <a:pt x="351" y="6498"/>
                  </a:cubicBezTo>
                  <a:cubicBezTo>
                    <a:pt x="535" y="6710"/>
                    <a:pt x="750" y="6802"/>
                    <a:pt x="979" y="6802"/>
                  </a:cubicBezTo>
                  <a:cubicBezTo>
                    <a:pt x="1157" y="6802"/>
                    <a:pt x="1343" y="6747"/>
                    <a:pt x="1529" y="6648"/>
                  </a:cubicBezTo>
                  <a:cubicBezTo>
                    <a:pt x="1905" y="6448"/>
                    <a:pt x="2281" y="6222"/>
                    <a:pt x="2657" y="6022"/>
                  </a:cubicBezTo>
                  <a:cubicBezTo>
                    <a:pt x="2802" y="5957"/>
                    <a:pt x="2948" y="5851"/>
                    <a:pt x="3107" y="5851"/>
                  </a:cubicBezTo>
                  <a:cubicBezTo>
                    <a:pt x="3194" y="5851"/>
                    <a:pt x="3286" y="5883"/>
                    <a:pt x="3384" y="5972"/>
                  </a:cubicBezTo>
                  <a:cubicBezTo>
                    <a:pt x="3609" y="6197"/>
                    <a:pt x="3785" y="6423"/>
                    <a:pt x="3634" y="6749"/>
                  </a:cubicBezTo>
                  <a:cubicBezTo>
                    <a:pt x="3409" y="7250"/>
                    <a:pt x="3760" y="7726"/>
                    <a:pt x="3785" y="8202"/>
                  </a:cubicBezTo>
                  <a:cubicBezTo>
                    <a:pt x="3785" y="8516"/>
                    <a:pt x="4327" y="8790"/>
                    <a:pt x="4710" y="8790"/>
                  </a:cubicBezTo>
                  <a:cubicBezTo>
                    <a:pt x="4755" y="8790"/>
                    <a:pt x="4798" y="8786"/>
                    <a:pt x="4837" y="8779"/>
                  </a:cubicBezTo>
                  <a:cubicBezTo>
                    <a:pt x="5238" y="8703"/>
                    <a:pt x="5263" y="8378"/>
                    <a:pt x="5339" y="8052"/>
                  </a:cubicBezTo>
                  <a:cubicBezTo>
                    <a:pt x="5489" y="7150"/>
                    <a:pt x="5564" y="6272"/>
                    <a:pt x="5514" y="5370"/>
                  </a:cubicBezTo>
                  <a:cubicBezTo>
                    <a:pt x="5642" y="4820"/>
                    <a:pt x="5744" y="4619"/>
                    <a:pt x="6044" y="4619"/>
                  </a:cubicBezTo>
                  <a:cubicBezTo>
                    <a:pt x="6154" y="4619"/>
                    <a:pt x="6291" y="4646"/>
                    <a:pt x="6466" y="4693"/>
                  </a:cubicBezTo>
                  <a:cubicBezTo>
                    <a:pt x="6918" y="4819"/>
                    <a:pt x="7344" y="4969"/>
                    <a:pt x="7795" y="5094"/>
                  </a:cubicBezTo>
                  <a:cubicBezTo>
                    <a:pt x="7891" y="5122"/>
                    <a:pt x="7986" y="5136"/>
                    <a:pt x="8076" y="5136"/>
                  </a:cubicBezTo>
                  <a:cubicBezTo>
                    <a:pt x="8315" y="5136"/>
                    <a:pt x="8527" y="5037"/>
                    <a:pt x="8672" y="4819"/>
                  </a:cubicBezTo>
                  <a:cubicBezTo>
                    <a:pt x="8872" y="4493"/>
                    <a:pt x="8572" y="4267"/>
                    <a:pt x="8446" y="4017"/>
                  </a:cubicBezTo>
                  <a:cubicBezTo>
                    <a:pt x="8296" y="3766"/>
                    <a:pt x="8045" y="3666"/>
                    <a:pt x="7770" y="3616"/>
                  </a:cubicBezTo>
                  <a:cubicBezTo>
                    <a:pt x="7519" y="3566"/>
                    <a:pt x="7268" y="3515"/>
                    <a:pt x="6993" y="3440"/>
                  </a:cubicBezTo>
                  <a:cubicBezTo>
                    <a:pt x="5715" y="3064"/>
                    <a:pt x="5715" y="3064"/>
                    <a:pt x="6366" y="1886"/>
                  </a:cubicBezTo>
                  <a:cubicBezTo>
                    <a:pt x="6717" y="1285"/>
                    <a:pt x="6742" y="784"/>
                    <a:pt x="6166" y="332"/>
                  </a:cubicBezTo>
                  <a:cubicBezTo>
                    <a:pt x="5946" y="113"/>
                    <a:pt x="5780" y="0"/>
                    <a:pt x="5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1"/>
            <p:cNvSpPr/>
            <p:nvPr/>
          </p:nvSpPr>
          <p:spPr>
            <a:xfrm rot="-1983784">
              <a:off x="3202375" y="385095"/>
              <a:ext cx="163081" cy="308600"/>
            </a:xfrm>
            <a:custGeom>
              <a:avLst/>
              <a:gdLst/>
              <a:ahLst/>
              <a:cxnLst/>
              <a:rect l="l" t="t" r="r" b="b"/>
              <a:pathLst>
                <a:path w="4838" h="9155" extrusionOk="0">
                  <a:moveTo>
                    <a:pt x="2132" y="1"/>
                  </a:moveTo>
                  <a:cubicBezTo>
                    <a:pt x="1972" y="1"/>
                    <a:pt x="1824" y="119"/>
                    <a:pt x="1705" y="372"/>
                  </a:cubicBezTo>
                  <a:cubicBezTo>
                    <a:pt x="1529" y="547"/>
                    <a:pt x="1479" y="773"/>
                    <a:pt x="1454" y="973"/>
                  </a:cubicBezTo>
                  <a:cubicBezTo>
                    <a:pt x="953" y="1424"/>
                    <a:pt x="752" y="2026"/>
                    <a:pt x="477" y="2577"/>
                  </a:cubicBezTo>
                  <a:cubicBezTo>
                    <a:pt x="126" y="2778"/>
                    <a:pt x="76" y="3053"/>
                    <a:pt x="101" y="3404"/>
                  </a:cubicBezTo>
                  <a:cubicBezTo>
                    <a:pt x="25" y="3680"/>
                    <a:pt x="0" y="3981"/>
                    <a:pt x="226" y="4206"/>
                  </a:cubicBezTo>
                  <a:cubicBezTo>
                    <a:pt x="451" y="4883"/>
                    <a:pt x="552" y="5635"/>
                    <a:pt x="1028" y="6211"/>
                  </a:cubicBezTo>
                  <a:cubicBezTo>
                    <a:pt x="1078" y="6712"/>
                    <a:pt x="1279" y="7189"/>
                    <a:pt x="1504" y="7640"/>
                  </a:cubicBezTo>
                  <a:cubicBezTo>
                    <a:pt x="1479" y="7690"/>
                    <a:pt x="1479" y="7740"/>
                    <a:pt x="1504" y="7765"/>
                  </a:cubicBezTo>
                  <a:cubicBezTo>
                    <a:pt x="1504" y="7790"/>
                    <a:pt x="1504" y="7790"/>
                    <a:pt x="1504" y="7790"/>
                  </a:cubicBezTo>
                  <a:cubicBezTo>
                    <a:pt x="1504" y="7941"/>
                    <a:pt x="1529" y="8091"/>
                    <a:pt x="1680" y="8191"/>
                  </a:cubicBezTo>
                  <a:cubicBezTo>
                    <a:pt x="1680" y="8266"/>
                    <a:pt x="1705" y="8342"/>
                    <a:pt x="1705" y="8392"/>
                  </a:cubicBezTo>
                  <a:cubicBezTo>
                    <a:pt x="1680" y="8692"/>
                    <a:pt x="1680" y="8968"/>
                    <a:pt x="2081" y="8993"/>
                  </a:cubicBezTo>
                  <a:cubicBezTo>
                    <a:pt x="2149" y="9088"/>
                    <a:pt x="2217" y="9154"/>
                    <a:pt x="2285" y="9154"/>
                  </a:cubicBezTo>
                  <a:cubicBezTo>
                    <a:pt x="2342" y="9154"/>
                    <a:pt x="2399" y="9108"/>
                    <a:pt x="2456" y="8993"/>
                  </a:cubicBezTo>
                  <a:cubicBezTo>
                    <a:pt x="2507" y="8943"/>
                    <a:pt x="2507" y="8893"/>
                    <a:pt x="2507" y="8818"/>
                  </a:cubicBezTo>
                  <a:cubicBezTo>
                    <a:pt x="2682" y="8667"/>
                    <a:pt x="2707" y="8442"/>
                    <a:pt x="2707" y="8216"/>
                  </a:cubicBezTo>
                  <a:cubicBezTo>
                    <a:pt x="3334" y="7139"/>
                    <a:pt x="3659" y="5935"/>
                    <a:pt x="4136" y="4808"/>
                  </a:cubicBezTo>
                  <a:cubicBezTo>
                    <a:pt x="4261" y="4707"/>
                    <a:pt x="4311" y="4582"/>
                    <a:pt x="4311" y="4432"/>
                  </a:cubicBezTo>
                  <a:cubicBezTo>
                    <a:pt x="4411" y="4081"/>
                    <a:pt x="4837" y="3780"/>
                    <a:pt x="4487" y="3379"/>
                  </a:cubicBezTo>
                  <a:cubicBezTo>
                    <a:pt x="4286" y="2753"/>
                    <a:pt x="3885" y="2276"/>
                    <a:pt x="3509" y="1775"/>
                  </a:cubicBezTo>
                  <a:cubicBezTo>
                    <a:pt x="3459" y="1499"/>
                    <a:pt x="3359" y="1299"/>
                    <a:pt x="3133" y="1149"/>
                  </a:cubicBezTo>
                  <a:cubicBezTo>
                    <a:pt x="3108" y="1098"/>
                    <a:pt x="3083" y="1048"/>
                    <a:pt x="3033" y="998"/>
                  </a:cubicBezTo>
                  <a:cubicBezTo>
                    <a:pt x="3008" y="697"/>
                    <a:pt x="2782" y="472"/>
                    <a:pt x="2582" y="271"/>
                  </a:cubicBezTo>
                  <a:cubicBezTo>
                    <a:pt x="2429" y="94"/>
                    <a:pt x="2275" y="1"/>
                    <a:pt x="21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1"/>
            <p:cNvSpPr/>
            <p:nvPr/>
          </p:nvSpPr>
          <p:spPr>
            <a:xfrm rot="-5532891">
              <a:off x="5848116" y="275637"/>
              <a:ext cx="358988" cy="408669"/>
            </a:xfrm>
            <a:custGeom>
              <a:avLst/>
              <a:gdLst/>
              <a:ahLst/>
              <a:cxnLst/>
              <a:rect l="l" t="t" r="r" b="b"/>
              <a:pathLst>
                <a:path w="11099" h="12635" extrusionOk="0">
                  <a:moveTo>
                    <a:pt x="5421" y="7516"/>
                  </a:moveTo>
                  <a:cubicBezTo>
                    <a:pt x="5626" y="7516"/>
                    <a:pt x="5845" y="7540"/>
                    <a:pt x="6076" y="7594"/>
                  </a:cubicBezTo>
                  <a:cubicBezTo>
                    <a:pt x="5865" y="8490"/>
                    <a:pt x="5230" y="9611"/>
                    <a:pt x="4308" y="9611"/>
                  </a:cubicBezTo>
                  <a:cubicBezTo>
                    <a:pt x="4294" y="9611"/>
                    <a:pt x="4280" y="9610"/>
                    <a:pt x="4265" y="9610"/>
                  </a:cubicBezTo>
                  <a:cubicBezTo>
                    <a:pt x="2817" y="9553"/>
                    <a:pt x="3538" y="7516"/>
                    <a:pt x="5421" y="7516"/>
                  </a:cubicBezTo>
                  <a:close/>
                  <a:moveTo>
                    <a:pt x="919" y="1"/>
                  </a:moveTo>
                  <a:cubicBezTo>
                    <a:pt x="578" y="1"/>
                    <a:pt x="349" y="173"/>
                    <a:pt x="260" y="466"/>
                  </a:cubicBezTo>
                  <a:cubicBezTo>
                    <a:pt x="1" y="1304"/>
                    <a:pt x="1080" y="1429"/>
                    <a:pt x="1928" y="1625"/>
                  </a:cubicBezTo>
                  <a:cubicBezTo>
                    <a:pt x="3489" y="1982"/>
                    <a:pt x="4658" y="2928"/>
                    <a:pt x="5657" y="4114"/>
                  </a:cubicBezTo>
                  <a:cubicBezTo>
                    <a:pt x="6130" y="4676"/>
                    <a:pt x="6424" y="5328"/>
                    <a:pt x="6353" y="6139"/>
                  </a:cubicBezTo>
                  <a:cubicBezTo>
                    <a:pt x="5844" y="6148"/>
                    <a:pt x="5398" y="6131"/>
                    <a:pt x="4970" y="6175"/>
                  </a:cubicBezTo>
                  <a:cubicBezTo>
                    <a:pt x="3650" y="6318"/>
                    <a:pt x="2713" y="6996"/>
                    <a:pt x="2213" y="8227"/>
                  </a:cubicBezTo>
                  <a:cubicBezTo>
                    <a:pt x="1614" y="9737"/>
                    <a:pt x="2880" y="10992"/>
                    <a:pt x="4329" y="10992"/>
                  </a:cubicBezTo>
                  <a:cubicBezTo>
                    <a:pt x="4909" y="10992"/>
                    <a:pt x="5519" y="10790"/>
                    <a:pt x="6049" y="10323"/>
                  </a:cubicBezTo>
                  <a:cubicBezTo>
                    <a:pt x="6611" y="9833"/>
                    <a:pt x="6950" y="9208"/>
                    <a:pt x="7254" y="8548"/>
                  </a:cubicBezTo>
                  <a:cubicBezTo>
                    <a:pt x="7396" y="8244"/>
                    <a:pt x="7466" y="8109"/>
                    <a:pt x="7590" y="8109"/>
                  </a:cubicBezTo>
                  <a:cubicBezTo>
                    <a:pt x="7684" y="8109"/>
                    <a:pt x="7809" y="8187"/>
                    <a:pt x="8021" y="8325"/>
                  </a:cubicBezTo>
                  <a:cubicBezTo>
                    <a:pt x="9207" y="9074"/>
                    <a:pt x="9743" y="10127"/>
                    <a:pt x="9528" y="11537"/>
                  </a:cubicBezTo>
                  <a:cubicBezTo>
                    <a:pt x="9421" y="12215"/>
                    <a:pt x="9600" y="12554"/>
                    <a:pt x="10055" y="12625"/>
                  </a:cubicBezTo>
                  <a:cubicBezTo>
                    <a:pt x="10094" y="12631"/>
                    <a:pt x="10132" y="12634"/>
                    <a:pt x="10169" y="12634"/>
                  </a:cubicBezTo>
                  <a:cubicBezTo>
                    <a:pt x="11098" y="12634"/>
                    <a:pt x="11087" y="10723"/>
                    <a:pt x="10795" y="9761"/>
                  </a:cubicBezTo>
                  <a:cubicBezTo>
                    <a:pt x="10394" y="8441"/>
                    <a:pt x="9546" y="7522"/>
                    <a:pt x="8342" y="6907"/>
                  </a:cubicBezTo>
                  <a:cubicBezTo>
                    <a:pt x="7958" y="6710"/>
                    <a:pt x="7762" y="6496"/>
                    <a:pt x="7771" y="6032"/>
                  </a:cubicBezTo>
                  <a:cubicBezTo>
                    <a:pt x="7789" y="5078"/>
                    <a:pt x="7468" y="4213"/>
                    <a:pt x="6888" y="3454"/>
                  </a:cubicBezTo>
                  <a:cubicBezTo>
                    <a:pt x="5434" y="1527"/>
                    <a:pt x="3507" y="394"/>
                    <a:pt x="1125" y="20"/>
                  </a:cubicBezTo>
                  <a:cubicBezTo>
                    <a:pt x="1052" y="7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93" name="Google Shape;193;p11"/>
            <p:cNvGrpSpPr/>
            <p:nvPr/>
          </p:nvGrpSpPr>
          <p:grpSpPr>
            <a:xfrm rot="-6152559">
              <a:off x="5931815" y="4542433"/>
              <a:ext cx="280060" cy="279622"/>
              <a:chOff x="1527250" y="3032100"/>
              <a:chExt cx="239825" cy="239450"/>
            </a:xfrm>
          </p:grpSpPr>
          <p:sp>
            <p:nvSpPr>
              <p:cNvPr id="194" name="Google Shape;194;p11"/>
              <p:cNvSpPr/>
              <p:nvPr/>
            </p:nvSpPr>
            <p:spPr>
              <a:xfrm>
                <a:off x="1623575" y="3032100"/>
                <a:ext cx="72075" cy="80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3235" extrusionOk="0">
                    <a:moveTo>
                      <a:pt x="2038" y="0"/>
                    </a:moveTo>
                    <a:cubicBezTo>
                      <a:pt x="1861" y="0"/>
                      <a:pt x="1664" y="56"/>
                      <a:pt x="1454" y="171"/>
                    </a:cubicBezTo>
                    <a:cubicBezTo>
                      <a:pt x="1078" y="372"/>
                      <a:pt x="727" y="648"/>
                      <a:pt x="477" y="999"/>
                    </a:cubicBezTo>
                    <a:cubicBezTo>
                      <a:pt x="0" y="1675"/>
                      <a:pt x="201" y="2502"/>
                      <a:pt x="1028" y="3004"/>
                    </a:cubicBezTo>
                    <a:cubicBezTo>
                      <a:pt x="1279" y="3156"/>
                      <a:pt x="1489" y="3235"/>
                      <a:pt x="1677" y="3235"/>
                    </a:cubicBezTo>
                    <a:cubicBezTo>
                      <a:pt x="2012" y="3235"/>
                      <a:pt x="2276" y="2983"/>
                      <a:pt x="2582" y="2452"/>
                    </a:cubicBezTo>
                    <a:cubicBezTo>
                      <a:pt x="2782" y="2076"/>
                      <a:pt x="2883" y="1725"/>
                      <a:pt x="2858" y="1450"/>
                    </a:cubicBezTo>
                    <a:cubicBezTo>
                      <a:pt x="2858" y="1174"/>
                      <a:pt x="2858" y="1049"/>
                      <a:pt x="2832" y="923"/>
                    </a:cubicBezTo>
                    <a:cubicBezTo>
                      <a:pt x="2779" y="335"/>
                      <a:pt x="2472" y="0"/>
                      <a:pt x="20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11"/>
              <p:cNvSpPr/>
              <p:nvPr/>
            </p:nvSpPr>
            <p:spPr>
              <a:xfrm>
                <a:off x="1700025" y="3181625"/>
                <a:ext cx="67050" cy="73775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2951" extrusionOk="0">
                    <a:moveTo>
                      <a:pt x="1431" y="0"/>
                    </a:moveTo>
                    <a:cubicBezTo>
                      <a:pt x="1196" y="0"/>
                      <a:pt x="974" y="113"/>
                      <a:pt x="752" y="256"/>
                    </a:cubicBezTo>
                    <a:cubicBezTo>
                      <a:pt x="276" y="581"/>
                      <a:pt x="0" y="1033"/>
                      <a:pt x="150" y="1634"/>
                    </a:cubicBezTo>
                    <a:cubicBezTo>
                      <a:pt x="301" y="2236"/>
                      <a:pt x="802" y="2612"/>
                      <a:pt x="1303" y="2887"/>
                    </a:cubicBezTo>
                    <a:cubicBezTo>
                      <a:pt x="1391" y="2931"/>
                      <a:pt x="1484" y="2951"/>
                      <a:pt x="1578" y="2951"/>
                    </a:cubicBezTo>
                    <a:cubicBezTo>
                      <a:pt x="1918" y="2951"/>
                      <a:pt x="2274" y="2694"/>
                      <a:pt x="2431" y="2361"/>
                    </a:cubicBezTo>
                    <a:cubicBezTo>
                      <a:pt x="2556" y="2085"/>
                      <a:pt x="2657" y="1810"/>
                      <a:pt x="2607" y="1534"/>
                    </a:cubicBezTo>
                    <a:cubicBezTo>
                      <a:pt x="2682" y="882"/>
                      <a:pt x="2381" y="456"/>
                      <a:pt x="1855" y="130"/>
                    </a:cubicBezTo>
                    <a:cubicBezTo>
                      <a:pt x="1707" y="38"/>
                      <a:pt x="1567" y="0"/>
                      <a:pt x="14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>
                <a:off x="1527250" y="3196275"/>
                <a:ext cx="64400" cy="7527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3011" extrusionOk="0">
                    <a:moveTo>
                      <a:pt x="1357" y="1"/>
                    </a:moveTo>
                    <a:cubicBezTo>
                      <a:pt x="1116" y="1"/>
                      <a:pt x="860" y="113"/>
                      <a:pt x="620" y="296"/>
                    </a:cubicBezTo>
                    <a:cubicBezTo>
                      <a:pt x="345" y="497"/>
                      <a:pt x="119" y="747"/>
                      <a:pt x="19" y="1098"/>
                    </a:cubicBezTo>
                    <a:cubicBezTo>
                      <a:pt x="1" y="2346"/>
                      <a:pt x="427" y="3011"/>
                      <a:pt x="1180" y="3011"/>
                    </a:cubicBezTo>
                    <a:cubicBezTo>
                      <a:pt x="1485" y="3011"/>
                      <a:pt x="1844" y="2901"/>
                      <a:pt x="2249" y="2677"/>
                    </a:cubicBezTo>
                    <a:cubicBezTo>
                      <a:pt x="2525" y="2502"/>
                      <a:pt x="2500" y="2301"/>
                      <a:pt x="2274" y="2101"/>
                    </a:cubicBezTo>
                    <a:lnTo>
                      <a:pt x="2274" y="1725"/>
                    </a:lnTo>
                    <a:cubicBezTo>
                      <a:pt x="2575" y="1123"/>
                      <a:pt x="2299" y="597"/>
                      <a:pt x="1873" y="221"/>
                    </a:cubicBezTo>
                    <a:cubicBezTo>
                      <a:pt x="1720" y="68"/>
                      <a:pt x="1543" y="1"/>
                      <a:pt x="1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4808898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977574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3"/>
          <p:cNvSpPr/>
          <p:nvPr/>
        </p:nvSpPr>
        <p:spPr>
          <a:xfrm>
            <a:off x="0" y="-15434"/>
            <a:ext cx="12192083" cy="6877171"/>
          </a:xfrm>
          <a:custGeom>
            <a:avLst/>
            <a:gdLst/>
            <a:ahLst/>
            <a:cxnLst/>
            <a:rect l="l" t="t" r="r" b="b"/>
            <a:pathLst>
              <a:path w="73796" h="41626" extrusionOk="0">
                <a:moveTo>
                  <a:pt x="60753" y="4015"/>
                </a:moveTo>
                <a:cubicBezTo>
                  <a:pt x="62004" y="4049"/>
                  <a:pt x="63216" y="4123"/>
                  <a:pt x="64501" y="4123"/>
                </a:cubicBezTo>
                <a:cubicBezTo>
                  <a:pt x="64572" y="4123"/>
                  <a:pt x="64642" y="4123"/>
                  <a:pt x="64713" y="4122"/>
                </a:cubicBezTo>
                <a:lnTo>
                  <a:pt x="64713" y="4122"/>
                </a:lnTo>
                <a:cubicBezTo>
                  <a:pt x="64669" y="5469"/>
                  <a:pt x="64660" y="6879"/>
                  <a:pt x="64687" y="8261"/>
                </a:cubicBezTo>
                <a:cubicBezTo>
                  <a:pt x="63654" y="8212"/>
                  <a:pt x="62598" y="8139"/>
                  <a:pt x="61529" y="8139"/>
                </a:cubicBezTo>
                <a:cubicBezTo>
                  <a:pt x="61259" y="8139"/>
                  <a:pt x="60988" y="8144"/>
                  <a:pt x="60717" y="8154"/>
                </a:cubicBezTo>
                <a:cubicBezTo>
                  <a:pt x="60726" y="6789"/>
                  <a:pt x="60735" y="5425"/>
                  <a:pt x="60744" y="4051"/>
                </a:cubicBezTo>
                <a:cubicBezTo>
                  <a:pt x="60735" y="4033"/>
                  <a:pt x="60735" y="4015"/>
                  <a:pt x="60753" y="4015"/>
                </a:cubicBezTo>
                <a:close/>
                <a:moveTo>
                  <a:pt x="70575" y="4113"/>
                </a:moveTo>
                <a:cubicBezTo>
                  <a:pt x="70584" y="5487"/>
                  <a:pt x="70566" y="6852"/>
                  <a:pt x="70566" y="8217"/>
                </a:cubicBezTo>
                <a:cubicBezTo>
                  <a:pt x="69272" y="8262"/>
                  <a:pt x="67919" y="8316"/>
                  <a:pt x="66578" y="8316"/>
                </a:cubicBezTo>
                <a:cubicBezTo>
                  <a:pt x="66060" y="8316"/>
                  <a:pt x="65544" y="8308"/>
                  <a:pt x="65035" y="8288"/>
                </a:cubicBezTo>
                <a:cubicBezTo>
                  <a:pt x="65017" y="6905"/>
                  <a:pt x="65017" y="5469"/>
                  <a:pt x="65079" y="4131"/>
                </a:cubicBezTo>
                <a:cubicBezTo>
                  <a:pt x="65909" y="4151"/>
                  <a:pt x="66757" y="4163"/>
                  <a:pt x="67604" y="4163"/>
                </a:cubicBezTo>
                <a:cubicBezTo>
                  <a:pt x="68607" y="4163"/>
                  <a:pt x="69608" y="4147"/>
                  <a:pt x="70575" y="4113"/>
                </a:cubicBezTo>
                <a:close/>
                <a:moveTo>
                  <a:pt x="58534" y="3970"/>
                </a:moveTo>
                <a:cubicBezTo>
                  <a:pt x="59152" y="3970"/>
                  <a:pt x="59771" y="3981"/>
                  <a:pt x="60387" y="4006"/>
                </a:cubicBezTo>
                <a:cubicBezTo>
                  <a:pt x="60387" y="5398"/>
                  <a:pt x="60369" y="6781"/>
                  <a:pt x="60369" y="8181"/>
                </a:cubicBezTo>
                <a:cubicBezTo>
                  <a:pt x="58879" y="8208"/>
                  <a:pt x="57443" y="8297"/>
                  <a:pt x="55962" y="8333"/>
                </a:cubicBezTo>
                <a:cubicBezTo>
                  <a:pt x="55908" y="6923"/>
                  <a:pt x="55855" y="5505"/>
                  <a:pt x="55864" y="4024"/>
                </a:cubicBezTo>
                <a:cubicBezTo>
                  <a:pt x="56745" y="3992"/>
                  <a:pt x="57639" y="3970"/>
                  <a:pt x="58534" y="3970"/>
                </a:cubicBezTo>
                <a:close/>
                <a:moveTo>
                  <a:pt x="51038" y="4024"/>
                </a:moveTo>
                <a:cubicBezTo>
                  <a:pt x="51914" y="4062"/>
                  <a:pt x="52823" y="4086"/>
                  <a:pt x="53728" y="4086"/>
                </a:cubicBezTo>
                <a:cubicBezTo>
                  <a:pt x="54326" y="4086"/>
                  <a:pt x="54922" y="4076"/>
                  <a:pt x="55507" y="4051"/>
                </a:cubicBezTo>
                <a:lnTo>
                  <a:pt x="55507" y="4051"/>
                </a:lnTo>
                <a:cubicBezTo>
                  <a:pt x="55498" y="5523"/>
                  <a:pt x="55569" y="6914"/>
                  <a:pt x="55605" y="8342"/>
                </a:cubicBezTo>
                <a:cubicBezTo>
                  <a:pt x="54053" y="8360"/>
                  <a:pt x="52545" y="8413"/>
                  <a:pt x="51046" y="8476"/>
                </a:cubicBezTo>
                <a:cubicBezTo>
                  <a:pt x="51091" y="7021"/>
                  <a:pt x="51055" y="5505"/>
                  <a:pt x="51029" y="4060"/>
                </a:cubicBezTo>
                <a:cubicBezTo>
                  <a:pt x="51020" y="4042"/>
                  <a:pt x="51020" y="4033"/>
                  <a:pt x="51038" y="4024"/>
                </a:cubicBezTo>
                <a:close/>
                <a:moveTo>
                  <a:pt x="40618" y="3837"/>
                </a:moveTo>
                <a:lnTo>
                  <a:pt x="40618" y="3837"/>
                </a:lnTo>
                <a:cubicBezTo>
                  <a:pt x="40636" y="5433"/>
                  <a:pt x="40573" y="6941"/>
                  <a:pt x="40564" y="8502"/>
                </a:cubicBezTo>
                <a:cubicBezTo>
                  <a:pt x="40437" y="8498"/>
                  <a:pt x="40309" y="8496"/>
                  <a:pt x="40181" y="8496"/>
                </a:cubicBezTo>
                <a:cubicBezTo>
                  <a:pt x="39468" y="8496"/>
                  <a:pt x="38751" y="8552"/>
                  <a:pt x="38040" y="8583"/>
                </a:cubicBezTo>
                <a:cubicBezTo>
                  <a:pt x="37192" y="8618"/>
                  <a:pt x="36362" y="8609"/>
                  <a:pt x="35551" y="8699"/>
                </a:cubicBezTo>
                <a:lnTo>
                  <a:pt x="35542" y="8663"/>
                </a:lnTo>
                <a:cubicBezTo>
                  <a:pt x="35595" y="7120"/>
                  <a:pt x="35622" y="5505"/>
                  <a:pt x="35568" y="3935"/>
                </a:cubicBezTo>
                <a:cubicBezTo>
                  <a:pt x="37183" y="3837"/>
                  <a:pt x="38941" y="3881"/>
                  <a:pt x="40618" y="3837"/>
                </a:cubicBezTo>
                <a:close/>
                <a:moveTo>
                  <a:pt x="44285" y="3743"/>
                </a:moveTo>
                <a:cubicBezTo>
                  <a:pt x="44599" y="3743"/>
                  <a:pt x="44913" y="3750"/>
                  <a:pt x="45230" y="3765"/>
                </a:cubicBezTo>
                <a:cubicBezTo>
                  <a:pt x="45283" y="5433"/>
                  <a:pt x="45408" y="7004"/>
                  <a:pt x="45426" y="8699"/>
                </a:cubicBezTo>
                <a:cubicBezTo>
                  <a:pt x="43910" y="8654"/>
                  <a:pt x="42420" y="8583"/>
                  <a:pt x="40912" y="8520"/>
                </a:cubicBezTo>
                <a:cubicBezTo>
                  <a:pt x="40939" y="6959"/>
                  <a:pt x="40975" y="5407"/>
                  <a:pt x="40975" y="3828"/>
                </a:cubicBezTo>
                <a:cubicBezTo>
                  <a:pt x="42087" y="3821"/>
                  <a:pt x="43178" y="3743"/>
                  <a:pt x="44285" y="3743"/>
                </a:cubicBezTo>
                <a:close/>
                <a:moveTo>
                  <a:pt x="45596" y="3774"/>
                </a:moveTo>
                <a:cubicBezTo>
                  <a:pt x="47291" y="3854"/>
                  <a:pt x="49021" y="3899"/>
                  <a:pt x="50672" y="4015"/>
                </a:cubicBezTo>
                <a:cubicBezTo>
                  <a:pt x="50699" y="5496"/>
                  <a:pt x="50734" y="7013"/>
                  <a:pt x="50690" y="8502"/>
                </a:cubicBezTo>
                <a:cubicBezTo>
                  <a:pt x="49084" y="8592"/>
                  <a:pt x="47478" y="8699"/>
                  <a:pt x="45783" y="8708"/>
                </a:cubicBezTo>
                <a:cubicBezTo>
                  <a:pt x="45765" y="7030"/>
                  <a:pt x="45640" y="5451"/>
                  <a:pt x="45587" y="3810"/>
                </a:cubicBezTo>
                <a:cubicBezTo>
                  <a:pt x="45587" y="3792"/>
                  <a:pt x="45587" y="3783"/>
                  <a:pt x="45596" y="3774"/>
                </a:cubicBezTo>
                <a:close/>
                <a:moveTo>
                  <a:pt x="7351" y="4274"/>
                </a:moveTo>
                <a:cubicBezTo>
                  <a:pt x="7351" y="4996"/>
                  <a:pt x="7333" y="5665"/>
                  <a:pt x="7307" y="6129"/>
                </a:cubicBezTo>
                <a:cubicBezTo>
                  <a:pt x="7262" y="6923"/>
                  <a:pt x="7164" y="7887"/>
                  <a:pt x="7075" y="8904"/>
                </a:cubicBezTo>
                <a:cubicBezTo>
                  <a:pt x="7066" y="8984"/>
                  <a:pt x="7057" y="9055"/>
                  <a:pt x="7048" y="9136"/>
                </a:cubicBezTo>
                <a:cubicBezTo>
                  <a:pt x="5121" y="9100"/>
                  <a:pt x="3355" y="9064"/>
                  <a:pt x="1927" y="9038"/>
                </a:cubicBezTo>
                <a:cubicBezTo>
                  <a:pt x="1900" y="7280"/>
                  <a:pt x="1874" y="5505"/>
                  <a:pt x="1927" y="4854"/>
                </a:cubicBezTo>
                <a:cubicBezTo>
                  <a:pt x="1936" y="4711"/>
                  <a:pt x="1954" y="4541"/>
                  <a:pt x="1963" y="4345"/>
                </a:cubicBezTo>
                <a:lnTo>
                  <a:pt x="7351" y="4274"/>
                </a:lnTo>
                <a:close/>
                <a:moveTo>
                  <a:pt x="35060" y="3908"/>
                </a:moveTo>
                <a:lnTo>
                  <a:pt x="35060" y="3953"/>
                </a:lnTo>
                <a:lnTo>
                  <a:pt x="35220" y="3953"/>
                </a:lnTo>
                <a:cubicBezTo>
                  <a:pt x="35256" y="5532"/>
                  <a:pt x="35256" y="7146"/>
                  <a:pt x="35176" y="8681"/>
                </a:cubicBezTo>
                <a:cubicBezTo>
                  <a:pt x="34569" y="8797"/>
                  <a:pt x="33071" y="9020"/>
                  <a:pt x="30091" y="9171"/>
                </a:cubicBezTo>
                <a:cubicBezTo>
                  <a:pt x="30100" y="9091"/>
                  <a:pt x="30100" y="9020"/>
                  <a:pt x="30109" y="8939"/>
                </a:cubicBezTo>
                <a:cubicBezTo>
                  <a:pt x="30207" y="7922"/>
                  <a:pt x="30296" y="6950"/>
                  <a:pt x="30350" y="6147"/>
                </a:cubicBezTo>
                <a:cubicBezTo>
                  <a:pt x="30376" y="5621"/>
                  <a:pt x="30394" y="4818"/>
                  <a:pt x="30394" y="3970"/>
                </a:cubicBezTo>
                <a:lnTo>
                  <a:pt x="35060" y="3908"/>
                </a:lnTo>
                <a:close/>
                <a:moveTo>
                  <a:pt x="12445" y="4202"/>
                </a:moveTo>
                <a:cubicBezTo>
                  <a:pt x="12454" y="5309"/>
                  <a:pt x="12454" y="6370"/>
                  <a:pt x="12454" y="7137"/>
                </a:cubicBezTo>
                <a:cubicBezTo>
                  <a:pt x="12454" y="7655"/>
                  <a:pt x="12445" y="8377"/>
                  <a:pt x="12436" y="9225"/>
                </a:cubicBezTo>
                <a:cubicBezTo>
                  <a:pt x="10723" y="9198"/>
                  <a:pt x="9028" y="9171"/>
                  <a:pt x="7431" y="9145"/>
                </a:cubicBezTo>
                <a:cubicBezTo>
                  <a:pt x="7440" y="9073"/>
                  <a:pt x="7449" y="9011"/>
                  <a:pt x="7449" y="8939"/>
                </a:cubicBezTo>
                <a:cubicBezTo>
                  <a:pt x="7547" y="7922"/>
                  <a:pt x="7646" y="6950"/>
                  <a:pt x="7690" y="6147"/>
                </a:cubicBezTo>
                <a:cubicBezTo>
                  <a:pt x="7717" y="5683"/>
                  <a:pt x="7735" y="5005"/>
                  <a:pt x="7735" y="4265"/>
                </a:cubicBezTo>
                <a:lnTo>
                  <a:pt x="12445" y="4202"/>
                </a:lnTo>
                <a:close/>
                <a:moveTo>
                  <a:pt x="18592" y="4122"/>
                </a:moveTo>
                <a:lnTo>
                  <a:pt x="18592" y="4122"/>
                </a:lnTo>
                <a:cubicBezTo>
                  <a:pt x="18583" y="4961"/>
                  <a:pt x="18556" y="5648"/>
                  <a:pt x="18485" y="5933"/>
                </a:cubicBezTo>
                <a:cubicBezTo>
                  <a:pt x="18386" y="6361"/>
                  <a:pt x="18395" y="7628"/>
                  <a:pt x="18467" y="9305"/>
                </a:cubicBezTo>
                <a:cubicBezTo>
                  <a:pt x="16647" y="9287"/>
                  <a:pt x="14729" y="9261"/>
                  <a:pt x="12829" y="9234"/>
                </a:cubicBezTo>
                <a:cubicBezTo>
                  <a:pt x="12829" y="8386"/>
                  <a:pt x="12838" y="7655"/>
                  <a:pt x="12838" y="7137"/>
                </a:cubicBezTo>
                <a:cubicBezTo>
                  <a:pt x="12838" y="6370"/>
                  <a:pt x="12838" y="5300"/>
                  <a:pt x="12829" y="4202"/>
                </a:cubicBezTo>
                <a:lnTo>
                  <a:pt x="18592" y="4122"/>
                </a:lnTo>
                <a:close/>
                <a:moveTo>
                  <a:pt x="30011" y="3970"/>
                </a:moveTo>
                <a:cubicBezTo>
                  <a:pt x="30011" y="4809"/>
                  <a:pt x="29993" y="5603"/>
                  <a:pt x="29966" y="6129"/>
                </a:cubicBezTo>
                <a:cubicBezTo>
                  <a:pt x="29912" y="6923"/>
                  <a:pt x="29823" y="7887"/>
                  <a:pt x="29725" y="8904"/>
                </a:cubicBezTo>
                <a:cubicBezTo>
                  <a:pt x="29716" y="9002"/>
                  <a:pt x="29707" y="9091"/>
                  <a:pt x="29698" y="9189"/>
                </a:cubicBezTo>
                <a:cubicBezTo>
                  <a:pt x="28503" y="9243"/>
                  <a:pt x="27076" y="9287"/>
                  <a:pt x="25389" y="9305"/>
                </a:cubicBezTo>
                <a:cubicBezTo>
                  <a:pt x="25158" y="9305"/>
                  <a:pt x="24917" y="9314"/>
                  <a:pt x="24667" y="9314"/>
                </a:cubicBezTo>
                <a:cubicBezTo>
                  <a:pt x="24667" y="9270"/>
                  <a:pt x="24667" y="9234"/>
                  <a:pt x="24658" y="9189"/>
                </a:cubicBezTo>
                <a:cubicBezTo>
                  <a:pt x="24640" y="7387"/>
                  <a:pt x="24613" y="5523"/>
                  <a:pt x="24658" y="4854"/>
                </a:cubicBezTo>
                <a:cubicBezTo>
                  <a:pt x="24676" y="4640"/>
                  <a:pt x="24703" y="4363"/>
                  <a:pt x="24729" y="4042"/>
                </a:cubicBezTo>
                <a:lnTo>
                  <a:pt x="30011" y="3970"/>
                </a:lnTo>
                <a:close/>
                <a:moveTo>
                  <a:pt x="24346" y="4051"/>
                </a:moveTo>
                <a:lnTo>
                  <a:pt x="24346" y="4051"/>
                </a:lnTo>
                <a:cubicBezTo>
                  <a:pt x="24319" y="4354"/>
                  <a:pt x="24292" y="4622"/>
                  <a:pt x="24274" y="4827"/>
                </a:cubicBezTo>
                <a:cubicBezTo>
                  <a:pt x="24221" y="5514"/>
                  <a:pt x="24248" y="7387"/>
                  <a:pt x="24274" y="9198"/>
                </a:cubicBezTo>
                <a:cubicBezTo>
                  <a:pt x="24274" y="9234"/>
                  <a:pt x="24283" y="9278"/>
                  <a:pt x="24283" y="9314"/>
                </a:cubicBezTo>
                <a:cubicBezTo>
                  <a:pt x="23633" y="9318"/>
                  <a:pt x="22932" y="9320"/>
                  <a:pt x="22192" y="9320"/>
                </a:cubicBezTo>
                <a:cubicBezTo>
                  <a:pt x="21146" y="9320"/>
                  <a:pt x="20021" y="9316"/>
                  <a:pt x="18850" y="9305"/>
                </a:cubicBezTo>
                <a:cubicBezTo>
                  <a:pt x="18788" y="7762"/>
                  <a:pt x="18770" y="6415"/>
                  <a:pt x="18859" y="6022"/>
                </a:cubicBezTo>
                <a:cubicBezTo>
                  <a:pt x="18931" y="5710"/>
                  <a:pt x="18966" y="4987"/>
                  <a:pt x="18975" y="4122"/>
                </a:cubicBezTo>
                <a:lnTo>
                  <a:pt x="24346" y="4051"/>
                </a:lnTo>
                <a:close/>
                <a:moveTo>
                  <a:pt x="70557" y="8574"/>
                </a:moveTo>
                <a:lnTo>
                  <a:pt x="70557" y="8574"/>
                </a:lnTo>
                <a:cubicBezTo>
                  <a:pt x="70566" y="9983"/>
                  <a:pt x="70557" y="11473"/>
                  <a:pt x="70503" y="12874"/>
                </a:cubicBezTo>
                <a:cubicBezTo>
                  <a:pt x="68826" y="13097"/>
                  <a:pt x="67006" y="13186"/>
                  <a:pt x="65142" y="13230"/>
                </a:cubicBezTo>
                <a:cubicBezTo>
                  <a:pt x="65124" y="11687"/>
                  <a:pt x="65052" y="10197"/>
                  <a:pt x="65035" y="8645"/>
                </a:cubicBezTo>
                <a:lnTo>
                  <a:pt x="65035" y="8645"/>
                </a:lnTo>
                <a:cubicBezTo>
                  <a:pt x="65544" y="8665"/>
                  <a:pt x="66060" y="8673"/>
                  <a:pt x="66576" y="8673"/>
                </a:cubicBezTo>
                <a:cubicBezTo>
                  <a:pt x="67914" y="8673"/>
                  <a:pt x="69263" y="8619"/>
                  <a:pt x="70557" y="8574"/>
                </a:cubicBezTo>
                <a:close/>
                <a:moveTo>
                  <a:pt x="61617" y="8494"/>
                </a:moveTo>
                <a:cubicBezTo>
                  <a:pt x="62659" y="8494"/>
                  <a:pt x="63689" y="8558"/>
                  <a:pt x="64687" y="8627"/>
                </a:cubicBezTo>
                <a:cubicBezTo>
                  <a:pt x="64696" y="10188"/>
                  <a:pt x="64767" y="11687"/>
                  <a:pt x="64785" y="13239"/>
                </a:cubicBezTo>
                <a:cubicBezTo>
                  <a:pt x="63429" y="13284"/>
                  <a:pt x="62073" y="13320"/>
                  <a:pt x="60726" y="13382"/>
                </a:cubicBezTo>
                <a:cubicBezTo>
                  <a:pt x="60726" y="11785"/>
                  <a:pt x="60735" y="10126"/>
                  <a:pt x="60717" y="8511"/>
                </a:cubicBezTo>
                <a:cubicBezTo>
                  <a:pt x="61018" y="8499"/>
                  <a:pt x="61318" y="8494"/>
                  <a:pt x="61617" y="8494"/>
                </a:cubicBezTo>
                <a:close/>
                <a:moveTo>
                  <a:pt x="50627" y="8850"/>
                </a:moveTo>
                <a:cubicBezTo>
                  <a:pt x="50699" y="8859"/>
                  <a:pt x="50672" y="8886"/>
                  <a:pt x="50681" y="8957"/>
                </a:cubicBezTo>
                <a:cubicBezTo>
                  <a:pt x="50699" y="9100"/>
                  <a:pt x="50672" y="9305"/>
                  <a:pt x="50672" y="9403"/>
                </a:cubicBezTo>
                <a:cubicBezTo>
                  <a:pt x="50627" y="10777"/>
                  <a:pt x="50583" y="12196"/>
                  <a:pt x="50493" y="13480"/>
                </a:cubicBezTo>
                <a:cubicBezTo>
                  <a:pt x="49890" y="13470"/>
                  <a:pt x="49281" y="13464"/>
                  <a:pt x="48672" y="13464"/>
                </a:cubicBezTo>
                <a:cubicBezTo>
                  <a:pt x="47677" y="13464"/>
                  <a:pt x="46683" y="13481"/>
                  <a:pt x="45721" y="13525"/>
                </a:cubicBezTo>
                <a:cubicBezTo>
                  <a:pt x="45792" y="12080"/>
                  <a:pt x="45801" y="10581"/>
                  <a:pt x="45792" y="9064"/>
                </a:cubicBezTo>
                <a:cubicBezTo>
                  <a:pt x="47041" y="9064"/>
                  <a:pt x="48227" y="8984"/>
                  <a:pt x="49441" y="8922"/>
                </a:cubicBezTo>
                <a:cubicBezTo>
                  <a:pt x="49717" y="8913"/>
                  <a:pt x="50029" y="8895"/>
                  <a:pt x="50333" y="8877"/>
                </a:cubicBezTo>
                <a:cubicBezTo>
                  <a:pt x="50431" y="8868"/>
                  <a:pt x="50574" y="8850"/>
                  <a:pt x="50627" y="8850"/>
                </a:cubicBezTo>
                <a:close/>
                <a:moveTo>
                  <a:pt x="60369" y="8529"/>
                </a:moveTo>
                <a:cubicBezTo>
                  <a:pt x="60378" y="10171"/>
                  <a:pt x="60360" y="11776"/>
                  <a:pt x="60378" y="13391"/>
                </a:cubicBezTo>
                <a:cubicBezTo>
                  <a:pt x="58942" y="13471"/>
                  <a:pt x="57478" y="13525"/>
                  <a:pt x="55989" y="13543"/>
                </a:cubicBezTo>
                <a:cubicBezTo>
                  <a:pt x="56007" y="11928"/>
                  <a:pt x="56042" y="10269"/>
                  <a:pt x="55971" y="8690"/>
                </a:cubicBezTo>
                <a:cubicBezTo>
                  <a:pt x="57452" y="8645"/>
                  <a:pt x="58879" y="8565"/>
                  <a:pt x="60369" y="8529"/>
                </a:cubicBezTo>
                <a:close/>
                <a:moveTo>
                  <a:pt x="55623" y="8699"/>
                </a:moveTo>
                <a:cubicBezTo>
                  <a:pt x="55694" y="10287"/>
                  <a:pt x="55650" y="11928"/>
                  <a:pt x="55632" y="13543"/>
                </a:cubicBezTo>
                <a:cubicBezTo>
                  <a:pt x="55458" y="13544"/>
                  <a:pt x="55285" y="13544"/>
                  <a:pt x="55113" y="13544"/>
                </a:cubicBezTo>
                <a:cubicBezTo>
                  <a:pt x="53672" y="13544"/>
                  <a:pt x="52268" y="13513"/>
                  <a:pt x="50850" y="13489"/>
                </a:cubicBezTo>
                <a:cubicBezTo>
                  <a:pt x="50939" y="11964"/>
                  <a:pt x="51011" y="10420"/>
                  <a:pt x="51046" y="8832"/>
                </a:cubicBezTo>
                <a:cubicBezTo>
                  <a:pt x="52554" y="8770"/>
                  <a:pt x="54071" y="8716"/>
                  <a:pt x="55623" y="8699"/>
                </a:cubicBezTo>
                <a:close/>
                <a:moveTo>
                  <a:pt x="40924" y="8876"/>
                </a:moveTo>
                <a:cubicBezTo>
                  <a:pt x="40926" y="8876"/>
                  <a:pt x="40928" y="8876"/>
                  <a:pt x="40930" y="8877"/>
                </a:cubicBezTo>
                <a:cubicBezTo>
                  <a:pt x="42420" y="8939"/>
                  <a:pt x="43910" y="9011"/>
                  <a:pt x="45426" y="9046"/>
                </a:cubicBezTo>
                <a:cubicBezTo>
                  <a:pt x="45462" y="10563"/>
                  <a:pt x="45426" y="12080"/>
                  <a:pt x="45364" y="13534"/>
                </a:cubicBezTo>
                <a:cubicBezTo>
                  <a:pt x="43865" y="13614"/>
                  <a:pt x="42384" y="13703"/>
                  <a:pt x="40894" y="13792"/>
                </a:cubicBezTo>
                <a:cubicBezTo>
                  <a:pt x="40921" y="12187"/>
                  <a:pt x="40912" y="10501"/>
                  <a:pt x="40912" y="8904"/>
                </a:cubicBezTo>
                <a:cubicBezTo>
                  <a:pt x="40896" y="8904"/>
                  <a:pt x="40909" y="8876"/>
                  <a:pt x="40924" y="8876"/>
                </a:cubicBezTo>
                <a:close/>
                <a:moveTo>
                  <a:pt x="40145" y="8849"/>
                </a:moveTo>
                <a:cubicBezTo>
                  <a:pt x="40282" y="8849"/>
                  <a:pt x="40420" y="8852"/>
                  <a:pt x="40555" y="8859"/>
                </a:cubicBezTo>
                <a:cubicBezTo>
                  <a:pt x="40573" y="10510"/>
                  <a:pt x="40555" y="12169"/>
                  <a:pt x="40537" y="13801"/>
                </a:cubicBezTo>
                <a:cubicBezTo>
                  <a:pt x="38825" y="13891"/>
                  <a:pt x="37094" y="13953"/>
                  <a:pt x="35381" y="14042"/>
                </a:cubicBezTo>
                <a:cubicBezTo>
                  <a:pt x="35479" y="12419"/>
                  <a:pt x="35488" y="10715"/>
                  <a:pt x="35533" y="9046"/>
                </a:cubicBezTo>
                <a:cubicBezTo>
                  <a:pt x="36853" y="8957"/>
                  <a:pt x="38218" y="8931"/>
                  <a:pt x="39583" y="8859"/>
                </a:cubicBezTo>
                <a:cubicBezTo>
                  <a:pt x="39768" y="8854"/>
                  <a:pt x="39957" y="8849"/>
                  <a:pt x="40145" y="8849"/>
                </a:cubicBezTo>
                <a:close/>
                <a:moveTo>
                  <a:pt x="35176" y="9073"/>
                </a:moveTo>
                <a:lnTo>
                  <a:pt x="35176" y="9073"/>
                </a:lnTo>
                <a:cubicBezTo>
                  <a:pt x="35122" y="10724"/>
                  <a:pt x="35131" y="12436"/>
                  <a:pt x="35024" y="14024"/>
                </a:cubicBezTo>
                <a:cubicBezTo>
                  <a:pt x="34293" y="14078"/>
                  <a:pt x="32428" y="14123"/>
                  <a:pt x="29850" y="14149"/>
                </a:cubicBezTo>
                <a:cubicBezTo>
                  <a:pt x="29805" y="13561"/>
                  <a:pt x="29796" y="12963"/>
                  <a:pt x="29832" y="12321"/>
                </a:cubicBezTo>
                <a:cubicBezTo>
                  <a:pt x="29877" y="11473"/>
                  <a:pt x="29957" y="10518"/>
                  <a:pt x="30055" y="9555"/>
                </a:cubicBezTo>
                <a:cubicBezTo>
                  <a:pt x="32990" y="9412"/>
                  <a:pt x="34498" y="9198"/>
                  <a:pt x="35176" y="9073"/>
                </a:cubicBezTo>
                <a:close/>
                <a:moveTo>
                  <a:pt x="29663" y="9573"/>
                </a:moveTo>
                <a:cubicBezTo>
                  <a:pt x="29573" y="10518"/>
                  <a:pt x="29493" y="11464"/>
                  <a:pt x="29449" y="12303"/>
                </a:cubicBezTo>
                <a:cubicBezTo>
                  <a:pt x="29413" y="12954"/>
                  <a:pt x="29422" y="13561"/>
                  <a:pt x="29466" y="14158"/>
                </a:cubicBezTo>
                <a:cubicBezTo>
                  <a:pt x="28030" y="14176"/>
                  <a:pt x="26398" y="14185"/>
                  <a:pt x="24631" y="14194"/>
                </a:cubicBezTo>
                <a:cubicBezTo>
                  <a:pt x="24631" y="13792"/>
                  <a:pt x="24640" y="13462"/>
                  <a:pt x="24658" y="13248"/>
                </a:cubicBezTo>
                <a:cubicBezTo>
                  <a:pt x="24711" y="12767"/>
                  <a:pt x="24694" y="11321"/>
                  <a:pt x="24667" y="9698"/>
                </a:cubicBezTo>
                <a:cubicBezTo>
                  <a:pt x="24917" y="9698"/>
                  <a:pt x="25166" y="9698"/>
                  <a:pt x="25398" y="9689"/>
                </a:cubicBezTo>
                <a:cubicBezTo>
                  <a:pt x="27058" y="9671"/>
                  <a:pt x="28476" y="9626"/>
                  <a:pt x="29663" y="9573"/>
                </a:cubicBezTo>
                <a:close/>
                <a:moveTo>
                  <a:pt x="1927" y="9421"/>
                </a:moveTo>
                <a:cubicBezTo>
                  <a:pt x="3355" y="9448"/>
                  <a:pt x="5103" y="9484"/>
                  <a:pt x="7012" y="9519"/>
                </a:cubicBezTo>
                <a:cubicBezTo>
                  <a:pt x="6923" y="10483"/>
                  <a:pt x="6834" y="11446"/>
                  <a:pt x="6789" y="12303"/>
                </a:cubicBezTo>
                <a:cubicBezTo>
                  <a:pt x="6753" y="12963"/>
                  <a:pt x="6771" y="13587"/>
                  <a:pt x="6807" y="14203"/>
                </a:cubicBezTo>
                <a:cubicBezTo>
                  <a:pt x="5112" y="14194"/>
                  <a:pt x="3462" y="14194"/>
                  <a:pt x="1900" y="14185"/>
                </a:cubicBezTo>
                <a:cubicBezTo>
                  <a:pt x="1900" y="13784"/>
                  <a:pt x="1900" y="13453"/>
                  <a:pt x="1927" y="13248"/>
                </a:cubicBezTo>
                <a:cubicBezTo>
                  <a:pt x="1972" y="12740"/>
                  <a:pt x="1954" y="11152"/>
                  <a:pt x="1927" y="9421"/>
                </a:cubicBezTo>
                <a:close/>
                <a:moveTo>
                  <a:pt x="7396" y="9528"/>
                </a:moveTo>
                <a:cubicBezTo>
                  <a:pt x="9002" y="9555"/>
                  <a:pt x="10705" y="9591"/>
                  <a:pt x="12436" y="9609"/>
                </a:cubicBezTo>
                <a:cubicBezTo>
                  <a:pt x="12436" y="9680"/>
                  <a:pt x="12436" y="9742"/>
                  <a:pt x="12436" y="9805"/>
                </a:cubicBezTo>
                <a:cubicBezTo>
                  <a:pt x="12427" y="11179"/>
                  <a:pt x="12409" y="12775"/>
                  <a:pt x="12409" y="14212"/>
                </a:cubicBezTo>
                <a:cubicBezTo>
                  <a:pt x="10652" y="14212"/>
                  <a:pt x="8903" y="14203"/>
                  <a:pt x="7191" y="14203"/>
                </a:cubicBezTo>
                <a:cubicBezTo>
                  <a:pt x="7155" y="13587"/>
                  <a:pt x="7137" y="12981"/>
                  <a:pt x="7173" y="12321"/>
                </a:cubicBezTo>
                <a:cubicBezTo>
                  <a:pt x="7217" y="11464"/>
                  <a:pt x="7307" y="10501"/>
                  <a:pt x="7396" y="9528"/>
                </a:cubicBezTo>
                <a:close/>
                <a:moveTo>
                  <a:pt x="12820" y="9617"/>
                </a:moveTo>
                <a:cubicBezTo>
                  <a:pt x="14729" y="9644"/>
                  <a:pt x="16656" y="9671"/>
                  <a:pt x="18476" y="9689"/>
                </a:cubicBezTo>
                <a:cubicBezTo>
                  <a:pt x="18529" y="10813"/>
                  <a:pt x="18592" y="12106"/>
                  <a:pt x="18672" y="13436"/>
                </a:cubicBezTo>
                <a:cubicBezTo>
                  <a:pt x="18681" y="13712"/>
                  <a:pt x="18699" y="13971"/>
                  <a:pt x="18708" y="14212"/>
                </a:cubicBezTo>
                <a:lnTo>
                  <a:pt x="12793" y="14212"/>
                </a:lnTo>
                <a:cubicBezTo>
                  <a:pt x="12793" y="12784"/>
                  <a:pt x="12811" y="11179"/>
                  <a:pt x="12820" y="9814"/>
                </a:cubicBezTo>
                <a:cubicBezTo>
                  <a:pt x="12820" y="9742"/>
                  <a:pt x="12820" y="9680"/>
                  <a:pt x="12820" y="9617"/>
                </a:cubicBezTo>
                <a:close/>
                <a:moveTo>
                  <a:pt x="18868" y="9689"/>
                </a:moveTo>
                <a:lnTo>
                  <a:pt x="18868" y="9689"/>
                </a:lnTo>
                <a:cubicBezTo>
                  <a:pt x="20197" y="9698"/>
                  <a:pt x="21473" y="9707"/>
                  <a:pt x="22633" y="9707"/>
                </a:cubicBezTo>
                <a:cubicBezTo>
                  <a:pt x="23213" y="9707"/>
                  <a:pt x="23766" y="9707"/>
                  <a:pt x="24283" y="9698"/>
                </a:cubicBezTo>
                <a:lnTo>
                  <a:pt x="24283" y="9698"/>
                </a:lnTo>
                <a:cubicBezTo>
                  <a:pt x="24310" y="11259"/>
                  <a:pt x="24328" y="12758"/>
                  <a:pt x="24274" y="13213"/>
                </a:cubicBezTo>
                <a:cubicBezTo>
                  <a:pt x="24257" y="13436"/>
                  <a:pt x="24248" y="13784"/>
                  <a:pt x="24248" y="14194"/>
                </a:cubicBezTo>
                <a:cubicBezTo>
                  <a:pt x="22624" y="14203"/>
                  <a:pt x="20893" y="14212"/>
                  <a:pt x="19100" y="14212"/>
                </a:cubicBezTo>
                <a:cubicBezTo>
                  <a:pt x="19082" y="13971"/>
                  <a:pt x="19064" y="13703"/>
                  <a:pt x="19056" y="13418"/>
                </a:cubicBezTo>
                <a:cubicBezTo>
                  <a:pt x="18993" y="12347"/>
                  <a:pt x="18922" y="10973"/>
                  <a:pt x="18868" y="9689"/>
                </a:cubicBezTo>
                <a:close/>
                <a:moveTo>
                  <a:pt x="50841" y="13846"/>
                </a:moveTo>
                <a:cubicBezTo>
                  <a:pt x="52169" y="13868"/>
                  <a:pt x="53522" y="13904"/>
                  <a:pt x="54863" y="13904"/>
                </a:cubicBezTo>
                <a:cubicBezTo>
                  <a:pt x="55117" y="13904"/>
                  <a:pt x="55370" y="13902"/>
                  <a:pt x="55623" y="13900"/>
                </a:cubicBezTo>
                <a:lnTo>
                  <a:pt x="55623" y="13900"/>
                </a:lnTo>
                <a:cubicBezTo>
                  <a:pt x="55605" y="15577"/>
                  <a:pt x="55543" y="17245"/>
                  <a:pt x="55578" y="18940"/>
                </a:cubicBezTo>
                <a:cubicBezTo>
                  <a:pt x="54160" y="18891"/>
                  <a:pt x="52742" y="18850"/>
                  <a:pt x="51283" y="18850"/>
                </a:cubicBezTo>
                <a:cubicBezTo>
                  <a:pt x="51145" y="18850"/>
                  <a:pt x="51007" y="18850"/>
                  <a:pt x="50868" y="18851"/>
                </a:cubicBezTo>
                <a:cubicBezTo>
                  <a:pt x="50743" y="17290"/>
                  <a:pt x="50734" y="15479"/>
                  <a:pt x="50823" y="13873"/>
                </a:cubicBezTo>
                <a:cubicBezTo>
                  <a:pt x="50823" y="13864"/>
                  <a:pt x="50823" y="13846"/>
                  <a:pt x="50841" y="13846"/>
                </a:cubicBezTo>
                <a:close/>
                <a:moveTo>
                  <a:pt x="48577" y="13820"/>
                </a:moveTo>
                <a:cubicBezTo>
                  <a:pt x="49209" y="13820"/>
                  <a:pt x="49844" y="13826"/>
                  <a:pt x="50475" y="13837"/>
                </a:cubicBezTo>
                <a:cubicBezTo>
                  <a:pt x="50377" y="15452"/>
                  <a:pt x="50386" y="17281"/>
                  <a:pt x="50520" y="18851"/>
                </a:cubicBezTo>
                <a:cubicBezTo>
                  <a:pt x="50425" y="18850"/>
                  <a:pt x="50331" y="18850"/>
                  <a:pt x="50236" y="18850"/>
                </a:cubicBezTo>
                <a:cubicBezTo>
                  <a:pt x="48697" y="18850"/>
                  <a:pt x="47217" y="18916"/>
                  <a:pt x="45729" y="18958"/>
                </a:cubicBezTo>
                <a:cubicBezTo>
                  <a:pt x="45676" y="17307"/>
                  <a:pt x="45640" y="15541"/>
                  <a:pt x="45712" y="13873"/>
                </a:cubicBezTo>
                <a:cubicBezTo>
                  <a:pt x="46650" y="13835"/>
                  <a:pt x="47611" y="13820"/>
                  <a:pt x="48577" y="13820"/>
                </a:cubicBezTo>
                <a:close/>
                <a:moveTo>
                  <a:pt x="60378" y="13748"/>
                </a:moveTo>
                <a:cubicBezTo>
                  <a:pt x="60405" y="15603"/>
                  <a:pt x="60565" y="17388"/>
                  <a:pt x="60699" y="19109"/>
                </a:cubicBezTo>
                <a:cubicBezTo>
                  <a:pt x="59084" y="19083"/>
                  <a:pt x="57487" y="19029"/>
                  <a:pt x="55935" y="18940"/>
                </a:cubicBezTo>
                <a:cubicBezTo>
                  <a:pt x="55899" y="17245"/>
                  <a:pt x="55962" y="15577"/>
                  <a:pt x="55971" y="13900"/>
                </a:cubicBezTo>
                <a:cubicBezTo>
                  <a:pt x="57478" y="13882"/>
                  <a:pt x="58924" y="13810"/>
                  <a:pt x="60378" y="13748"/>
                </a:cubicBezTo>
                <a:close/>
                <a:moveTo>
                  <a:pt x="64776" y="13596"/>
                </a:moveTo>
                <a:cubicBezTo>
                  <a:pt x="64812" y="13623"/>
                  <a:pt x="64794" y="13694"/>
                  <a:pt x="64794" y="13748"/>
                </a:cubicBezTo>
                <a:cubicBezTo>
                  <a:pt x="64803" y="15532"/>
                  <a:pt x="64758" y="17388"/>
                  <a:pt x="64776" y="19190"/>
                </a:cubicBezTo>
                <a:cubicBezTo>
                  <a:pt x="63536" y="19163"/>
                  <a:pt x="62323" y="19118"/>
                  <a:pt x="61065" y="19109"/>
                </a:cubicBezTo>
                <a:cubicBezTo>
                  <a:pt x="60904" y="17361"/>
                  <a:pt x="60770" y="15595"/>
                  <a:pt x="60726" y="13730"/>
                </a:cubicBezTo>
                <a:cubicBezTo>
                  <a:pt x="62073" y="13676"/>
                  <a:pt x="63429" y="13641"/>
                  <a:pt x="64776" y="13596"/>
                </a:cubicBezTo>
                <a:close/>
                <a:moveTo>
                  <a:pt x="70458" y="13227"/>
                </a:moveTo>
                <a:cubicBezTo>
                  <a:pt x="70487" y="13227"/>
                  <a:pt x="70494" y="13253"/>
                  <a:pt x="70494" y="13382"/>
                </a:cubicBezTo>
                <a:cubicBezTo>
                  <a:pt x="70494" y="13766"/>
                  <a:pt x="70459" y="14247"/>
                  <a:pt x="70441" y="14604"/>
                </a:cubicBezTo>
                <a:cubicBezTo>
                  <a:pt x="70378" y="15996"/>
                  <a:pt x="70307" y="17441"/>
                  <a:pt x="70289" y="18824"/>
                </a:cubicBezTo>
                <a:cubicBezTo>
                  <a:pt x="69531" y="18949"/>
                  <a:pt x="68701" y="19118"/>
                  <a:pt x="67818" y="19127"/>
                </a:cubicBezTo>
                <a:cubicBezTo>
                  <a:pt x="66944" y="19145"/>
                  <a:pt x="66025" y="19190"/>
                  <a:pt x="65133" y="19199"/>
                </a:cubicBezTo>
                <a:cubicBezTo>
                  <a:pt x="65124" y="17325"/>
                  <a:pt x="65142" y="15461"/>
                  <a:pt x="65151" y="13587"/>
                </a:cubicBezTo>
                <a:cubicBezTo>
                  <a:pt x="66979" y="13561"/>
                  <a:pt x="68746" y="13436"/>
                  <a:pt x="70378" y="13239"/>
                </a:cubicBezTo>
                <a:cubicBezTo>
                  <a:pt x="70415" y="13236"/>
                  <a:pt x="70440" y="13227"/>
                  <a:pt x="70458" y="13227"/>
                </a:cubicBezTo>
                <a:close/>
                <a:moveTo>
                  <a:pt x="45355" y="13900"/>
                </a:moveTo>
                <a:cubicBezTo>
                  <a:pt x="45283" y="15559"/>
                  <a:pt x="45319" y="17334"/>
                  <a:pt x="45382" y="18984"/>
                </a:cubicBezTo>
                <a:cubicBezTo>
                  <a:pt x="43838" y="19047"/>
                  <a:pt x="42339" y="19163"/>
                  <a:pt x="40778" y="19208"/>
                </a:cubicBezTo>
                <a:cubicBezTo>
                  <a:pt x="40707" y="17521"/>
                  <a:pt x="40832" y="15809"/>
                  <a:pt x="40885" y="14149"/>
                </a:cubicBezTo>
                <a:cubicBezTo>
                  <a:pt x="42384" y="14069"/>
                  <a:pt x="43838" y="13953"/>
                  <a:pt x="45355" y="13900"/>
                </a:cubicBezTo>
                <a:close/>
                <a:moveTo>
                  <a:pt x="40529" y="14167"/>
                </a:moveTo>
                <a:cubicBezTo>
                  <a:pt x="40475" y="15826"/>
                  <a:pt x="40350" y="17539"/>
                  <a:pt x="40430" y="19234"/>
                </a:cubicBezTo>
                <a:cubicBezTo>
                  <a:pt x="38718" y="19288"/>
                  <a:pt x="37031" y="19377"/>
                  <a:pt x="35444" y="19564"/>
                </a:cubicBezTo>
                <a:cubicBezTo>
                  <a:pt x="35328" y="17923"/>
                  <a:pt x="35220" y="16112"/>
                  <a:pt x="35354" y="14399"/>
                </a:cubicBezTo>
                <a:cubicBezTo>
                  <a:pt x="37076" y="14319"/>
                  <a:pt x="38789" y="14230"/>
                  <a:pt x="40529" y="14167"/>
                </a:cubicBezTo>
                <a:close/>
                <a:moveTo>
                  <a:pt x="34953" y="14408"/>
                </a:moveTo>
                <a:lnTo>
                  <a:pt x="34953" y="14426"/>
                </a:lnTo>
                <a:lnTo>
                  <a:pt x="34997" y="14426"/>
                </a:lnTo>
                <a:cubicBezTo>
                  <a:pt x="34980" y="14711"/>
                  <a:pt x="34962" y="14997"/>
                  <a:pt x="34953" y="15282"/>
                </a:cubicBezTo>
                <a:lnTo>
                  <a:pt x="34953" y="16504"/>
                </a:lnTo>
                <a:lnTo>
                  <a:pt x="34944" y="16504"/>
                </a:lnTo>
                <a:cubicBezTo>
                  <a:pt x="34953" y="17566"/>
                  <a:pt x="35024" y="18610"/>
                  <a:pt x="35096" y="19609"/>
                </a:cubicBezTo>
                <a:cubicBezTo>
                  <a:pt x="35024" y="19609"/>
                  <a:pt x="34962" y="19618"/>
                  <a:pt x="34899" y="19627"/>
                </a:cubicBezTo>
                <a:lnTo>
                  <a:pt x="34899" y="19636"/>
                </a:lnTo>
                <a:cubicBezTo>
                  <a:pt x="34337" y="19654"/>
                  <a:pt x="32607" y="19689"/>
                  <a:pt x="30171" y="19743"/>
                </a:cubicBezTo>
                <a:cubicBezTo>
                  <a:pt x="30144" y="18949"/>
                  <a:pt x="30118" y="18271"/>
                  <a:pt x="30109" y="17807"/>
                </a:cubicBezTo>
                <a:cubicBezTo>
                  <a:pt x="30100" y="16986"/>
                  <a:pt x="30028" y="16219"/>
                  <a:pt x="29957" y="15470"/>
                </a:cubicBezTo>
                <a:cubicBezTo>
                  <a:pt x="29930" y="15157"/>
                  <a:pt x="29904" y="14845"/>
                  <a:pt x="29877" y="14542"/>
                </a:cubicBezTo>
                <a:cubicBezTo>
                  <a:pt x="32303" y="14506"/>
                  <a:pt x="34105" y="14470"/>
                  <a:pt x="34953" y="14408"/>
                </a:cubicBezTo>
                <a:close/>
                <a:moveTo>
                  <a:pt x="29493" y="14542"/>
                </a:moveTo>
                <a:cubicBezTo>
                  <a:pt x="29511" y="14863"/>
                  <a:pt x="29547" y="15184"/>
                  <a:pt x="29573" y="15505"/>
                </a:cubicBezTo>
                <a:cubicBezTo>
                  <a:pt x="29645" y="16246"/>
                  <a:pt x="29716" y="17004"/>
                  <a:pt x="29725" y="17816"/>
                </a:cubicBezTo>
                <a:cubicBezTo>
                  <a:pt x="29734" y="18280"/>
                  <a:pt x="29761" y="18958"/>
                  <a:pt x="29788" y="19752"/>
                </a:cubicBezTo>
                <a:cubicBezTo>
                  <a:pt x="28262" y="19787"/>
                  <a:pt x="26487" y="19823"/>
                  <a:pt x="24551" y="19868"/>
                </a:cubicBezTo>
                <a:cubicBezTo>
                  <a:pt x="24578" y="19591"/>
                  <a:pt x="24604" y="19368"/>
                  <a:pt x="24631" y="19216"/>
                </a:cubicBezTo>
                <a:cubicBezTo>
                  <a:pt x="24729" y="18583"/>
                  <a:pt x="24694" y="17147"/>
                  <a:pt x="24667" y="15764"/>
                </a:cubicBezTo>
                <a:cubicBezTo>
                  <a:pt x="24658" y="15354"/>
                  <a:pt x="24649" y="14952"/>
                  <a:pt x="24640" y="14586"/>
                </a:cubicBezTo>
                <a:cubicBezTo>
                  <a:pt x="26415" y="14578"/>
                  <a:pt x="28048" y="14560"/>
                  <a:pt x="29493" y="14542"/>
                </a:cubicBezTo>
                <a:close/>
                <a:moveTo>
                  <a:pt x="24257" y="14586"/>
                </a:moveTo>
                <a:cubicBezTo>
                  <a:pt x="24257" y="14952"/>
                  <a:pt x="24274" y="15354"/>
                  <a:pt x="24283" y="15773"/>
                </a:cubicBezTo>
                <a:cubicBezTo>
                  <a:pt x="24310" y="17075"/>
                  <a:pt x="24346" y="18556"/>
                  <a:pt x="24248" y="19163"/>
                </a:cubicBezTo>
                <a:cubicBezTo>
                  <a:pt x="24221" y="19323"/>
                  <a:pt x="24194" y="19573"/>
                  <a:pt x="24167" y="19877"/>
                </a:cubicBezTo>
                <a:cubicBezTo>
                  <a:pt x="22544" y="19921"/>
                  <a:pt x="20813" y="19957"/>
                  <a:pt x="19038" y="20001"/>
                </a:cubicBezTo>
                <a:cubicBezTo>
                  <a:pt x="19118" y="18101"/>
                  <a:pt x="19180" y="16210"/>
                  <a:pt x="19154" y="15452"/>
                </a:cubicBezTo>
                <a:cubicBezTo>
                  <a:pt x="19154" y="15256"/>
                  <a:pt x="19136" y="14961"/>
                  <a:pt x="19118" y="14604"/>
                </a:cubicBezTo>
                <a:cubicBezTo>
                  <a:pt x="20902" y="14595"/>
                  <a:pt x="22633" y="14595"/>
                  <a:pt x="24257" y="14586"/>
                </a:cubicBezTo>
                <a:close/>
                <a:moveTo>
                  <a:pt x="18734" y="14604"/>
                </a:moveTo>
                <a:cubicBezTo>
                  <a:pt x="18752" y="14970"/>
                  <a:pt x="18761" y="15264"/>
                  <a:pt x="18770" y="15470"/>
                </a:cubicBezTo>
                <a:cubicBezTo>
                  <a:pt x="18797" y="16210"/>
                  <a:pt x="18725" y="18110"/>
                  <a:pt x="18654" y="20010"/>
                </a:cubicBezTo>
                <a:cubicBezTo>
                  <a:pt x="16781" y="20064"/>
                  <a:pt x="14863" y="20109"/>
                  <a:pt x="12971" y="20162"/>
                </a:cubicBezTo>
                <a:cubicBezTo>
                  <a:pt x="12918" y="19190"/>
                  <a:pt x="12873" y="18351"/>
                  <a:pt x="12838" y="17905"/>
                </a:cubicBezTo>
                <a:cubicBezTo>
                  <a:pt x="12802" y="17405"/>
                  <a:pt x="12793" y="16130"/>
                  <a:pt x="12793" y="14604"/>
                </a:cubicBezTo>
                <a:close/>
                <a:moveTo>
                  <a:pt x="7226" y="14586"/>
                </a:moveTo>
                <a:lnTo>
                  <a:pt x="7226" y="14586"/>
                </a:lnTo>
                <a:cubicBezTo>
                  <a:pt x="8921" y="14595"/>
                  <a:pt x="10661" y="14595"/>
                  <a:pt x="12409" y="14604"/>
                </a:cubicBezTo>
                <a:cubicBezTo>
                  <a:pt x="12400" y="16139"/>
                  <a:pt x="12418" y="17423"/>
                  <a:pt x="12454" y="17932"/>
                </a:cubicBezTo>
                <a:cubicBezTo>
                  <a:pt x="12490" y="18378"/>
                  <a:pt x="12534" y="19208"/>
                  <a:pt x="12588" y="20171"/>
                </a:cubicBezTo>
                <a:cubicBezTo>
                  <a:pt x="10857" y="20216"/>
                  <a:pt x="9162" y="20269"/>
                  <a:pt x="7538" y="20314"/>
                </a:cubicBezTo>
                <a:cubicBezTo>
                  <a:pt x="7494" y="19288"/>
                  <a:pt x="7467" y="18378"/>
                  <a:pt x="7458" y="17807"/>
                </a:cubicBezTo>
                <a:cubicBezTo>
                  <a:pt x="7440" y="16986"/>
                  <a:pt x="7369" y="16219"/>
                  <a:pt x="7298" y="15470"/>
                </a:cubicBezTo>
                <a:cubicBezTo>
                  <a:pt x="7271" y="15175"/>
                  <a:pt x="7244" y="14881"/>
                  <a:pt x="7226" y="14586"/>
                </a:cubicBezTo>
                <a:close/>
                <a:moveTo>
                  <a:pt x="1900" y="14569"/>
                </a:moveTo>
                <a:lnTo>
                  <a:pt x="1900" y="14569"/>
                </a:lnTo>
                <a:cubicBezTo>
                  <a:pt x="3470" y="14578"/>
                  <a:pt x="5130" y="14586"/>
                  <a:pt x="6834" y="14586"/>
                </a:cubicBezTo>
                <a:cubicBezTo>
                  <a:pt x="6860" y="14890"/>
                  <a:pt x="6887" y="15193"/>
                  <a:pt x="6914" y="15505"/>
                </a:cubicBezTo>
                <a:cubicBezTo>
                  <a:pt x="6985" y="16246"/>
                  <a:pt x="7057" y="17004"/>
                  <a:pt x="7075" y="17816"/>
                </a:cubicBezTo>
                <a:cubicBezTo>
                  <a:pt x="7084" y="18387"/>
                  <a:pt x="7110" y="19297"/>
                  <a:pt x="7155" y="20332"/>
                </a:cubicBezTo>
                <a:cubicBezTo>
                  <a:pt x="5210" y="20385"/>
                  <a:pt x="3381" y="20448"/>
                  <a:pt x="1767" y="20501"/>
                </a:cubicBezTo>
                <a:cubicBezTo>
                  <a:pt x="1811" y="19930"/>
                  <a:pt x="1856" y="19475"/>
                  <a:pt x="1891" y="19216"/>
                </a:cubicBezTo>
                <a:cubicBezTo>
                  <a:pt x="1999" y="18583"/>
                  <a:pt x="1963" y="17147"/>
                  <a:pt x="1927" y="15764"/>
                </a:cubicBezTo>
                <a:cubicBezTo>
                  <a:pt x="1918" y="15345"/>
                  <a:pt x="1909" y="14934"/>
                  <a:pt x="1900" y="14569"/>
                </a:cubicBezTo>
                <a:close/>
                <a:moveTo>
                  <a:pt x="7164" y="20715"/>
                </a:moveTo>
                <a:cubicBezTo>
                  <a:pt x="7173" y="20965"/>
                  <a:pt x="7182" y="21215"/>
                  <a:pt x="7199" y="21473"/>
                </a:cubicBezTo>
                <a:cubicBezTo>
                  <a:pt x="7235" y="22437"/>
                  <a:pt x="7271" y="23463"/>
                  <a:pt x="7307" y="24382"/>
                </a:cubicBezTo>
                <a:cubicBezTo>
                  <a:pt x="5228" y="24292"/>
                  <a:pt x="3274" y="24212"/>
                  <a:pt x="1544" y="24150"/>
                </a:cubicBezTo>
                <a:cubicBezTo>
                  <a:pt x="1606" y="23070"/>
                  <a:pt x="1668" y="21866"/>
                  <a:pt x="1740" y="20885"/>
                </a:cubicBezTo>
                <a:cubicBezTo>
                  <a:pt x="3363" y="20831"/>
                  <a:pt x="5201" y="20769"/>
                  <a:pt x="7164" y="20715"/>
                </a:cubicBezTo>
                <a:close/>
                <a:moveTo>
                  <a:pt x="12606" y="20555"/>
                </a:moveTo>
                <a:cubicBezTo>
                  <a:pt x="12686" y="22009"/>
                  <a:pt x="12775" y="23650"/>
                  <a:pt x="12873" y="24631"/>
                </a:cubicBezTo>
                <a:cubicBezTo>
                  <a:pt x="11107" y="24551"/>
                  <a:pt x="9358" y="24471"/>
                  <a:pt x="7690" y="24400"/>
                </a:cubicBezTo>
                <a:cubicBezTo>
                  <a:pt x="7654" y="23472"/>
                  <a:pt x="7619" y="22437"/>
                  <a:pt x="7583" y="21465"/>
                </a:cubicBezTo>
                <a:cubicBezTo>
                  <a:pt x="7574" y="21206"/>
                  <a:pt x="7556" y="20947"/>
                  <a:pt x="7547" y="20697"/>
                </a:cubicBezTo>
                <a:cubicBezTo>
                  <a:pt x="9180" y="20653"/>
                  <a:pt x="10875" y="20599"/>
                  <a:pt x="12606" y="20555"/>
                </a:cubicBezTo>
                <a:close/>
                <a:moveTo>
                  <a:pt x="18645" y="20403"/>
                </a:moveTo>
                <a:lnTo>
                  <a:pt x="18645" y="20403"/>
                </a:lnTo>
                <a:cubicBezTo>
                  <a:pt x="18636" y="20635"/>
                  <a:pt x="18627" y="20876"/>
                  <a:pt x="18610" y="21108"/>
                </a:cubicBezTo>
                <a:cubicBezTo>
                  <a:pt x="18556" y="22589"/>
                  <a:pt x="18502" y="23989"/>
                  <a:pt x="18485" y="24765"/>
                </a:cubicBezTo>
                <a:cubicBezTo>
                  <a:pt x="18485" y="24810"/>
                  <a:pt x="18485" y="24855"/>
                  <a:pt x="18485" y="24890"/>
                </a:cubicBezTo>
                <a:cubicBezTo>
                  <a:pt x="16763" y="24810"/>
                  <a:pt x="14996" y="24730"/>
                  <a:pt x="13257" y="24649"/>
                </a:cubicBezTo>
                <a:cubicBezTo>
                  <a:pt x="13168" y="23686"/>
                  <a:pt x="13070" y="22027"/>
                  <a:pt x="12989" y="20546"/>
                </a:cubicBezTo>
                <a:cubicBezTo>
                  <a:pt x="14872" y="20492"/>
                  <a:pt x="16781" y="20448"/>
                  <a:pt x="18645" y="20403"/>
                </a:cubicBezTo>
                <a:close/>
                <a:moveTo>
                  <a:pt x="70271" y="19199"/>
                </a:moveTo>
                <a:lnTo>
                  <a:pt x="70271" y="19199"/>
                </a:lnTo>
                <a:cubicBezTo>
                  <a:pt x="70236" y="21010"/>
                  <a:pt x="70218" y="22963"/>
                  <a:pt x="70253" y="24819"/>
                </a:cubicBezTo>
                <a:cubicBezTo>
                  <a:pt x="69988" y="24816"/>
                  <a:pt x="69721" y="24814"/>
                  <a:pt x="69454" y="24814"/>
                </a:cubicBezTo>
                <a:cubicBezTo>
                  <a:pt x="68140" y="24814"/>
                  <a:pt x="66814" y="24850"/>
                  <a:pt x="65561" y="24917"/>
                </a:cubicBezTo>
                <a:cubicBezTo>
                  <a:pt x="65347" y="23204"/>
                  <a:pt x="65142" y="21482"/>
                  <a:pt x="65133" y="19555"/>
                </a:cubicBezTo>
                <a:cubicBezTo>
                  <a:pt x="66462" y="19502"/>
                  <a:pt x="67827" y="19547"/>
                  <a:pt x="69049" y="19377"/>
                </a:cubicBezTo>
                <a:cubicBezTo>
                  <a:pt x="69468" y="19323"/>
                  <a:pt x="69906" y="19252"/>
                  <a:pt x="70271" y="19199"/>
                </a:cubicBezTo>
                <a:close/>
                <a:moveTo>
                  <a:pt x="61100" y="19457"/>
                </a:moveTo>
                <a:cubicBezTo>
                  <a:pt x="62340" y="19475"/>
                  <a:pt x="63545" y="19520"/>
                  <a:pt x="64776" y="19547"/>
                </a:cubicBezTo>
                <a:cubicBezTo>
                  <a:pt x="64776" y="21482"/>
                  <a:pt x="65017" y="23231"/>
                  <a:pt x="65204" y="24944"/>
                </a:cubicBezTo>
                <a:cubicBezTo>
                  <a:pt x="64000" y="24979"/>
                  <a:pt x="62840" y="25069"/>
                  <a:pt x="61654" y="25140"/>
                </a:cubicBezTo>
                <a:cubicBezTo>
                  <a:pt x="61422" y="23302"/>
                  <a:pt x="61216" y="21429"/>
                  <a:pt x="61092" y="19493"/>
                </a:cubicBezTo>
                <a:cubicBezTo>
                  <a:pt x="61092" y="19475"/>
                  <a:pt x="61092" y="19466"/>
                  <a:pt x="61100" y="19457"/>
                </a:cubicBezTo>
                <a:close/>
                <a:moveTo>
                  <a:pt x="24141" y="20269"/>
                </a:moveTo>
                <a:cubicBezTo>
                  <a:pt x="24051" y="21349"/>
                  <a:pt x="23962" y="22910"/>
                  <a:pt x="23891" y="24239"/>
                </a:cubicBezTo>
                <a:cubicBezTo>
                  <a:pt x="23873" y="24560"/>
                  <a:pt x="23855" y="24872"/>
                  <a:pt x="23846" y="25149"/>
                </a:cubicBezTo>
                <a:cubicBezTo>
                  <a:pt x="22258" y="25078"/>
                  <a:pt x="20581" y="24997"/>
                  <a:pt x="18868" y="24908"/>
                </a:cubicBezTo>
                <a:cubicBezTo>
                  <a:pt x="18868" y="24863"/>
                  <a:pt x="18868" y="24819"/>
                  <a:pt x="18877" y="24774"/>
                </a:cubicBezTo>
                <a:cubicBezTo>
                  <a:pt x="18886" y="23998"/>
                  <a:pt x="18940" y="22606"/>
                  <a:pt x="19002" y="21117"/>
                </a:cubicBezTo>
                <a:cubicBezTo>
                  <a:pt x="19011" y="20876"/>
                  <a:pt x="19020" y="20635"/>
                  <a:pt x="19029" y="20385"/>
                </a:cubicBezTo>
                <a:cubicBezTo>
                  <a:pt x="20795" y="20349"/>
                  <a:pt x="22517" y="20305"/>
                  <a:pt x="24141" y="20269"/>
                </a:cubicBezTo>
                <a:close/>
                <a:moveTo>
                  <a:pt x="55953" y="19306"/>
                </a:moveTo>
                <a:cubicBezTo>
                  <a:pt x="57532" y="19368"/>
                  <a:pt x="59102" y="19439"/>
                  <a:pt x="60726" y="19457"/>
                </a:cubicBezTo>
                <a:cubicBezTo>
                  <a:pt x="60868" y="21411"/>
                  <a:pt x="61065" y="23302"/>
                  <a:pt x="61297" y="25158"/>
                </a:cubicBezTo>
                <a:cubicBezTo>
                  <a:pt x="59620" y="25265"/>
                  <a:pt x="57809" y="25265"/>
                  <a:pt x="56051" y="25265"/>
                </a:cubicBezTo>
                <a:cubicBezTo>
                  <a:pt x="56033" y="23267"/>
                  <a:pt x="56015" y="21277"/>
                  <a:pt x="55944" y="19332"/>
                </a:cubicBezTo>
                <a:cubicBezTo>
                  <a:pt x="55944" y="19323"/>
                  <a:pt x="55944" y="19306"/>
                  <a:pt x="55953" y="19306"/>
                </a:cubicBezTo>
                <a:close/>
                <a:moveTo>
                  <a:pt x="50913" y="19199"/>
                </a:moveTo>
                <a:cubicBezTo>
                  <a:pt x="52501" y="19199"/>
                  <a:pt x="54044" y="19243"/>
                  <a:pt x="55587" y="19297"/>
                </a:cubicBezTo>
                <a:cubicBezTo>
                  <a:pt x="55659" y="21250"/>
                  <a:pt x="55676" y="23258"/>
                  <a:pt x="55694" y="25265"/>
                </a:cubicBezTo>
                <a:cubicBezTo>
                  <a:pt x="54178" y="25309"/>
                  <a:pt x="52634" y="25327"/>
                  <a:pt x="51127" y="25390"/>
                </a:cubicBezTo>
                <a:cubicBezTo>
                  <a:pt x="51109" y="23284"/>
                  <a:pt x="51064" y="21197"/>
                  <a:pt x="50904" y="19234"/>
                </a:cubicBezTo>
                <a:cubicBezTo>
                  <a:pt x="50895" y="19216"/>
                  <a:pt x="50895" y="19199"/>
                  <a:pt x="50913" y="19199"/>
                </a:cubicBezTo>
                <a:close/>
                <a:moveTo>
                  <a:pt x="29796" y="20135"/>
                </a:moveTo>
                <a:cubicBezTo>
                  <a:pt x="29814" y="20564"/>
                  <a:pt x="29832" y="21018"/>
                  <a:pt x="29850" y="21473"/>
                </a:cubicBezTo>
                <a:cubicBezTo>
                  <a:pt x="29904" y="22838"/>
                  <a:pt x="29966" y="24319"/>
                  <a:pt x="29993" y="25461"/>
                </a:cubicBezTo>
                <a:cubicBezTo>
                  <a:pt x="28333" y="25372"/>
                  <a:pt x="26371" y="25274"/>
                  <a:pt x="24230" y="25176"/>
                </a:cubicBezTo>
                <a:cubicBezTo>
                  <a:pt x="24239" y="24890"/>
                  <a:pt x="24257" y="24578"/>
                  <a:pt x="24274" y="24257"/>
                </a:cubicBezTo>
                <a:cubicBezTo>
                  <a:pt x="24355" y="22910"/>
                  <a:pt x="24435" y="21331"/>
                  <a:pt x="24524" y="20260"/>
                </a:cubicBezTo>
                <a:cubicBezTo>
                  <a:pt x="26469" y="20207"/>
                  <a:pt x="28262" y="20171"/>
                  <a:pt x="29796" y="20135"/>
                </a:cubicBezTo>
                <a:close/>
                <a:moveTo>
                  <a:pt x="50538" y="19199"/>
                </a:moveTo>
                <a:cubicBezTo>
                  <a:pt x="50716" y="21170"/>
                  <a:pt x="50743" y="23284"/>
                  <a:pt x="50779" y="25408"/>
                </a:cubicBezTo>
                <a:cubicBezTo>
                  <a:pt x="49280" y="25488"/>
                  <a:pt x="47755" y="25541"/>
                  <a:pt x="46238" y="25604"/>
                </a:cubicBezTo>
                <a:cubicBezTo>
                  <a:pt x="46086" y="23499"/>
                  <a:pt x="45854" y="21473"/>
                  <a:pt x="45756" y="19315"/>
                </a:cubicBezTo>
                <a:cubicBezTo>
                  <a:pt x="47335" y="19261"/>
                  <a:pt x="48905" y="19199"/>
                  <a:pt x="50538" y="19199"/>
                </a:cubicBezTo>
                <a:close/>
                <a:moveTo>
                  <a:pt x="35105" y="19966"/>
                </a:moveTo>
                <a:cubicBezTo>
                  <a:pt x="35158" y="21857"/>
                  <a:pt x="35220" y="23793"/>
                  <a:pt x="35212" y="25720"/>
                </a:cubicBezTo>
                <a:cubicBezTo>
                  <a:pt x="34846" y="25702"/>
                  <a:pt x="33044" y="25613"/>
                  <a:pt x="30376" y="25479"/>
                </a:cubicBezTo>
                <a:cubicBezTo>
                  <a:pt x="30350" y="24328"/>
                  <a:pt x="30287" y="22838"/>
                  <a:pt x="30234" y="21465"/>
                </a:cubicBezTo>
                <a:cubicBezTo>
                  <a:pt x="30216" y="21001"/>
                  <a:pt x="30198" y="20555"/>
                  <a:pt x="30189" y="20126"/>
                </a:cubicBezTo>
                <a:cubicBezTo>
                  <a:pt x="33115" y="20064"/>
                  <a:pt x="35015" y="20019"/>
                  <a:pt x="35096" y="20019"/>
                </a:cubicBezTo>
                <a:lnTo>
                  <a:pt x="35096" y="19966"/>
                </a:lnTo>
                <a:close/>
                <a:moveTo>
                  <a:pt x="45399" y="19332"/>
                </a:moveTo>
                <a:cubicBezTo>
                  <a:pt x="45498" y="21491"/>
                  <a:pt x="45738" y="23516"/>
                  <a:pt x="45890" y="25622"/>
                </a:cubicBezTo>
                <a:cubicBezTo>
                  <a:pt x="44347" y="25729"/>
                  <a:pt x="42794" y="25809"/>
                  <a:pt x="41189" y="25845"/>
                </a:cubicBezTo>
                <a:cubicBezTo>
                  <a:pt x="41126" y="23686"/>
                  <a:pt x="40885" y="21696"/>
                  <a:pt x="40805" y="19564"/>
                </a:cubicBezTo>
                <a:cubicBezTo>
                  <a:pt x="42357" y="19520"/>
                  <a:pt x="43856" y="19404"/>
                  <a:pt x="45399" y="19332"/>
                </a:cubicBezTo>
                <a:close/>
                <a:moveTo>
                  <a:pt x="40448" y="19582"/>
                </a:moveTo>
                <a:cubicBezTo>
                  <a:pt x="40537" y="21714"/>
                  <a:pt x="40769" y="23695"/>
                  <a:pt x="40832" y="25854"/>
                </a:cubicBezTo>
                <a:cubicBezTo>
                  <a:pt x="40150" y="25871"/>
                  <a:pt x="39455" y="25884"/>
                  <a:pt x="38763" y="25884"/>
                </a:cubicBezTo>
                <a:cubicBezTo>
                  <a:pt x="37664" y="25884"/>
                  <a:pt x="36576" y="25851"/>
                  <a:pt x="35568" y="25747"/>
                </a:cubicBezTo>
                <a:cubicBezTo>
                  <a:pt x="35568" y="23775"/>
                  <a:pt x="35506" y="21812"/>
                  <a:pt x="35470" y="19921"/>
                </a:cubicBezTo>
                <a:cubicBezTo>
                  <a:pt x="37049" y="19725"/>
                  <a:pt x="38735" y="19645"/>
                  <a:pt x="40448" y="19582"/>
                </a:cubicBezTo>
                <a:close/>
                <a:moveTo>
                  <a:pt x="1526" y="24533"/>
                </a:moveTo>
                <a:cubicBezTo>
                  <a:pt x="3256" y="24596"/>
                  <a:pt x="5228" y="24676"/>
                  <a:pt x="7315" y="24765"/>
                </a:cubicBezTo>
                <a:cubicBezTo>
                  <a:pt x="7351" y="25800"/>
                  <a:pt x="7369" y="26665"/>
                  <a:pt x="7351" y="27112"/>
                </a:cubicBezTo>
                <a:cubicBezTo>
                  <a:pt x="7342" y="27477"/>
                  <a:pt x="7307" y="28173"/>
                  <a:pt x="7253" y="29047"/>
                </a:cubicBezTo>
                <a:cubicBezTo>
                  <a:pt x="5032" y="29021"/>
                  <a:pt x="3007" y="28994"/>
                  <a:pt x="1356" y="28985"/>
                </a:cubicBezTo>
                <a:cubicBezTo>
                  <a:pt x="1365" y="27852"/>
                  <a:pt x="1374" y="26942"/>
                  <a:pt x="1401" y="26541"/>
                </a:cubicBezTo>
                <a:cubicBezTo>
                  <a:pt x="1436" y="26130"/>
                  <a:pt x="1481" y="25399"/>
                  <a:pt x="1526" y="24533"/>
                </a:cubicBezTo>
                <a:close/>
                <a:moveTo>
                  <a:pt x="68997" y="25170"/>
                </a:moveTo>
                <a:cubicBezTo>
                  <a:pt x="69422" y="25170"/>
                  <a:pt x="69848" y="25177"/>
                  <a:pt x="70271" y="25194"/>
                </a:cubicBezTo>
                <a:cubicBezTo>
                  <a:pt x="70298" y="26460"/>
                  <a:pt x="70343" y="27718"/>
                  <a:pt x="70450" y="28914"/>
                </a:cubicBezTo>
                <a:cubicBezTo>
                  <a:pt x="68969" y="28914"/>
                  <a:pt x="67550" y="28985"/>
                  <a:pt x="66150" y="29074"/>
                </a:cubicBezTo>
                <a:cubicBezTo>
                  <a:pt x="65936" y="27834"/>
                  <a:pt x="65757" y="26567"/>
                  <a:pt x="65606" y="25274"/>
                </a:cubicBezTo>
                <a:cubicBezTo>
                  <a:pt x="66700" y="25222"/>
                  <a:pt x="67847" y="25170"/>
                  <a:pt x="68997" y="25170"/>
                </a:cubicBezTo>
                <a:close/>
                <a:moveTo>
                  <a:pt x="7699" y="24783"/>
                </a:moveTo>
                <a:lnTo>
                  <a:pt x="7699" y="24783"/>
                </a:lnTo>
                <a:cubicBezTo>
                  <a:pt x="9376" y="24855"/>
                  <a:pt x="11134" y="24935"/>
                  <a:pt x="12909" y="25015"/>
                </a:cubicBezTo>
                <a:cubicBezTo>
                  <a:pt x="12918" y="25122"/>
                  <a:pt x="12936" y="25211"/>
                  <a:pt x="12945" y="25283"/>
                </a:cubicBezTo>
                <a:cubicBezTo>
                  <a:pt x="13043" y="25889"/>
                  <a:pt x="13007" y="27370"/>
                  <a:pt x="12971" y="28673"/>
                </a:cubicBezTo>
                <a:cubicBezTo>
                  <a:pt x="12971" y="28842"/>
                  <a:pt x="12971" y="29003"/>
                  <a:pt x="12962" y="29154"/>
                </a:cubicBezTo>
                <a:cubicBezTo>
                  <a:pt x="11125" y="29119"/>
                  <a:pt x="9332" y="29083"/>
                  <a:pt x="7637" y="29056"/>
                </a:cubicBezTo>
                <a:cubicBezTo>
                  <a:pt x="7690" y="28182"/>
                  <a:pt x="7726" y="27495"/>
                  <a:pt x="7735" y="27120"/>
                </a:cubicBezTo>
                <a:cubicBezTo>
                  <a:pt x="7753" y="26674"/>
                  <a:pt x="7735" y="25809"/>
                  <a:pt x="7699" y="24783"/>
                </a:cubicBezTo>
                <a:close/>
                <a:moveTo>
                  <a:pt x="65258" y="25283"/>
                </a:moveTo>
                <a:cubicBezTo>
                  <a:pt x="65409" y="26576"/>
                  <a:pt x="65579" y="27852"/>
                  <a:pt x="65793" y="29083"/>
                </a:cubicBezTo>
                <a:cubicBezTo>
                  <a:pt x="64597" y="29137"/>
                  <a:pt x="63384" y="29181"/>
                  <a:pt x="62153" y="29208"/>
                </a:cubicBezTo>
                <a:cubicBezTo>
                  <a:pt x="62010" y="27959"/>
                  <a:pt x="61832" y="26746"/>
                  <a:pt x="61698" y="25488"/>
                </a:cubicBezTo>
                <a:cubicBezTo>
                  <a:pt x="62867" y="25417"/>
                  <a:pt x="64053" y="25345"/>
                  <a:pt x="65231" y="25283"/>
                </a:cubicBezTo>
                <a:close/>
                <a:moveTo>
                  <a:pt x="61323" y="25515"/>
                </a:moveTo>
                <a:cubicBezTo>
                  <a:pt x="61350" y="25533"/>
                  <a:pt x="61350" y="25586"/>
                  <a:pt x="61350" y="25613"/>
                </a:cubicBezTo>
                <a:cubicBezTo>
                  <a:pt x="61511" y="26781"/>
                  <a:pt x="61636" y="28013"/>
                  <a:pt x="61796" y="29208"/>
                </a:cubicBezTo>
                <a:cubicBezTo>
                  <a:pt x="60756" y="29193"/>
                  <a:pt x="59693" y="29175"/>
                  <a:pt x="58636" y="29175"/>
                </a:cubicBezTo>
                <a:cubicBezTo>
                  <a:pt x="57817" y="29175"/>
                  <a:pt x="57001" y="29186"/>
                  <a:pt x="56203" y="29217"/>
                </a:cubicBezTo>
                <a:cubicBezTo>
                  <a:pt x="56131" y="28030"/>
                  <a:pt x="56069" y="26844"/>
                  <a:pt x="56051" y="25613"/>
                </a:cubicBezTo>
                <a:lnTo>
                  <a:pt x="56051" y="25613"/>
                </a:lnTo>
                <a:cubicBezTo>
                  <a:pt x="56379" y="25614"/>
                  <a:pt x="56707" y="25615"/>
                  <a:pt x="57035" y="25615"/>
                </a:cubicBezTo>
                <a:cubicBezTo>
                  <a:pt x="58497" y="25615"/>
                  <a:pt x="59946" y="25595"/>
                  <a:pt x="61323" y="25515"/>
                </a:cubicBezTo>
                <a:close/>
                <a:moveTo>
                  <a:pt x="13301" y="25033"/>
                </a:moveTo>
                <a:cubicBezTo>
                  <a:pt x="15023" y="25113"/>
                  <a:pt x="16763" y="25194"/>
                  <a:pt x="18476" y="25274"/>
                </a:cubicBezTo>
                <a:cubicBezTo>
                  <a:pt x="18449" y="25898"/>
                  <a:pt x="18386" y="26496"/>
                  <a:pt x="18333" y="27076"/>
                </a:cubicBezTo>
                <a:cubicBezTo>
                  <a:pt x="18271" y="27816"/>
                  <a:pt x="18199" y="28530"/>
                  <a:pt x="18190" y="29270"/>
                </a:cubicBezTo>
                <a:cubicBezTo>
                  <a:pt x="16576" y="29235"/>
                  <a:pt x="14952" y="29199"/>
                  <a:pt x="13346" y="29163"/>
                </a:cubicBezTo>
                <a:cubicBezTo>
                  <a:pt x="13355" y="29012"/>
                  <a:pt x="13355" y="28851"/>
                  <a:pt x="13355" y="28682"/>
                </a:cubicBezTo>
                <a:cubicBezTo>
                  <a:pt x="13391" y="27299"/>
                  <a:pt x="13426" y="25863"/>
                  <a:pt x="13328" y="25229"/>
                </a:cubicBezTo>
                <a:cubicBezTo>
                  <a:pt x="13319" y="25167"/>
                  <a:pt x="13310" y="25104"/>
                  <a:pt x="13301" y="25033"/>
                </a:cubicBezTo>
                <a:close/>
                <a:moveTo>
                  <a:pt x="55694" y="25622"/>
                </a:moveTo>
                <a:cubicBezTo>
                  <a:pt x="55712" y="26862"/>
                  <a:pt x="55783" y="28048"/>
                  <a:pt x="55855" y="29235"/>
                </a:cubicBezTo>
                <a:cubicBezTo>
                  <a:pt x="54312" y="29306"/>
                  <a:pt x="52670" y="29270"/>
                  <a:pt x="51127" y="29333"/>
                </a:cubicBezTo>
                <a:cubicBezTo>
                  <a:pt x="51100" y="28155"/>
                  <a:pt x="51145" y="26906"/>
                  <a:pt x="51136" y="25738"/>
                </a:cubicBezTo>
                <a:cubicBezTo>
                  <a:pt x="52643" y="25684"/>
                  <a:pt x="54169" y="25657"/>
                  <a:pt x="55694" y="25622"/>
                </a:cubicBezTo>
                <a:close/>
                <a:moveTo>
                  <a:pt x="18859" y="25301"/>
                </a:moveTo>
                <a:cubicBezTo>
                  <a:pt x="20563" y="25381"/>
                  <a:pt x="22240" y="25461"/>
                  <a:pt x="23819" y="25533"/>
                </a:cubicBezTo>
                <a:cubicBezTo>
                  <a:pt x="23802" y="25943"/>
                  <a:pt x="23775" y="26282"/>
                  <a:pt x="23757" y="26514"/>
                </a:cubicBezTo>
                <a:cubicBezTo>
                  <a:pt x="23721" y="26969"/>
                  <a:pt x="23712" y="28066"/>
                  <a:pt x="23712" y="29404"/>
                </a:cubicBezTo>
                <a:cubicBezTo>
                  <a:pt x="22071" y="29369"/>
                  <a:pt x="20331" y="29324"/>
                  <a:pt x="18574" y="29279"/>
                </a:cubicBezTo>
                <a:cubicBezTo>
                  <a:pt x="18583" y="28548"/>
                  <a:pt x="18654" y="27843"/>
                  <a:pt x="18717" y="27112"/>
                </a:cubicBezTo>
                <a:cubicBezTo>
                  <a:pt x="18770" y="26523"/>
                  <a:pt x="18833" y="25925"/>
                  <a:pt x="18859" y="25301"/>
                </a:cubicBezTo>
                <a:close/>
                <a:moveTo>
                  <a:pt x="50779" y="25764"/>
                </a:moveTo>
                <a:lnTo>
                  <a:pt x="50779" y="25764"/>
                </a:lnTo>
                <a:cubicBezTo>
                  <a:pt x="50806" y="26933"/>
                  <a:pt x="50743" y="28155"/>
                  <a:pt x="50779" y="29333"/>
                </a:cubicBezTo>
                <a:cubicBezTo>
                  <a:pt x="49378" y="29404"/>
                  <a:pt x="47906" y="29404"/>
                  <a:pt x="46443" y="29413"/>
                </a:cubicBezTo>
                <a:cubicBezTo>
                  <a:pt x="46399" y="28262"/>
                  <a:pt x="46327" y="27067"/>
                  <a:pt x="46274" y="25961"/>
                </a:cubicBezTo>
                <a:cubicBezTo>
                  <a:pt x="47772" y="25889"/>
                  <a:pt x="49289" y="25845"/>
                  <a:pt x="50779" y="25764"/>
                </a:cubicBezTo>
                <a:close/>
                <a:moveTo>
                  <a:pt x="45890" y="25979"/>
                </a:moveTo>
                <a:cubicBezTo>
                  <a:pt x="45926" y="26014"/>
                  <a:pt x="45926" y="26095"/>
                  <a:pt x="45926" y="26166"/>
                </a:cubicBezTo>
                <a:cubicBezTo>
                  <a:pt x="45979" y="27227"/>
                  <a:pt x="46051" y="28343"/>
                  <a:pt x="46095" y="29422"/>
                </a:cubicBezTo>
                <a:cubicBezTo>
                  <a:pt x="44604" y="29463"/>
                  <a:pt x="43159" y="29549"/>
                  <a:pt x="41627" y="29549"/>
                </a:cubicBezTo>
                <a:cubicBezTo>
                  <a:pt x="41491" y="29549"/>
                  <a:pt x="41353" y="29548"/>
                  <a:pt x="41215" y="29547"/>
                </a:cubicBezTo>
                <a:cubicBezTo>
                  <a:pt x="41215" y="28423"/>
                  <a:pt x="41224" y="27290"/>
                  <a:pt x="41198" y="26193"/>
                </a:cubicBezTo>
                <a:cubicBezTo>
                  <a:pt x="42803" y="26166"/>
                  <a:pt x="44356" y="26077"/>
                  <a:pt x="45890" y="25979"/>
                </a:cubicBezTo>
                <a:close/>
                <a:moveTo>
                  <a:pt x="24203" y="25559"/>
                </a:moveTo>
                <a:cubicBezTo>
                  <a:pt x="26362" y="25657"/>
                  <a:pt x="28333" y="25756"/>
                  <a:pt x="30002" y="25845"/>
                </a:cubicBezTo>
                <a:cubicBezTo>
                  <a:pt x="30011" y="26389"/>
                  <a:pt x="30020" y="26835"/>
                  <a:pt x="30011" y="27112"/>
                </a:cubicBezTo>
                <a:cubicBezTo>
                  <a:pt x="30002" y="27495"/>
                  <a:pt x="29957" y="28218"/>
                  <a:pt x="29904" y="29146"/>
                </a:cubicBezTo>
                <a:cubicBezTo>
                  <a:pt x="29904" y="29288"/>
                  <a:pt x="29895" y="29431"/>
                  <a:pt x="29886" y="29574"/>
                </a:cubicBezTo>
                <a:cubicBezTo>
                  <a:pt x="28209" y="29520"/>
                  <a:pt x="26228" y="29476"/>
                  <a:pt x="24096" y="29413"/>
                </a:cubicBezTo>
                <a:cubicBezTo>
                  <a:pt x="24096" y="28084"/>
                  <a:pt x="24105" y="26996"/>
                  <a:pt x="24141" y="26541"/>
                </a:cubicBezTo>
                <a:cubicBezTo>
                  <a:pt x="24158" y="26309"/>
                  <a:pt x="24185" y="25970"/>
                  <a:pt x="24203" y="25559"/>
                </a:cubicBezTo>
                <a:close/>
                <a:moveTo>
                  <a:pt x="30385" y="25863"/>
                </a:moveTo>
                <a:lnTo>
                  <a:pt x="30385" y="25863"/>
                </a:lnTo>
                <a:cubicBezTo>
                  <a:pt x="33088" y="25996"/>
                  <a:pt x="34908" y="26095"/>
                  <a:pt x="35203" y="26112"/>
                </a:cubicBezTo>
                <a:cubicBezTo>
                  <a:pt x="35185" y="27299"/>
                  <a:pt x="35131" y="28521"/>
                  <a:pt x="35149" y="29716"/>
                </a:cubicBezTo>
                <a:cubicBezTo>
                  <a:pt x="34667" y="29708"/>
                  <a:pt x="32856" y="29654"/>
                  <a:pt x="30269" y="29583"/>
                </a:cubicBezTo>
                <a:cubicBezTo>
                  <a:pt x="30278" y="29440"/>
                  <a:pt x="30287" y="29297"/>
                  <a:pt x="30287" y="29163"/>
                </a:cubicBezTo>
                <a:cubicBezTo>
                  <a:pt x="30341" y="28236"/>
                  <a:pt x="30385" y="27504"/>
                  <a:pt x="30394" y="27120"/>
                </a:cubicBezTo>
                <a:cubicBezTo>
                  <a:pt x="30403" y="26844"/>
                  <a:pt x="30403" y="26407"/>
                  <a:pt x="30385" y="25863"/>
                </a:cubicBezTo>
                <a:close/>
                <a:moveTo>
                  <a:pt x="35568" y="26103"/>
                </a:moveTo>
                <a:cubicBezTo>
                  <a:pt x="36562" y="26207"/>
                  <a:pt x="37648" y="26237"/>
                  <a:pt x="38742" y="26237"/>
                </a:cubicBezTo>
                <a:cubicBezTo>
                  <a:pt x="39446" y="26237"/>
                  <a:pt x="40153" y="26224"/>
                  <a:pt x="40841" y="26210"/>
                </a:cubicBezTo>
                <a:cubicBezTo>
                  <a:pt x="40868" y="27299"/>
                  <a:pt x="40859" y="28432"/>
                  <a:pt x="40868" y="29556"/>
                </a:cubicBezTo>
                <a:cubicBezTo>
                  <a:pt x="39057" y="29592"/>
                  <a:pt x="37335" y="29716"/>
                  <a:pt x="35506" y="29734"/>
                </a:cubicBezTo>
                <a:cubicBezTo>
                  <a:pt x="35479" y="28521"/>
                  <a:pt x="35542" y="27335"/>
                  <a:pt x="35559" y="26130"/>
                </a:cubicBezTo>
                <a:cubicBezTo>
                  <a:pt x="35559" y="26121"/>
                  <a:pt x="35559" y="26103"/>
                  <a:pt x="35568" y="26103"/>
                </a:cubicBezTo>
                <a:close/>
                <a:moveTo>
                  <a:pt x="1356" y="29369"/>
                </a:moveTo>
                <a:cubicBezTo>
                  <a:pt x="2998" y="29377"/>
                  <a:pt x="5014" y="29404"/>
                  <a:pt x="7235" y="29440"/>
                </a:cubicBezTo>
                <a:cubicBezTo>
                  <a:pt x="7155" y="30948"/>
                  <a:pt x="7075" y="32393"/>
                  <a:pt x="7030" y="33597"/>
                </a:cubicBezTo>
                <a:cubicBezTo>
                  <a:pt x="4746" y="33499"/>
                  <a:pt x="2784" y="33410"/>
                  <a:pt x="1374" y="33329"/>
                </a:cubicBezTo>
                <a:cubicBezTo>
                  <a:pt x="1365" y="32000"/>
                  <a:pt x="1356" y="30582"/>
                  <a:pt x="1356" y="29369"/>
                </a:cubicBezTo>
                <a:close/>
                <a:moveTo>
                  <a:pt x="7619" y="29440"/>
                </a:moveTo>
                <a:cubicBezTo>
                  <a:pt x="9314" y="29476"/>
                  <a:pt x="11116" y="29502"/>
                  <a:pt x="12954" y="29547"/>
                </a:cubicBezTo>
                <a:cubicBezTo>
                  <a:pt x="12945" y="30270"/>
                  <a:pt x="12936" y="30894"/>
                  <a:pt x="12971" y="31233"/>
                </a:cubicBezTo>
                <a:cubicBezTo>
                  <a:pt x="13007" y="31599"/>
                  <a:pt x="13007" y="32643"/>
                  <a:pt x="12989" y="33838"/>
                </a:cubicBezTo>
                <a:cubicBezTo>
                  <a:pt x="11027" y="33767"/>
                  <a:pt x="9135" y="33686"/>
                  <a:pt x="7414" y="33615"/>
                </a:cubicBezTo>
                <a:cubicBezTo>
                  <a:pt x="7467" y="32250"/>
                  <a:pt x="7547" y="30680"/>
                  <a:pt x="7619" y="29440"/>
                </a:cubicBezTo>
                <a:close/>
                <a:moveTo>
                  <a:pt x="13337" y="29556"/>
                </a:moveTo>
                <a:cubicBezTo>
                  <a:pt x="14943" y="29583"/>
                  <a:pt x="16576" y="29618"/>
                  <a:pt x="18190" y="29663"/>
                </a:cubicBezTo>
                <a:cubicBezTo>
                  <a:pt x="18190" y="29859"/>
                  <a:pt x="18199" y="30064"/>
                  <a:pt x="18208" y="30278"/>
                </a:cubicBezTo>
                <a:cubicBezTo>
                  <a:pt x="18262" y="31313"/>
                  <a:pt x="18378" y="32518"/>
                  <a:pt x="18485" y="33677"/>
                </a:cubicBezTo>
                <a:cubicBezTo>
                  <a:pt x="18502" y="33802"/>
                  <a:pt x="18511" y="33927"/>
                  <a:pt x="18520" y="34052"/>
                </a:cubicBezTo>
                <a:cubicBezTo>
                  <a:pt x="16799" y="33981"/>
                  <a:pt x="15068" y="33918"/>
                  <a:pt x="13373" y="33856"/>
                </a:cubicBezTo>
                <a:cubicBezTo>
                  <a:pt x="13391" y="32616"/>
                  <a:pt x="13391" y="31581"/>
                  <a:pt x="13355" y="31197"/>
                </a:cubicBezTo>
                <a:cubicBezTo>
                  <a:pt x="13319" y="30876"/>
                  <a:pt x="13328" y="30261"/>
                  <a:pt x="13337" y="29556"/>
                </a:cubicBezTo>
                <a:close/>
                <a:moveTo>
                  <a:pt x="18574" y="29672"/>
                </a:moveTo>
                <a:lnTo>
                  <a:pt x="18574" y="29672"/>
                </a:lnTo>
                <a:cubicBezTo>
                  <a:pt x="20331" y="29708"/>
                  <a:pt x="22071" y="29752"/>
                  <a:pt x="23712" y="29797"/>
                </a:cubicBezTo>
                <a:cubicBezTo>
                  <a:pt x="23712" y="31197"/>
                  <a:pt x="23721" y="32812"/>
                  <a:pt x="23739" y="34239"/>
                </a:cubicBezTo>
                <a:cubicBezTo>
                  <a:pt x="22178" y="34186"/>
                  <a:pt x="20554" y="34123"/>
                  <a:pt x="18913" y="34061"/>
                </a:cubicBezTo>
                <a:cubicBezTo>
                  <a:pt x="18895" y="33918"/>
                  <a:pt x="18886" y="33784"/>
                  <a:pt x="18868" y="33642"/>
                </a:cubicBezTo>
                <a:cubicBezTo>
                  <a:pt x="18761" y="32482"/>
                  <a:pt x="18645" y="31287"/>
                  <a:pt x="18592" y="30261"/>
                </a:cubicBezTo>
                <a:cubicBezTo>
                  <a:pt x="18583" y="30055"/>
                  <a:pt x="18574" y="29859"/>
                  <a:pt x="18574" y="29672"/>
                </a:cubicBezTo>
                <a:close/>
                <a:moveTo>
                  <a:pt x="24096" y="29806"/>
                </a:moveTo>
                <a:cubicBezTo>
                  <a:pt x="26228" y="29859"/>
                  <a:pt x="28191" y="29913"/>
                  <a:pt x="29859" y="29957"/>
                </a:cubicBezTo>
                <a:cubicBezTo>
                  <a:pt x="29770" y="31643"/>
                  <a:pt x="29689" y="33231"/>
                  <a:pt x="29663" y="34445"/>
                </a:cubicBezTo>
                <a:cubicBezTo>
                  <a:pt x="28021" y="34391"/>
                  <a:pt x="26139" y="34320"/>
                  <a:pt x="24123" y="34248"/>
                </a:cubicBezTo>
                <a:cubicBezTo>
                  <a:pt x="24114" y="32830"/>
                  <a:pt x="24096" y="31206"/>
                  <a:pt x="24096" y="29806"/>
                </a:cubicBezTo>
                <a:close/>
                <a:moveTo>
                  <a:pt x="30251" y="29966"/>
                </a:moveTo>
                <a:cubicBezTo>
                  <a:pt x="32981" y="30038"/>
                  <a:pt x="34846" y="30091"/>
                  <a:pt x="35167" y="30100"/>
                </a:cubicBezTo>
                <a:cubicBezTo>
                  <a:pt x="35220" y="31670"/>
                  <a:pt x="35390" y="33160"/>
                  <a:pt x="35497" y="34641"/>
                </a:cubicBezTo>
                <a:cubicBezTo>
                  <a:pt x="35435" y="34641"/>
                  <a:pt x="35336" y="34641"/>
                  <a:pt x="35203" y="34632"/>
                </a:cubicBezTo>
                <a:cubicBezTo>
                  <a:pt x="35113" y="34623"/>
                  <a:pt x="35033" y="34614"/>
                  <a:pt x="34953" y="34605"/>
                </a:cubicBezTo>
                <a:lnTo>
                  <a:pt x="34953" y="34623"/>
                </a:lnTo>
                <a:cubicBezTo>
                  <a:pt x="34070" y="34596"/>
                  <a:pt x="32321" y="34534"/>
                  <a:pt x="30046" y="34453"/>
                </a:cubicBezTo>
                <a:cubicBezTo>
                  <a:pt x="30082" y="33115"/>
                  <a:pt x="30171" y="31385"/>
                  <a:pt x="30251" y="29966"/>
                </a:cubicBezTo>
                <a:close/>
                <a:moveTo>
                  <a:pt x="70485" y="29270"/>
                </a:moveTo>
                <a:cubicBezTo>
                  <a:pt x="70646" y="31064"/>
                  <a:pt x="70887" y="32848"/>
                  <a:pt x="70985" y="34677"/>
                </a:cubicBezTo>
                <a:cubicBezTo>
                  <a:pt x="69727" y="34739"/>
                  <a:pt x="68532" y="34864"/>
                  <a:pt x="67229" y="34882"/>
                </a:cubicBezTo>
                <a:cubicBezTo>
                  <a:pt x="66917" y="33035"/>
                  <a:pt x="66516" y="31278"/>
                  <a:pt x="66212" y="29422"/>
                </a:cubicBezTo>
                <a:cubicBezTo>
                  <a:pt x="67595" y="29333"/>
                  <a:pt x="69013" y="29270"/>
                  <a:pt x="70485" y="29270"/>
                </a:cubicBezTo>
                <a:close/>
                <a:moveTo>
                  <a:pt x="40876" y="29913"/>
                </a:moveTo>
                <a:cubicBezTo>
                  <a:pt x="40903" y="31661"/>
                  <a:pt x="40939" y="33410"/>
                  <a:pt x="41055" y="35078"/>
                </a:cubicBezTo>
                <a:cubicBezTo>
                  <a:pt x="39253" y="35024"/>
                  <a:pt x="37558" y="34855"/>
                  <a:pt x="35863" y="34694"/>
                </a:cubicBezTo>
                <a:cubicBezTo>
                  <a:pt x="35738" y="33169"/>
                  <a:pt x="35577" y="31679"/>
                  <a:pt x="35515" y="30091"/>
                </a:cubicBezTo>
                <a:cubicBezTo>
                  <a:pt x="37344" y="30073"/>
                  <a:pt x="39065" y="29948"/>
                  <a:pt x="40876" y="29913"/>
                </a:cubicBezTo>
                <a:close/>
                <a:moveTo>
                  <a:pt x="65802" y="29431"/>
                </a:moveTo>
                <a:cubicBezTo>
                  <a:pt x="65864" y="29440"/>
                  <a:pt x="65838" y="29440"/>
                  <a:pt x="65855" y="29485"/>
                </a:cubicBezTo>
                <a:cubicBezTo>
                  <a:pt x="65873" y="29538"/>
                  <a:pt x="65900" y="29690"/>
                  <a:pt x="65909" y="29743"/>
                </a:cubicBezTo>
                <a:cubicBezTo>
                  <a:pt x="66212" y="31483"/>
                  <a:pt x="66578" y="33187"/>
                  <a:pt x="66863" y="34900"/>
                </a:cubicBezTo>
                <a:cubicBezTo>
                  <a:pt x="65445" y="34944"/>
                  <a:pt x="64044" y="35016"/>
                  <a:pt x="62662" y="35087"/>
                </a:cubicBezTo>
                <a:cubicBezTo>
                  <a:pt x="62537" y="33213"/>
                  <a:pt x="62394" y="31349"/>
                  <a:pt x="62189" y="29556"/>
                </a:cubicBezTo>
                <a:cubicBezTo>
                  <a:pt x="63090" y="29556"/>
                  <a:pt x="63982" y="29493"/>
                  <a:pt x="64883" y="29476"/>
                </a:cubicBezTo>
                <a:cubicBezTo>
                  <a:pt x="65177" y="29467"/>
                  <a:pt x="65472" y="29467"/>
                  <a:pt x="65766" y="29449"/>
                </a:cubicBezTo>
                <a:cubicBezTo>
                  <a:pt x="65784" y="29440"/>
                  <a:pt x="65784" y="29431"/>
                  <a:pt x="65802" y="29431"/>
                </a:cubicBezTo>
                <a:close/>
                <a:moveTo>
                  <a:pt x="46104" y="29779"/>
                </a:moveTo>
                <a:cubicBezTo>
                  <a:pt x="46176" y="31581"/>
                  <a:pt x="46309" y="33329"/>
                  <a:pt x="46407" y="35114"/>
                </a:cubicBezTo>
                <a:cubicBezTo>
                  <a:pt x="45340" y="35114"/>
                  <a:pt x="44261" y="35143"/>
                  <a:pt x="43193" y="35143"/>
                </a:cubicBezTo>
                <a:cubicBezTo>
                  <a:pt x="42592" y="35143"/>
                  <a:pt x="41994" y="35134"/>
                  <a:pt x="41403" y="35105"/>
                </a:cubicBezTo>
                <a:cubicBezTo>
                  <a:pt x="41296" y="33419"/>
                  <a:pt x="41260" y="31670"/>
                  <a:pt x="41224" y="29913"/>
                </a:cubicBezTo>
                <a:cubicBezTo>
                  <a:pt x="42893" y="29904"/>
                  <a:pt x="44481" y="29823"/>
                  <a:pt x="46104" y="29779"/>
                </a:cubicBezTo>
                <a:close/>
                <a:moveTo>
                  <a:pt x="50779" y="29690"/>
                </a:moveTo>
                <a:cubicBezTo>
                  <a:pt x="50814" y="31536"/>
                  <a:pt x="50913" y="33329"/>
                  <a:pt x="50975" y="35149"/>
                </a:cubicBezTo>
                <a:cubicBezTo>
                  <a:pt x="50780" y="35151"/>
                  <a:pt x="50586" y="35151"/>
                  <a:pt x="50392" y="35151"/>
                </a:cubicBezTo>
                <a:cubicBezTo>
                  <a:pt x="49167" y="35151"/>
                  <a:pt x="47965" y="35129"/>
                  <a:pt x="46755" y="35114"/>
                </a:cubicBezTo>
                <a:cubicBezTo>
                  <a:pt x="46675" y="33321"/>
                  <a:pt x="46515" y="31554"/>
                  <a:pt x="46470" y="29770"/>
                </a:cubicBezTo>
                <a:lnTo>
                  <a:pt x="46470" y="29770"/>
                </a:lnTo>
                <a:cubicBezTo>
                  <a:pt x="46598" y="29771"/>
                  <a:pt x="46726" y="29771"/>
                  <a:pt x="46853" y="29771"/>
                </a:cubicBezTo>
                <a:cubicBezTo>
                  <a:pt x="48189" y="29771"/>
                  <a:pt x="49484" y="29730"/>
                  <a:pt x="50779" y="29690"/>
                </a:cubicBezTo>
                <a:close/>
                <a:moveTo>
                  <a:pt x="55873" y="29592"/>
                </a:moveTo>
                <a:cubicBezTo>
                  <a:pt x="55998" y="31394"/>
                  <a:pt x="55980" y="33338"/>
                  <a:pt x="56007" y="35247"/>
                </a:cubicBezTo>
                <a:cubicBezTo>
                  <a:pt x="54499" y="35167"/>
                  <a:pt x="52929" y="35149"/>
                  <a:pt x="51332" y="35149"/>
                </a:cubicBezTo>
                <a:cubicBezTo>
                  <a:pt x="51252" y="33347"/>
                  <a:pt x="51180" y="31527"/>
                  <a:pt x="51127" y="29681"/>
                </a:cubicBezTo>
                <a:cubicBezTo>
                  <a:pt x="52679" y="29627"/>
                  <a:pt x="54329" y="29654"/>
                  <a:pt x="55873" y="29592"/>
                </a:cubicBezTo>
                <a:close/>
                <a:moveTo>
                  <a:pt x="58533" y="29526"/>
                </a:moveTo>
                <a:cubicBezTo>
                  <a:pt x="59634" y="29526"/>
                  <a:pt x="60745" y="29545"/>
                  <a:pt x="61841" y="29556"/>
                </a:cubicBezTo>
                <a:cubicBezTo>
                  <a:pt x="62037" y="31367"/>
                  <a:pt x="62180" y="33231"/>
                  <a:pt x="62305" y="35114"/>
                </a:cubicBezTo>
                <a:cubicBezTo>
                  <a:pt x="60518" y="35196"/>
                  <a:pt x="58654" y="35248"/>
                  <a:pt x="56799" y="35248"/>
                </a:cubicBezTo>
                <a:cubicBezTo>
                  <a:pt x="56653" y="35248"/>
                  <a:pt x="56508" y="35248"/>
                  <a:pt x="56363" y="35247"/>
                </a:cubicBezTo>
                <a:cubicBezTo>
                  <a:pt x="56346" y="33329"/>
                  <a:pt x="56337" y="31358"/>
                  <a:pt x="56238" y="29565"/>
                </a:cubicBezTo>
                <a:cubicBezTo>
                  <a:pt x="56993" y="29535"/>
                  <a:pt x="57760" y="29526"/>
                  <a:pt x="58533" y="29526"/>
                </a:cubicBezTo>
                <a:close/>
                <a:moveTo>
                  <a:pt x="71012" y="35024"/>
                </a:moveTo>
                <a:cubicBezTo>
                  <a:pt x="71056" y="35961"/>
                  <a:pt x="71074" y="36925"/>
                  <a:pt x="71101" y="37879"/>
                </a:cubicBezTo>
                <a:cubicBezTo>
                  <a:pt x="69959" y="37959"/>
                  <a:pt x="68853" y="38066"/>
                  <a:pt x="67747" y="38174"/>
                </a:cubicBezTo>
                <a:cubicBezTo>
                  <a:pt x="67577" y="37210"/>
                  <a:pt x="67425" y="36238"/>
                  <a:pt x="67292" y="35239"/>
                </a:cubicBezTo>
                <a:cubicBezTo>
                  <a:pt x="68576" y="35212"/>
                  <a:pt x="69763" y="35087"/>
                  <a:pt x="71012" y="35024"/>
                </a:cubicBezTo>
                <a:close/>
                <a:moveTo>
                  <a:pt x="66917" y="35247"/>
                </a:moveTo>
                <a:cubicBezTo>
                  <a:pt x="66926" y="35247"/>
                  <a:pt x="66926" y="35247"/>
                  <a:pt x="66926" y="35256"/>
                </a:cubicBezTo>
                <a:cubicBezTo>
                  <a:pt x="67078" y="36247"/>
                  <a:pt x="67220" y="37246"/>
                  <a:pt x="67390" y="38218"/>
                </a:cubicBezTo>
                <a:cubicBezTo>
                  <a:pt x="65900" y="38361"/>
                  <a:pt x="64428" y="38530"/>
                  <a:pt x="62947" y="38682"/>
                </a:cubicBezTo>
                <a:cubicBezTo>
                  <a:pt x="62858" y="37612"/>
                  <a:pt x="62751" y="36550"/>
                  <a:pt x="62688" y="35444"/>
                </a:cubicBezTo>
                <a:cubicBezTo>
                  <a:pt x="64080" y="35363"/>
                  <a:pt x="65507" y="35310"/>
                  <a:pt x="66917" y="35247"/>
                </a:cubicBezTo>
                <a:close/>
                <a:moveTo>
                  <a:pt x="62314" y="35462"/>
                </a:moveTo>
                <a:cubicBezTo>
                  <a:pt x="62358" y="35479"/>
                  <a:pt x="62332" y="35533"/>
                  <a:pt x="62340" y="35560"/>
                </a:cubicBezTo>
                <a:cubicBezTo>
                  <a:pt x="62385" y="36050"/>
                  <a:pt x="62403" y="36586"/>
                  <a:pt x="62448" y="37094"/>
                </a:cubicBezTo>
                <a:cubicBezTo>
                  <a:pt x="62501" y="37638"/>
                  <a:pt x="62555" y="38182"/>
                  <a:pt x="62599" y="38709"/>
                </a:cubicBezTo>
                <a:cubicBezTo>
                  <a:pt x="60610" y="38869"/>
                  <a:pt x="58495" y="38905"/>
                  <a:pt x="56426" y="38976"/>
                </a:cubicBezTo>
                <a:cubicBezTo>
                  <a:pt x="56417" y="37843"/>
                  <a:pt x="56399" y="36719"/>
                  <a:pt x="56372" y="35613"/>
                </a:cubicBezTo>
                <a:cubicBezTo>
                  <a:pt x="58388" y="35604"/>
                  <a:pt x="60387" y="35560"/>
                  <a:pt x="62314" y="35462"/>
                </a:cubicBezTo>
                <a:close/>
                <a:moveTo>
                  <a:pt x="51368" y="35506"/>
                </a:moveTo>
                <a:cubicBezTo>
                  <a:pt x="52938" y="35515"/>
                  <a:pt x="54517" y="35515"/>
                  <a:pt x="56015" y="35595"/>
                </a:cubicBezTo>
                <a:cubicBezTo>
                  <a:pt x="56042" y="36719"/>
                  <a:pt x="56060" y="37843"/>
                  <a:pt x="56069" y="38976"/>
                </a:cubicBezTo>
                <a:cubicBezTo>
                  <a:pt x="54561" y="38985"/>
                  <a:pt x="53027" y="38968"/>
                  <a:pt x="51573" y="39039"/>
                </a:cubicBezTo>
                <a:cubicBezTo>
                  <a:pt x="51448" y="37915"/>
                  <a:pt x="51403" y="36719"/>
                  <a:pt x="51350" y="35533"/>
                </a:cubicBezTo>
                <a:cubicBezTo>
                  <a:pt x="51350" y="35515"/>
                  <a:pt x="51350" y="35506"/>
                  <a:pt x="51368" y="35506"/>
                </a:cubicBezTo>
                <a:close/>
                <a:moveTo>
                  <a:pt x="46782" y="35462"/>
                </a:moveTo>
                <a:cubicBezTo>
                  <a:pt x="47987" y="35485"/>
                  <a:pt x="49199" y="35508"/>
                  <a:pt x="50424" y="35508"/>
                </a:cubicBezTo>
                <a:cubicBezTo>
                  <a:pt x="50613" y="35508"/>
                  <a:pt x="50803" y="35507"/>
                  <a:pt x="50993" y="35506"/>
                </a:cubicBezTo>
                <a:cubicBezTo>
                  <a:pt x="51046" y="36711"/>
                  <a:pt x="51100" y="37915"/>
                  <a:pt x="51225" y="39048"/>
                </a:cubicBezTo>
                <a:cubicBezTo>
                  <a:pt x="49780" y="39092"/>
                  <a:pt x="48317" y="39119"/>
                  <a:pt x="46836" y="39128"/>
                </a:cubicBezTo>
                <a:cubicBezTo>
                  <a:pt x="46809" y="37924"/>
                  <a:pt x="46836" y="36666"/>
                  <a:pt x="46773" y="35497"/>
                </a:cubicBezTo>
                <a:cubicBezTo>
                  <a:pt x="46764" y="35479"/>
                  <a:pt x="46764" y="35470"/>
                  <a:pt x="46782" y="35462"/>
                </a:cubicBezTo>
                <a:close/>
                <a:moveTo>
                  <a:pt x="41447" y="35453"/>
                </a:moveTo>
                <a:cubicBezTo>
                  <a:pt x="42027" y="35487"/>
                  <a:pt x="42609" y="35499"/>
                  <a:pt x="43195" y="35499"/>
                </a:cubicBezTo>
                <a:cubicBezTo>
                  <a:pt x="44260" y="35499"/>
                  <a:pt x="45334" y="35462"/>
                  <a:pt x="46416" y="35462"/>
                </a:cubicBezTo>
                <a:cubicBezTo>
                  <a:pt x="46479" y="36648"/>
                  <a:pt x="46452" y="37924"/>
                  <a:pt x="46479" y="39137"/>
                </a:cubicBezTo>
                <a:cubicBezTo>
                  <a:pt x="44864" y="39155"/>
                  <a:pt x="43214" y="39146"/>
                  <a:pt x="41590" y="39155"/>
                </a:cubicBezTo>
                <a:cubicBezTo>
                  <a:pt x="41572" y="37897"/>
                  <a:pt x="41528" y="36666"/>
                  <a:pt x="41438" y="35488"/>
                </a:cubicBezTo>
                <a:cubicBezTo>
                  <a:pt x="41430" y="35470"/>
                  <a:pt x="41430" y="35453"/>
                  <a:pt x="41447" y="35453"/>
                </a:cubicBezTo>
                <a:close/>
                <a:moveTo>
                  <a:pt x="35897" y="35053"/>
                </a:moveTo>
                <a:cubicBezTo>
                  <a:pt x="35898" y="35053"/>
                  <a:pt x="35898" y="35055"/>
                  <a:pt x="35898" y="35060"/>
                </a:cubicBezTo>
                <a:cubicBezTo>
                  <a:pt x="37602" y="35212"/>
                  <a:pt x="39297" y="35372"/>
                  <a:pt x="41082" y="35444"/>
                </a:cubicBezTo>
                <a:cubicBezTo>
                  <a:pt x="41171" y="36648"/>
                  <a:pt x="41224" y="37888"/>
                  <a:pt x="41233" y="39173"/>
                </a:cubicBezTo>
                <a:cubicBezTo>
                  <a:pt x="41086" y="39174"/>
                  <a:pt x="40938" y="39175"/>
                  <a:pt x="40791" y="39175"/>
                </a:cubicBezTo>
                <a:cubicBezTo>
                  <a:pt x="39592" y="39175"/>
                  <a:pt x="38411" y="39130"/>
                  <a:pt x="37224" y="39130"/>
                </a:cubicBezTo>
                <a:cubicBezTo>
                  <a:pt x="36851" y="39130"/>
                  <a:pt x="36478" y="39134"/>
                  <a:pt x="36104" y="39146"/>
                </a:cubicBezTo>
                <a:cubicBezTo>
                  <a:pt x="36068" y="37754"/>
                  <a:pt x="35997" y="36398"/>
                  <a:pt x="35890" y="35078"/>
                </a:cubicBezTo>
                <a:cubicBezTo>
                  <a:pt x="35890" y="35065"/>
                  <a:pt x="35894" y="35053"/>
                  <a:pt x="35897" y="35053"/>
                </a:cubicBezTo>
                <a:close/>
                <a:moveTo>
                  <a:pt x="30037" y="34846"/>
                </a:moveTo>
                <a:cubicBezTo>
                  <a:pt x="33097" y="34944"/>
                  <a:pt x="35203" y="35016"/>
                  <a:pt x="35515" y="35024"/>
                </a:cubicBezTo>
                <a:cubicBezTo>
                  <a:pt x="35524" y="35033"/>
                  <a:pt x="35533" y="35033"/>
                  <a:pt x="35542" y="35042"/>
                </a:cubicBezTo>
                <a:cubicBezTo>
                  <a:pt x="35631" y="36372"/>
                  <a:pt x="35729" y="37745"/>
                  <a:pt x="35738" y="39137"/>
                </a:cubicBezTo>
                <a:lnTo>
                  <a:pt x="34596" y="39182"/>
                </a:lnTo>
                <a:cubicBezTo>
                  <a:pt x="34534" y="39191"/>
                  <a:pt x="32803" y="39235"/>
                  <a:pt x="30207" y="39298"/>
                </a:cubicBezTo>
                <a:cubicBezTo>
                  <a:pt x="30216" y="38075"/>
                  <a:pt x="30198" y="36960"/>
                  <a:pt x="30100" y="36559"/>
                </a:cubicBezTo>
                <a:cubicBezTo>
                  <a:pt x="30037" y="36309"/>
                  <a:pt x="30028" y="35667"/>
                  <a:pt x="30037" y="34846"/>
                </a:cubicBezTo>
                <a:close/>
                <a:moveTo>
                  <a:pt x="24123" y="34632"/>
                </a:moveTo>
                <a:lnTo>
                  <a:pt x="24123" y="34632"/>
                </a:lnTo>
                <a:cubicBezTo>
                  <a:pt x="26139" y="34703"/>
                  <a:pt x="28021" y="34775"/>
                  <a:pt x="29654" y="34828"/>
                </a:cubicBezTo>
                <a:cubicBezTo>
                  <a:pt x="29645" y="35720"/>
                  <a:pt x="29663" y="36363"/>
                  <a:pt x="29725" y="36648"/>
                </a:cubicBezTo>
                <a:cubicBezTo>
                  <a:pt x="29814" y="37023"/>
                  <a:pt x="29832" y="38111"/>
                  <a:pt x="29823" y="39307"/>
                </a:cubicBezTo>
                <a:cubicBezTo>
                  <a:pt x="28182" y="39351"/>
                  <a:pt x="26219" y="39405"/>
                  <a:pt x="24141" y="39449"/>
                </a:cubicBezTo>
                <a:cubicBezTo>
                  <a:pt x="24141" y="38646"/>
                  <a:pt x="24141" y="37888"/>
                  <a:pt x="24141" y="37308"/>
                </a:cubicBezTo>
                <a:cubicBezTo>
                  <a:pt x="24141" y="36675"/>
                  <a:pt x="24132" y="35729"/>
                  <a:pt x="24123" y="34632"/>
                </a:cubicBezTo>
                <a:close/>
                <a:moveTo>
                  <a:pt x="18949" y="34445"/>
                </a:moveTo>
                <a:cubicBezTo>
                  <a:pt x="20581" y="34507"/>
                  <a:pt x="22196" y="34569"/>
                  <a:pt x="23739" y="34623"/>
                </a:cubicBezTo>
                <a:cubicBezTo>
                  <a:pt x="23739" y="34623"/>
                  <a:pt x="23739" y="34632"/>
                  <a:pt x="23739" y="34641"/>
                </a:cubicBezTo>
                <a:cubicBezTo>
                  <a:pt x="23748" y="35729"/>
                  <a:pt x="23757" y="36675"/>
                  <a:pt x="23757" y="37308"/>
                </a:cubicBezTo>
                <a:cubicBezTo>
                  <a:pt x="23757" y="37888"/>
                  <a:pt x="23757" y="38646"/>
                  <a:pt x="23757" y="39458"/>
                </a:cubicBezTo>
                <a:cubicBezTo>
                  <a:pt x="22249" y="39503"/>
                  <a:pt x="20697" y="39538"/>
                  <a:pt x="19154" y="39574"/>
                </a:cubicBezTo>
                <a:cubicBezTo>
                  <a:pt x="19163" y="38405"/>
                  <a:pt x="19154" y="37165"/>
                  <a:pt x="19109" y="36425"/>
                </a:cubicBezTo>
                <a:cubicBezTo>
                  <a:pt x="19073" y="35845"/>
                  <a:pt x="19011" y="35167"/>
                  <a:pt x="18949" y="34445"/>
                </a:cubicBezTo>
                <a:close/>
                <a:moveTo>
                  <a:pt x="13373" y="34239"/>
                </a:moveTo>
                <a:cubicBezTo>
                  <a:pt x="15077" y="34302"/>
                  <a:pt x="16825" y="34373"/>
                  <a:pt x="18565" y="34436"/>
                </a:cubicBezTo>
                <a:cubicBezTo>
                  <a:pt x="18627" y="35167"/>
                  <a:pt x="18690" y="35863"/>
                  <a:pt x="18725" y="36452"/>
                </a:cubicBezTo>
                <a:cubicBezTo>
                  <a:pt x="18770" y="37183"/>
                  <a:pt x="18779" y="38414"/>
                  <a:pt x="18770" y="39583"/>
                </a:cubicBezTo>
                <a:cubicBezTo>
                  <a:pt x="16897" y="39628"/>
                  <a:pt x="15050" y="39672"/>
                  <a:pt x="13364" y="39708"/>
                </a:cubicBezTo>
                <a:cubicBezTo>
                  <a:pt x="13364" y="39672"/>
                  <a:pt x="13355" y="39628"/>
                  <a:pt x="13355" y="39592"/>
                </a:cubicBezTo>
                <a:cubicBezTo>
                  <a:pt x="13301" y="38923"/>
                  <a:pt x="13328" y="37058"/>
                  <a:pt x="13355" y="35256"/>
                </a:cubicBezTo>
                <a:cubicBezTo>
                  <a:pt x="13364" y="34908"/>
                  <a:pt x="13364" y="34569"/>
                  <a:pt x="13373" y="34239"/>
                </a:cubicBezTo>
                <a:close/>
                <a:moveTo>
                  <a:pt x="7405" y="33999"/>
                </a:moveTo>
                <a:lnTo>
                  <a:pt x="7405" y="33999"/>
                </a:lnTo>
                <a:cubicBezTo>
                  <a:pt x="9126" y="34070"/>
                  <a:pt x="11027" y="34150"/>
                  <a:pt x="12989" y="34222"/>
                </a:cubicBezTo>
                <a:cubicBezTo>
                  <a:pt x="12980" y="34561"/>
                  <a:pt x="12980" y="34908"/>
                  <a:pt x="12971" y="35247"/>
                </a:cubicBezTo>
                <a:cubicBezTo>
                  <a:pt x="12945" y="37058"/>
                  <a:pt x="12918" y="38932"/>
                  <a:pt x="12971" y="39619"/>
                </a:cubicBezTo>
                <a:cubicBezTo>
                  <a:pt x="12971" y="39654"/>
                  <a:pt x="12980" y="39690"/>
                  <a:pt x="12980" y="39717"/>
                </a:cubicBezTo>
                <a:cubicBezTo>
                  <a:pt x="10786" y="39770"/>
                  <a:pt x="8886" y="39806"/>
                  <a:pt x="7547" y="39833"/>
                </a:cubicBezTo>
                <a:cubicBezTo>
                  <a:pt x="7565" y="38414"/>
                  <a:pt x="7556" y="37023"/>
                  <a:pt x="7440" y="36559"/>
                </a:cubicBezTo>
                <a:cubicBezTo>
                  <a:pt x="7369" y="36229"/>
                  <a:pt x="7369" y="35230"/>
                  <a:pt x="7405" y="33999"/>
                </a:cubicBezTo>
                <a:close/>
                <a:moveTo>
                  <a:pt x="1383" y="33713"/>
                </a:moveTo>
                <a:lnTo>
                  <a:pt x="1383" y="33713"/>
                </a:lnTo>
                <a:cubicBezTo>
                  <a:pt x="2784" y="33793"/>
                  <a:pt x="4746" y="33883"/>
                  <a:pt x="7021" y="33981"/>
                </a:cubicBezTo>
                <a:cubicBezTo>
                  <a:pt x="6976" y="35301"/>
                  <a:pt x="6985" y="36282"/>
                  <a:pt x="7066" y="36648"/>
                </a:cubicBezTo>
                <a:cubicBezTo>
                  <a:pt x="7173" y="37076"/>
                  <a:pt x="7182" y="38441"/>
                  <a:pt x="7164" y="39833"/>
                </a:cubicBezTo>
                <a:cubicBezTo>
                  <a:pt x="6683" y="39843"/>
                  <a:pt x="6294" y="39848"/>
                  <a:pt x="6018" y="39848"/>
                </a:cubicBezTo>
                <a:cubicBezTo>
                  <a:pt x="5824" y="39848"/>
                  <a:pt x="5685" y="39845"/>
                  <a:pt x="5612" y="39842"/>
                </a:cubicBezTo>
                <a:cubicBezTo>
                  <a:pt x="5112" y="39818"/>
                  <a:pt x="4137" y="39810"/>
                  <a:pt x="3055" y="39810"/>
                </a:cubicBezTo>
                <a:cubicBezTo>
                  <a:pt x="2515" y="39810"/>
                  <a:pt x="1948" y="39812"/>
                  <a:pt x="1401" y="39815"/>
                </a:cubicBezTo>
                <a:cubicBezTo>
                  <a:pt x="1401" y="38869"/>
                  <a:pt x="1410" y="37968"/>
                  <a:pt x="1410" y="37308"/>
                </a:cubicBezTo>
                <a:cubicBezTo>
                  <a:pt x="1401" y="36675"/>
                  <a:pt x="1401" y="35729"/>
                  <a:pt x="1392" y="34632"/>
                </a:cubicBezTo>
                <a:cubicBezTo>
                  <a:pt x="1383" y="34338"/>
                  <a:pt x="1383" y="34034"/>
                  <a:pt x="1383" y="33713"/>
                </a:cubicBezTo>
                <a:close/>
                <a:moveTo>
                  <a:pt x="1999" y="1"/>
                </a:moveTo>
                <a:cubicBezTo>
                  <a:pt x="1909" y="919"/>
                  <a:pt x="1731" y="2730"/>
                  <a:pt x="1615" y="3962"/>
                </a:cubicBezTo>
                <a:lnTo>
                  <a:pt x="0" y="3988"/>
                </a:lnTo>
                <a:lnTo>
                  <a:pt x="0" y="4372"/>
                </a:lnTo>
                <a:lnTo>
                  <a:pt x="1579" y="4345"/>
                </a:lnTo>
                <a:lnTo>
                  <a:pt x="1579" y="4345"/>
                </a:lnTo>
                <a:cubicBezTo>
                  <a:pt x="1561" y="4532"/>
                  <a:pt x="1552" y="4693"/>
                  <a:pt x="1544" y="4827"/>
                </a:cubicBezTo>
                <a:cubicBezTo>
                  <a:pt x="1490" y="5487"/>
                  <a:pt x="1517" y="7271"/>
                  <a:pt x="1535" y="9029"/>
                </a:cubicBezTo>
                <a:cubicBezTo>
                  <a:pt x="973" y="9011"/>
                  <a:pt x="473" y="9002"/>
                  <a:pt x="36" y="8993"/>
                </a:cubicBezTo>
                <a:lnTo>
                  <a:pt x="36" y="9377"/>
                </a:lnTo>
                <a:cubicBezTo>
                  <a:pt x="473" y="9385"/>
                  <a:pt x="982" y="9403"/>
                  <a:pt x="1544" y="9412"/>
                </a:cubicBezTo>
                <a:cubicBezTo>
                  <a:pt x="1570" y="11072"/>
                  <a:pt x="1588" y="12722"/>
                  <a:pt x="1544" y="13213"/>
                </a:cubicBezTo>
                <a:cubicBezTo>
                  <a:pt x="1517" y="13436"/>
                  <a:pt x="1517" y="13775"/>
                  <a:pt x="1517" y="14185"/>
                </a:cubicBezTo>
                <a:cubicBezTo>
                  <a:pt x="1008" y="14176"/>
                  <a:pt x="518" y="14176"/>
                  <a:pt x="36" y="14176"/>
                </a:cubicBezTo>
                <a:lnTo>
                  <a:pt x="36" y="14560"/>
                </a:lnTo>
                <a:cubicBezTo>
                  <a:pt x="518" y="14560"/>
                  <a:pt x="1008" y="14569"/>
                  <a:pt x="1517" y="14569"/>
                </a:cubicBezTo>
                <a:cubicBezTo>
                  <a:pt x="1526" y="14943"/>
                  <a:pt x="1535" y="15354"/>
                  <a:pt x="1544" y="15773"/>
                </a:cubicBezTo>
                <a:cubicBezTo>
                  <a:pt x="1570" y="17075"/>
                  <a:pt x="1606" y="18556"/>
                  <a:pt x="1517" y="19163"/>
                </a:cubicBezTo>
                <a:cubicBezTo>
                  <a:pt x="1472" y="19431"/>
                  <a:pt x="1428" y="19912"/>
                  <a:pt x="1383" y="20519"/>
                </a:cubicBezTo>
                <a:cubicBezTo>
                  <a:pt x="910" y="20537"/>
                  <a:pt x="464" y="20555"/>
                  <a:pt x="36" y="20572"/>
                </a:cubicBezTo>
                <a:lnTo>
                  <a:pt x="36" y="20956"/>
                </a:lnTo>
                <a:cubicBezTo>
                  <a:pt x="455" y="20938"/>
                  <a:pt x="892" y="20920"/>
                  <a:pt x="1356" y="20903"/>
                </a:cubicBezTo>
                <a:lnTo>
                  <a:pt x="1356" y="20903"/>
                </a:lnTo>
                <a:cubicBezTo>
                  <a:pt x="1285" y="21875"/>
                  <a:pt x="1222" y="23070"/>
                  <a:pt x="1160" y="24132"/>
                </a:cubicBezTo>
                <a:cubicBezTo>
                  <a:pt x="776" y="24123"/>
                  <a:pt x="393" y="24105"/>
                  <a:pt x="36" y="24096"/>
                </a:cubicBezTo>
                <a:lnTo>
                  <a:pt x="36" y="24480"/>
                </a:lnTo>
                <a:cubicBezTo>
                  <a:pt x="384" y="24489"/>
                  <a:pt x="758" y="24507"/>
                  <a:pt x="1142" y="24516"/>
                </a:cubicBezTo>
                <a:cubicBezTo>
                  <a:pt x="1097" y="25381"/>
                  <a:pt x="1053" y="26103"/>
                  <a:pt x="1026" y="26514"/>
                </a:cubicBezTo>
                <a:cubicBezTo>
                  <a:pt x="990" y="26924"/>
                  <a:pt x="982" y="27843"/>
                  <a:pt x="973" y="28985"/>
                </a:cubicBezTo>
                <a:lnTo>
                  <a:pt x="36" y="28985"/>
                </a:lnTo>
                <a:lnTo>
                  <a:pt x="36" y="29369"/>
                </a:lnTo>
                <a:lnTo>
                  <a:pt x="973" y="29369"/>
                </a:lnTo>
                <a:cubicBezTo>
                  <a:pt x="973" y="30573"/>
                  <a:pt x="982" y="31982"/>
                  <a:pt x="990" y="33312"/>
                </a:cubicBezTo>
                <a:cubicBezTo>
                  <a:pt x="625" y="33285"/>
                  <a:pt x="304" y="33267"/>
                  <a:pt x="36" y="33249"/>
                </a:cubicBezTo>
                <a:lnTo>
                  <a:pt x="36" y="33633"/>
                </a:lnTo>
                <a:cubicBezTo>
                  <a:pt x="304" y="33651"/>
                  <a:pt x="625" y="33668"/>
                  <a:pt x="999" y="33695"/>
                </a:cubicBezTo>
                <a:cubicBezTo>
                  <a:pt x="999" y="34016"/>
                  <a:pt x="999" y="34338"/>
                  <a:pt x="999" y="34641"/>
                </a:cubicBezTo>
                <a:cubicBezTo>
                  <a:pt x="1008" y="35729"/>
                  <a:pt x="1017" y="36675"/>
                  <a:pt x="1017" y="37308"/>
                </a:cubicBezTo>
                <a:cubicBezTo>
                  <a:pt x="1026" y="37977"/>
                  <a:pt x="1017" y="38869"/>
                  <a:pt x="1017" y="39824"/>
                </a:cubicBezTo>
                <a:lnTo>
                  <a:pt x="36" y="39824"/>
                </a:lnTo>
                <a:lnTo>
                  <a:pt x="36" y="40208"/>
                </a:lnTo>
                <a:lnTo>
                  <a:pt x="1008" y="40208"/>
                </a:lnTo>
                <a:cubicBezTo>
                  <a:pt x="1008" y="40671"/>
                  <a:pt x="1008" y="41144"/>
                  <a:pt x="999" y="41599"/>
                </a:cubicBezTo>
                <a:lnTo>
                  <a:pt x="1383" y="41599"/>
                </a:lnTo>
                <a:cubicBezTo>
                  <a:pt x="1392" y="41144"/>
                  <a:pt x="1392" y="40671"/>
                  <a:pt x="1401" y="40199"/>
                </a:cubicBezTo>
                <a:cubicBezTo>
                  <a:pt x="1948" y="40196"/>
                  <a:pt x="2514" y="40194"/>
                  <a:pt x="3053" y="40194"/>
                </a:cubicBezTo>
                <a:cubicBezTo>
                  <a:pt x="4131" y="40194"/>
                  <a:pt x="5100" y="40202"/>
                  <a:pt x="5594" y="40225"/>
                </a:cubicBezTo>
                <a:cubicBezTo>
                  <a:pt x="5671" y="40229"/>
                  <a:pt x="5812" y="40231"/>
                  <a:pt x="6008" y="40231"/>
                </a:cubicBezTo>
                <a:cubicBezTo>
                  <a:pt x="6285" y="40231"/>
                  <a:pt x="6674" y="40227"/>
                  <a:pt x="7155" y="40216"/>
                </a:cubicBezTo>
                <a:lnTo>
                  <a:pt x="7155" y="40216"/>
                </a:lnTo>
                <a:cubicBezTo>
                  <a:pt x="7155" y="40698"/>
                  <a:pt x="7137" y="41171"/>
                  <a:pt x="7128" y="41599"/>
                </a:cubicBezTo>
                <a:lnTo>
                  <a:pt x="7512" y="41599"/>
                </a:lnTo>
                <a:cubicBezTo>
                  <a:pt x="7521" y="41171"/>
                  <a:pt x="7538" y="40698"/>
                  <a:pt x="7547" y="40216"/>
                </a:cubicBezTo>
                <a:cubicBezTo>
                  <a:pt x="8886" y="40190"/>
                  <a:pt x="10804" y="40154"/>
                  <a:pt x="13016" y="40100"/>
                </a:cubicBezTo>
                <a:cubicBezTo>
                  <a:pt x="13052" y="40520"/>
                  <a:pt x="13096" y="41046"/>
                  <a:pt x="13150" y="41599"/>
                </a:cubicBezTo>
                <a:lnTo>
                  <a:pt x="13533" y="41599"/>
                </a:lnTo>
                <a:cubicBezTo>
                  <a:pt x="13489" y="41046"/>
                  <a:pt x="13435" y="40520"/>
                  <a:pt x="13400" y="40092"/>
                </a:cubicBezTo>
                <a:cubicBezTo>
                  <a:pt x="15077" y="40056"/>
                  <a:pt x="16906" y="40011"/>
                  <a:pt x="18761" y="39967"/>
                </a:cubicBezTo>
                <a:lnTo>
                  <a:pt x="18761" y="39967"/>
                </a:lnTo>
                <a:cubicBezTo>
                  <a:pt x="18761" y="40591"/>
                  <a:pt x="18752" y="41171"/>
                  <a:pt x="18743" y="41626"/>
                </a:cubicBezTo>
                <a:lnTo>
                  <a:pt x="19127" y="41626"/>
                </a:lnTo>
                <a:cubicBezTo>
                  <a:pt x="19136" y="41171"/>
                  <a:pt x="19145" y="40582"/>
                  <a:pt x="19154" y="39958"/>
                </a:cubicBezTo>
                <a:cubicBezTo>
                  <a:pt x="20697" y="39922"/>
                  <a:pt x="22249" y="39886"/>
                  <a:pt x="23748" y="39851"/>
                </a:cubicBezTo>
                <a:lnTo>
                  <a:pt x="23748" y="39851"/>
                </a:lnTo>
                <a:cubicBezTo>
                  <a:pt x="23748" y="40439"/>
                  <a:pt x="23748" y="41046"/>
                  <a:pt x="23739" y="41626"/>
                </a:cubicBezTo>
                <a:lnTo>
                  <a:pt x="24123" y="41626"/>
                </a:lnTo>
                <a:cubicBezTo>
                  <a:pt x="24132" y="41037"/>
                  <a:pt x="24132" y="40431"/>
                  <a:pt x="24132" y="39842"/>
                </a:cubicBezTo>
                <a:cubicBezTo>
                  <a:pt x="26210" y="39788"/>
                  <a:pt x="28173" y="39735"/>
                  <a:pt x="29823" y="39690"/>
                </a:cubicBezTo>
                <a:lnTo>
                  <a:pt x="29823" y="39690"/>
                </a:lnTo>
                <a:cubicBezTo>
                  <a:pt x="29814" y="40350"/>
                  <a:pt x="29796" y="41028"/>
                  <a:pt x="29788" y="41626"/>
                </a:cubicBezTo>
                <a:lnTo>
                  <a:pt x="30171" y="41626"/>
                </a:lnTo>
                <a:cubicBezTo>
                  <a:pt x="30189" y="41028"/>
                  <a:pt x="30198" y="40350"/>
                  <a:pt x="30207" y="39681"/>
                </a:cubicBezTo>
                <a:cubicBezTo>
                  <a:pt x="32651" y="39619"/>
                  <a:pt x="34346" y="39574"/>
                  <a:pt x="34614" y="39565"/>
                </a:cubicBezTo>
                <a:lnTo>
                  <a:pt x="35711" y="39521"/>
                </a:lnTo>
                <a:lnTo>
                  <a:pt x="35756" y="39521"/>
                </a:lnTo>
                <a:cubicBezTo>
                  <a:pt x="35765" y="40199"/>
                  <a:pt x="35783" y="40859"/>
                  <a:pt x="35774" y="41546"/>
                </a:cubicBezTo>
                <a:lnTo>
                  <a:pt x="36139" y="41546"/>
                </a:lnTo>
                <a:cubicBezTo>
                  <a:pt x="36122" y="40877"/>
                  <a:pt x="36130" y="40172"/>
                  <a:pt x="36113" y="39503"/>
                </a:cubicBezTo>
                <a:cubicBezTo>
                  <a:pt x="36511" y="39488"/>
                  <a:pt x="36908" y="39483"/>
                  <a:pt x="37304" y="39483"/>
                </a:cubicBezTo>
                <a:cubicBezTo>
                  <a:pt x="38414" y="39483"/>
                  <a:pt x="39520" y="39525"/>
                  <a:pt x="40651" y="39525"/>
                </a:cubicBezTo>
                <a:cubicBezTo>
                  <a:pt x="40850" y="39525"/>
                  <a:pt x="41050" y="39524"/>
                  <a:pt x="41251" y="39521"/>
                </a:cubicBezTo>
                <a:cubicBezTo>
                  <a:pt x="41260" y="40234"/>
                  <a:pt x="41340" y="40868"/>
                  <a:pt x="41385" y="41546"/>
                </a:cubicBezTo>
                <a:lnTo>
                  <a:pt x="41742" y="41546"/>
                </a:lnTo>
                <a:cubicBezTo>
                  <a:pt x="41679" y="40886"/>
                  <a:pt x="41617" y="40216"/>
                  <a:pt x="41599" y="39512"/>
                </a:cubicBezTo>
                <a:cubicBezTo>
                  <a:pt x="42411" y="39503"/>
                  <a:pt x="43229" y="39503"/>
                  <a:pt x="44047" y="39503"/>
                </a:cubicBezTo>
                <a:cubicBezTo>
                  <a:pt x="44864" y="39503"/>
                  <a:pt x="45680" y="39503"/>
                  <a:pt x="46488" y="39494"/>
                </a:cubicBezTo>
                <a:cubicBezTo>
                  <a:pt x="46515" y="40199"/>
                  <a:pt x="46568" y="40859"/>
                  <a:pt x="46613" y="41546"/>
                </a:cubicBezTo>
                <a:lnTo>
                  <a:pt x="46970" y="41546"/>
                </a:lnTo>
                <a:cubicBezTo>
                  <a:pt x="46925" y="40859"/>
                  <a:pt x="46862" y="40190"/>
                  <a:pt x="46845" y="39485"/>
                </a:cubicBezTo>
                <a:cubicBezTo>
                  <a:pt x="48334" y="39476"/>
                  <a:pt x="49806" y="39440"/>
                  <a:pt x="51261" y="39396"/>
                </a:cubicBezTo>
                <a:cubicBezTo>
                  <a:pt x="51359" y="40109"/>
                  <a:pt x="51448" y="40832"/>
                  <a:pt x="51546" y="41546"/>
                </a:cubicBezTo>
                <a:lnTo>
                  <a:pt x="51894" y="41546"/>
                </a:lnTo>
                <a:cubicBezTo>
                  <a:pt x="51805" y="40823"/>
                  <a:pt x="51716" y="40100"/>
                  <a:pt x="51617" y="39387"/>
                </a:cubicBezTo>
                <a:cubicBezTo>
                  <a:pt x="53054" y="39324"/>
                  <a:pt x="54579" y="39342"/>
                  <a:pt x="56069" y="39324"/>
                </a:cubicBezTo>
                <a:lnTo>
                  <a:pt x="56069" y="39324"/>
                </a:lnTo>
                <a:cubicBezTo>
                  <a:pt x="56069" y="40074"/>
                  <a:pt x="56060" y="40832"/>
                  <a:pt x="56087" y="41546"/>
                </a:cubicBezTo>
                <a:lnTo>
                  <a:pt x="56444" y="41546"/>
                </a:lnTo>
                <a:cubicBezTo>
                  <a:pt x="56417" y="40823"/>
                  <a:pt x="56426" y="40074"/>
                  <a:pt x="56426" y="39324"/>
                </a:cubicBezTo>
                <a:cubicBezTo>
                  <a:pt x="57987" y="39271"/>
                  <a:pt x="59575" y="39244"/>
                  <a:pt x="61127" y="39173"/>
                </a:cubicBezTo>
                <a:cubicBezTo>
                  <a:pt x="61636" y="39146"/>
                  <a:pt x="62135" y="39092"/>
                  <a:pt x="62626" y="39075"/>
                </a:cubicBezTo>
                <a:cubicBezTo>
                  <a:pt x="62679" y="39886"/>
                  <a:pt x="62733" y="40698"/>
                  <a:pt x="62742" y="41546"/>
                </a:cubicBezTo>
                <a:lnTo>
                  <a:pt x="63099" y="41546"/>
                </a:lnTo>
                <a:cubicBezTo>
                  <a:pt x="63090" y="40680"/>
                  <a:pt x="63027" y="39824"/>
                  <a:pt x="62983" y="39039"/>
                </a:cubicBezTo>
                <a:cubicBezTo>
                  <a:pt x="64464" y="38878"/>
                  <a:pt x="65980" y="38700"/>
                  <a:pt x="67452" y="38566"/>
                </a:cubicBezTo>
                <a:cubicBezTo>
                  <a:pt x="67613" y="39601"/>
                  <a:pt x="67836" y="40582"/>
                  <a:pt x="68068" y="41546"/>
                </a:cubicBezTo>
                <a:lnTo>
                  <a:pt x="68434" y="41546"/>
                </a:lnTo>
                <a:cubicBezTo>
                  <a:pt x="68193" y="40573"/>
                  <a:pt x="67970" y="39583"/>
                  <a:pt x="67809" y="38530"/>
                </a:cubicBezTo>
                <a:cubicBezTo>
                  <a:pt x="68880" y="38414"/>
                  <a:pt x="70004" y="38298"/>
                  <a:pt x="71101" y="38245"/>
                </a:cubicBezTo>
                <a:cubicBezTo>
                  <a:pt x="71110" y="39324"/>
                  <a:pt x="71119" y="40466"/>
                  <a:pt x="71101" y="41546"/>
                </a:cubicBezTo>
                <a:lnTo>
                  <a:pt x="71449" y="41546"/>
                </a:lnTo>
                <a:cubicBezTo>
                  <a:pt x="71476" y="40466"/>
                  <a:pt x="71449" y="39280"/>
                  <a:pt x="71458" y="38218"/>
                </a:cubicBezTo>
                <a:cubicBezTo>
                  <a:pt x="72234" y="38182"/>
                  <a:pt x="73010" y="38147"/>
                  <a:pt x="73795" y="38129"/>
                </a:cubicBezTo>
                <a:lnTo>
                  <a:pt x="73795" y="37781"/>
                </a:lnTo>
                <a:cubicBezTo>
                  <a:pt x="73010" y="37790"/>
                  <a:pt x="72207" y="37843"/>
                  <a:pt x="71449" y="37852"/>
                </a:cubicBezTo>
                <a:cubicBezTo>
                  <a:pt x="71431" y="36889"/>
                  <a:pt x="71413" y="35934"/>
                  <a:pt x="71369" y="34998"/>
                </a:cubicBezTo>
                <a:cubicBezTo>
                  <a:pt x="72198" y="34962"/>
                  <a:pt x="73001" y="34908"/>
                  <a:pt x="73795" y="34846"/>
                </a:cubicBezTo>
                <a:lnTo>
                  <a:pt x="73795" y="34489"/>
                </a:lnTo>
                <a:cubicBezTo>
                  <a:pt x="72992" y="34543"/>
                  <a:pt x="72163" y="34623"/>
                  <a:pt x="71351" y="34632"/>
                </a:cubicBezTo>
                <a:cubicBezTo>
                  <a:pt x="71217" y="32803"/>
                  <a:pt x="71012" y="31055"/>
                  <a:pt x="70833" y="29270"/>
                </a:cubicBezTo>
                <a:cubicBezTo>
                  <a:pt x="71375" y="29266"/>
                  <a:pt x="71922" y="29258"/>
                  <a:pt x="72464" y="29258"/>
                </a:cubicBezTo>
                <a:cubicBezTo>
                  <a:pt x="72913" y="29258"/>
                  <a:pt x="73359" y="29263"/>
                  <a:pt x="73795" y="29279"/>
                </a:cubicBezTo>
                <a:lnTo>
                  <a:pt x="73795" y="28922"/>
                </a:lnTo>
                <a:cubicBezTo>
                  <a:pt x="73265" y="28908"/>
                  <a:pt x="72710" y="28901"/>
                  <a:pt x="72155" y="28901"/>
                </a:cubicBezTo>
                <a:cubicBezTo>
                  <a:pt x="71701" y="28901"/>
                  <a:pt x="71248" y="28906"/>
                  <a:pt x="70807" y="28914"/>
                </a:cubicBezTo>
                <a:cubicBezTo>
                  <a:pt x="70699" y="27718"/>
                  <a:pt x="70655" y="26451"/>
                  <a:pt x="70619" y="25176"/>
                </a:cubicBezTo>
                <a:cubicBezTo>
                  <a:pt x="71690" y="25176"/>
                  <a:pt x="72733" y="25158"/>
                  <a:pt x="73795" y="25158"/>
                </a:cubicBezTo>
                <a:lnTo>
                  <a:pt x="73795" y="24801"/>
                </a:lnTo>
                <a:cubicBezTo>
                  <a:pt x="72733" y="24810"/>
                  <a:pt x="71672" y="24819"/>
                  <a:pt x="70610" y="24828"/>
                </a:cubicBezTo>
                <a:cubicBezTo>
                  <a:pt x="70592" y="22936"/>
                  <a:pt x="70566" y="20983"/>
                  <a:pt x="70637" y="19136"/>
                </a:cubicBezTo>
                <a:cubicBezTo>
                  <a:pt x="71401" y="19009"/>
                  <a:pt x="72233" y="18909"/>
                  <a:pt x="73105" y="18909"/>
                </a:cubicBezTo>
                <a:cubicBezTo>
                  <a:pt x="73333" y="18909"/>
                  <a:pt x="73563" y="18916"/>
                  <a:pt x="73795" y="18931"/>
                </a:cubicBezTo>
                <a:lnTo>
                  <a:pt x="73795" y="18574"/>
                </a:lnTo>
                <a:cubicBezTo>
                  <a:pt x="73582" y="18560"/>
                  <a:pt x="73368" y="18554"/>
                  <a:pt x="73157" y="18554"/>
                </a:cubicBezTo>
                <a:cubicBezTo>
                  <a:pt x="72263" y="18554"/>
                  <a:pt x="71394" y="18664"/>
                  <a:pt x="70637" y="18779"/>
                </a:cubicBezTo>
                <a:cubicBezTo>
                  <a:pt x="70673" y="16870"/>
                  <a:pt x="70798" y="15068"/>
                  <a:pt x="70860" y="13204"/>
                </a:cubicBezTo>
                <a:cubicBezTo>
                  <a:pt x="71217" y="13177"/>
                  <a:pt x="71582" y="13168"/>
                  <a:pt x="71952" y="13168"/>
                </a:cubicBezTo>
                <a:cubicBezTo>
                  <a:pt x="72562" y="13168"/>
                  <a:pt x="73184" y="13193"/>
                  <a:pt x="73795" y="13204"/>
                </a:cubicBezTo>
                <a:lnTo>
                  <a:pt x="73795" y="12847"/>
                </a:lnTo>
                <a:cubicBezTo>
                  <a:pt x="73171" y="12841"/>
                  <a:pt x="72521" y="12809"/>
                  <a:pt x="71886" y="12809"/>
                </a:cubicBezTo>
                <a:cubicBezTo>
                  <a:pt x="71540" y="12809"/>
                  <a:pt x="71199" y="12819"/>
                  <a:pt x="70869" y="12847"/>
                </a:cubicBezTo>
                <a:cubicBezTo>
                  <a:pt x="70914" y="11446"/>
                  <a:pt x="70896" y="9974"/>
                  <a:pt x="70931" y="8565"/>
                </a:cubicBezTo>
                <a:cubicBezTo>
                  <a:pt x="71913" y="8556"/>
                  <a:pt x="72832" y="8484"/>
                  <a:pt x="73795" y="8467"/>
                </a:cubicBezTo>
                <a:lnTo>
                  <a:pt x="73795" y="8119"/>
                </a:lnTo>
                <a:cubicBezTo>
                  <a:pt x="72823" y="8137"/>
                  <a:pt x="71904" y="8199"/>
                  <a:pt x="70923" y="8208"/>
                </a:cubicBezTo>
                <a:cubicBezTo>
                  <a:pt x="70931" y="6825"/>
                  <a:pt x="70931" y="5442"/>
                  <a:pt x="70940" y="4086"/>
                </a:cubicBezTo>
                <a:cubicBezTo>
                  <a:pt x="71850" y="4015"/>
                  <a:pt x="72805" y="3979"/>
                  <a:pt x="73795" y="3979"/>
                </a:cubicBezTo>
                <a:lnTo>
                  <a:pt x="73795" y="3623"/>
                </a:lnTo>
                <a:cubicBezTo>
                  <a:pt x="73730" y="3622"/>
                  <a:pt x="73666" y="3622"/>
                  <a:pt x="73601" y="3622"/>
                </a:cubicBezTo>
                <a:cubicBezTo>
                  <a:pt x="72670" y="3622"/>
                  <a:pt x="71765" y="3680"/>
                  <a:pt x="70923" y="3730"/>
                </a:cubicBezTo>
                <a:cubicBezTo>
                  <a:pt x="70896" y="2463"/>
                  <a:pt x="70851" y="1205"/>
                  <a:pt x="70735" y="27"/>
                </a:cubicBezTo>
                <a:lnTo>
                  <a:pt x="70378" y="27"/>
                </a:lnTo>
                <a:cubicBezTo>
                  <a:pt x="70494" y="1205"/>
                  <a:pt x="70557" y="2498"/>
                  <a:pt x="70557" y="3747"/>
                </a:cubicBezTo>
                <a:cubicBezTo>
                  <a:pt x="69601" y="3791"/>
                  <a:pt x="68592" y="3814"/>
                  <a:pt x="67585" y="3814"/>
                </a:cubicBezTo>
                <a:cubicBezTo>
                  <a:pt x="66741" y="3814"/>
                  <a:pt x="65898" y="3798"/>
                  <a:pt x="65088" y="3765"/>
                </a:cubicBezTo>
                <a:cubicBezTo>
                  <a:pt x="65124" y="2490"/>
                  <a:pt x="65240" y="1285"/>
                  <a:pt x="65302" y="27"/>
                </a:cubicBezTo>
                <a:lnTo>
                  <a:pt x="64954" y="27"/>
                </a:lnTo>
                <a:cubicBezTo>
                  <a:pt x="64874" y="1276"/>
                  <a:pt x="64785" y="2507"/>
                  <a:pt x="64722" y="3765"/>
                </a:cubicBezTo>
                <a:cubicBezTo>
                  <a:pt x="64644" y="3766"/>
                  <a:pt x="64565" y="3766"/>
                  <a:pt x="64487" y="3766"/>
                </a:cubicBezTo>
                <a:cubicBezTo>
                  <a:pt x="63208" y="3766"/>
                  <a:pt x="61988" y="3700"/>
                  <a:pt x="60753" y="3649"/>
                </a:cubicBezTo>
                <a:cubicBezTo>
                  <a:pt x="60753" y="2409"/>
                  <a:pt x="60672" y="1250"/>
                  <a:pt x="60637" y="45"/>
                </a:cubicBezTo>
                <a:cubicBezTo>
                  <a:pt x="60628" y="45"/>
                  <a:pt x="60619" y="36"/>
                  <a:pt x="60628" y="27"/>
                </a:cubicBezTo>
                <a:lnTo>
                  <a:pt x="60271" y="27"/>
                </a:lnTo>
                <a:cubicBezTo>
                  <a:pt x="60324" y="1214"/>
                  <a:pt x="60405" y="2427"/>
                  <a:pt x="60387" y="3649"/>
                </a:cubicBezTo>
                <a:cubicBezTo>
                  <a:pt x="59823" y="3626"/>
                  <a:pt x="59255" y="3616"/>
                  <a:pt x="58685" y="3616"/>
                </a:cubicBezTo>
                <a:cubicBezTo>
                  <a:pt x="57740" y="3616"/>
                  <a:pt x="56793" y="3643"/>
                  <a:pt x="55864" y="3676"/>
                </a:cubicBezTo>
                <a:cubicBezTo>
                  <a:pt x="55855" y="2454"/>
                  <a:pt x="55864" y="1241"/>
                  <a:pt x="55873" y="27"/>
                </a:cubicBezTo>
                <a:lnTo>
                  <a:pt x="55516" y="27"/>
                </a:lnTo>
                <a:cubicBezTo>
                  <a:pt x="55498" y="1241"/>
                  <a:pt x="55525" y="2490"/>
                  <a:pt x="55498" y="3694"/>
                </a:cubicBezTo>
                <a:cubicBezTo>
                  <a:pt x="54854" y="3721"/>
                  <a:pt x="54193" y="3735"/>
                  <a:pt x="53531" y="3735"/>
                </a:cubicBezTo>
                <a:cubicBezTo>
                  <a:pt x="52681" y="3735"/>
                  <a:pt x="51829" y="3712"/>
                  <a:pt x="51011" y="3667"/>
                </a:cubicBezTo>
                <a:cubicBezTo>
                  <a:pt x="50975" y="2400"/>
                  <a:pt x="50904" y="1169"/>
                  <a:pt x="50743" y="27"/>
                </a:cubicBezTo>
                <a:lnTo>
                  <a:pt x="50377" y="27"/>
                </a:lnTo>
                <a:cubicBezTo>
                  <a:pt x="50556" y="1160"/>
                  <a:pt x="50609" y="2409"/>
                  <a:pt x="50663" y="3667"/>
                </a:cubicBezTo>
                <a:cubicBezTo>
                  <a:pt x="49012" y="3533"/>
                  <a:pt x="47255" y="3507"/>
                  <a:pt x="45578" y="3417"/>
                </a:cubicBezTo>
                <a:cubicBezTo>
                  <a:pt x="45578" y="2258"/>
                  <a:pt x="45614" y="1142"/>
                  <a:pt x="45658" y="27"/>
                </a:cubicBezTo>
                <a:lnTo>
                  <a:pt x="45301" y="27"/>
                </a:lnTo>
                <a:cubicBezTo>
                  <a:pt x="45257" y="1142"/>
                  <a:pt x="45221" y="2258"/>
                  <a:pt x="45221" y="3417"/>
                </a:cubicBezTo>
                <a:cubicBezTo>
                  <a:pt x="44892" y="3397"/>
                  <a:pt x="44565" y="3389"/>
                  <a:pt x="44238" y="3389"/>
                </a:cubicBezTo>
                <a:cubicBezTo>
                  <a:pt x="43178" y="3389"/>
                  <a:pt x="42127" y="3471"/>
                  <a:pt x="41087" y="3471"/>
                </a:cubicBezTo>
                <a:cubicBezTo>
                  <a:pt x="41046" y="3471"/>
                  <a:pt x="41006" y="3471"/>
                  <a:pt x="40966" y="3471"/>
                </a:cubicBezTo>
                <a:cubicBezTo>
                  <a:pt x="40975" y="2302"/>
                  <a:pt x="41046" y="1196"/>
                  <a:pt x="41064" y="27"/>
                </a:cubicBezTo>
                <a:lnTo>
                  <a:pt x="40716" y="27"/>
                </a:lnTo>
                <a:cubicBezTo>
                  <a:pt x="40680" y="1187"/>
                  <a:pt x="40627" y="2311"/>
                  <a:pt x="40618" y="3489"/>
                </a:cubicBezTo>
                <a:cubicBezTo>
                  <a:pt x="38941" y="3515"/>
                  <a:pt x="37156" y="3498"/>
                  <a:pt x="35559" y="3569"/>
                </a:cubicBezTo>
                <a:cubicBezTo>
                  <a:pt x="35479" y="2374"/>
                  <a:pt x="35568" y="1187"/>
                  <a:pt x="35622" y="27"/>
                </a:cubicBezTo>
                <a:lnTo>
                  <a:pt x="35265" y="27"/>
                </a:lnTo>
                <a:cubicBezTo>
                  <a:pt x="35212" y="1160"/>
                  <a:pt x="35131" y="2347"/>
                  <a:pt x="35203" y="3524"/>
                </a:cubicBezTo>
                <a:lnTo>
                  <a:pt x="30394" y="3587"/>
                </a:lnTo>
                <a:cubicBezTo>
                  <a:pt x="30394" y="1847"/>
                  <a:pt x="30350" y="54"/>
                  <a:pt x="30350" y="27"/>
                </a:cubicBezTo>
                <a:lnTo>
                  <a:pt x="29966" y="36"/>
                </a:lnTo>
                <a:cubicBezTo>
                  <a:pt x="29966" y="63"/>
                  <a:pt x="30011" y="1856"/>
                  <a:pt x="30011" y="3587"/>
                </a:cubicBezTo>
                <a:lnTo>
                  <a:pt x="24765" y="3658"/>
                </a:lnTo>
                <a:cubicBezTo>
                  <a:pt x="24881" y="2436"/>
                  <a:pt x="25042" y="830"/>
                  <a:pt x="25122" y="1"/>
                </a:cubicBezTo>
                <a:lnTo>
                  <a:pt x="24738" y="1"/>
                </a:lnTo>
                <a:cubicBezTo>
                  <a:pt x="24649" y="848"/>
                  <a:pt x="24488" y="2454"/>
                  <a:pt x="24381" y="3667"/>
                </a:cubicBezTo>
                <a:lnTo>
                  <a:pt x="18975" y="3739"/>
                </a:lnTo>
                <a:cubicBezTo>
                  <a:pt x="18975" y="2454"/>
                  <a:pt x="18931" y="964"/>
                  <a:pt x="18904" y="1"/>
                </a:cubicBezTo>
                <a:lnTo>
                  <a:pt x="18520" y="1"/>
                </a:lnTo>
                <a:cubicBezTo>
                  <a:pt x="18547" y="964"/>
                  <a:pt x="18592" y="2472"/>
                  <a:pt x="18592" y="3739"/>
                </a:cubicBezTo>
                <a:lnTo>
                  <a:pt x="12829" y="3819"/>
                </a:lnTo>
                <a:cubicBezTo>
                  <a:pt x="12820" y="2302"/>
                  <a:pt x="12802" y="795"/>
                  <a:pt x="12793" y="1"/>
                </a:cubicBezTo>
                <a:lnTo>
                  <a:pt x="12409" y="1"/>
                </a:lnTo>
                <a:cubicBezTo>
                  <a:pt x="12418" y="795"/>
                  <a:pt x="12436" y="2302"/>
                  <a:pt x="12445" y="3819"/>
                </a:cubicBezTo>
                <a:lnTo>
                  <a:pt x="7735" y="3881"/>
                </a:lnTo>
                <a:cubicBezTo>
                  <a:pt x="7735" y="2061"/>
                  <a:pt x="7690" y="54"/>
                  <a:pt x="7690" y="27"/>
                </a:cubicBezTo>
                <a:lnTo>
                  <a:pt x="7307" y="36"/>
                </a:lnTo>
                <a:cubicBezTo>
                  <a:pt x="7307" y="63"/>
                  <a:pt x="7351" y="2070"/>
                  <a:pt x="7351" y="3890"/>
                </a:cubicBezTo>
                <a:lnTo>
                  <a:pt x="1999" y="3962"/>
                </a:lnTo>
                <a:cubicBezTo>
                  <a:pt x="2114" y="2713"/>
                  <a:pt x="2293" y="902"/>
                  <a:pt x="2391" y="1"/>
                </a:cubicBezTo>
                <a:close/>
              </a:path>
            </a:pathLst>
          </a:custGeom>
          <a:solidFill>
            <a:srgbClr val="95739C">
              <a:alpha val="107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0" name="Google Shape;200;p13"/>
          <p:cNvSpPr txBox="1">
            <a:spLocks noGrp="1"/>
          </p:cNvSpPr>
          <p:nvPr>
            <p:ph type="title"/>
          </p:nvPr>
        </p:nvSpPr>
        <p:spPr>
          <a:xfrm>
            <a:off x="960000" y="2464000"/>
            <a:ext cx="2819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title" idx="2" hasCustomPrompt="1"/>
          </p:nvPr>
        </p:nvSpPr>
        <p:spPr>
          <a:xfrm>
            <a:off x="1773733" y="1871300"/>
            <a:ext cx="1192000" cy="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02" name="Google Shape;202;p13"/>
          <p:cNvSpPr txBox="1">
            <a:spLocks noGrp="1"/>
          </p:cNvSpPr>
          <p:nvPr>
            <p:ph type="subTitle" idx="1"/>
          </p:nvPr>
        </p:nvSpPr>
        <p:spPr>
          <a:xfrm>
            <a:off x="960000" y="3027300"/>
            <a:ext cx="2819600" cy="7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03" name="Google Shape;203;p13"/>
          <p:cNvSpPr txBox="1">
            <a:spLocks noGrp="1"/>
          </p:cNvSpPr>
          <p:nvPr>
            <p:ph type="title" idx="3"/>
          </p:nvPr>
        </p:nvSpPr>
        <p:spPr>
          <a:xfrm>
            <a:off x="4686200" y="2464000"/>
            <a:ext cx="2819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4" name="Google Shape;204;p13"/>
          <p:cNvSpPr txBox="1">
            <a:spLocks noGrp="1"/>
          </p:cNvSpPr>
          <p:nvPr>
            <p:ph type="title" idx="4" hasCustomPrompt="1"/>
          </p:nvPr>
        </p:nvSpPr>
        <p:spPr>
          <a:xfrm>
            <a:off x="5500000" y="1871300"/>
            <a:ext cx="1192000" cy="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05" name="Google Shape;205;p13"/>
          <p:cNvSpPr txBox="1">
            <a:spLocks noGrp="1"/>
          </p:cNvSpPr>
          <p:nvPr>
            <p:ph type="subTitle" idx="5"/>
          </p:nvPr>
        </p:nvSpPr>
        <p:spPr>
          <a:xfrm>
            <a:off x="4686200" y="3027300"/>
            <a:ext cx="2819600" cy="7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06" name="Google Shape;206;p13"/>
          <p:cNvSpPr txBox="1">
            <a:spLocks noGrp="1"/>
          </p:cNvSpPr>
          <p:nvPr>
            <p:ph type="title" idx="6"/>
          </p:nvPr>
        </p:nvSpPr>
        <p:spPr>
          <a:xfrm>
            <a:off x="8412467" y="2464000"/>
            <a:ext cx="2819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7" name="Google Shape;207;p13"/>
          <p:cNvSpPr txBox="1">
            <a:spLocks noGrp="1"/>
          </p:cNvSpPr>
          <p:nvPr>
            <p:ph type="title" idx="7" hasCustomPrompt="1"/>
          </p:nvPr>
        </p:nvSpPr>
        <p:spPr>
          <a:xfrm>
            <a:off x="9226267" y="1871300"/>
            <a:ext cx="1192000" cy="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08" name="Google Shape;208;p13"/>
          <p:cNvSpPr txBox="1">
            <a:spLocks noGrp="1"/>
          </p:cNvSpPr>
          <p:nvPr>
            <p:ph type="subTitle" idx="8"/>
          </p:nvPr>
        </p:nvSpPr>
        <p:spPr>
          <a:xfrm>
            <a:off x="8412467" y="3027300"/>
            <a:ext cx="2819600" cy="7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09" name="Google Shape;209;p13"/>
          <p:cNvSpPr txBox="1">
            <a:spLocks noGrp="1"/>
          </p:cNvSpPr>
          <p:nvPr>
            <p:ph type="title" idx="9"/>
          </p:nvPr>
        </p:nvSpPr>
        <p:spPr>
          <a:xfrm>
            <a:off x="960000" y="4726733"/>
            <a:ext cx="2819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10" name="Google Shape;210;p13"/>
          <p:cNvSpPr txBox="1">
            <a:spLocks noGrp="1"/>
          </p:cNvSpPr>
          <p:nvPr>
            <p:ph type="title" idx="13" hasCustomPrompt="1"/>
          </p:nvPr>
        </p:nvSpPr>
        <p:spPr>
          <a:xfrm>
            <a:off x="1773733" y="4134233"/>
            <a:ext cx="1192000" cy="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211" name="Google Shape;211;p13"/>
          <p:cNvSpPr txBox="1">
            <a:spLocks noGrp="1"/>
          </p:cNvSpPr>
          <p:nvPr>
            <p:ph type="subTitle" idx="14"/>
          </p:nvPr>
        </p:nvSpPr>
        <p:spPr>
          <a:xfrm>
            <a:off x="960000" y="5289967"/>
            <a:ext cx="2819600" cy="7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title" idx="15"/>
          </p:nvPr>
        </p:nvSpPr>
        <p:spPr>
          <a:xfrm>
            <a:off x="4686200" y="4726733"/>
            <a:ext cx="2819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13" name="Google Shape;213;p13"/>
          <p:cNvSpPr txBox="1">
            <a:spLocks noGrp="1"/>
          </p:cNvSpPr>
          <p:nvPr>
            <p:ph type="title" idx="16" hasCustomPrompt="1"/>
          </p:nvPr>
        </p:nvSpPr>
        <p:spPr>
          <a:xfrm>
            <a:off x="5500000" y="4134233"/>
            <a:ext cx="1192000" cy="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17"/>
          </p:nvPr>
        </p:nvSpPr>
        <p:spPr>
          <a:xfrm>
            <a:off x="4686200" y="5289967"/>
            <a:ext cx="2819600" cy="7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15" name="Google Shape;215;p13"/>
          <p:cNvSpPr txBox="1">
            <a:spLocks noGrp="1"/>
          </p:cNvSpPr>
          <p:nvPr>
            <p:ph type="title" idx="18"/>
          </p:nvPr>
        </p:nvSpPr>
        <p:spPr>
          <a:xfrm>
            <a:off x="8412467" y="4726733"/>
            <a:ext cx="2819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16" name="Google Shape;216;p13"/>
          <p:cNvSpPr txBox="1">
            <a:spLocks noGrp="1"/>
          </p:cNvSpPr>
          <p:nvPr>
            <p:ph type="title" idx="19" hasCustomPrompt="1"/>
          </p:nvPr>
        </p:nvSpPr>
        <p:spPr>
          <a:xfrm>
            <a:off x="9226267" y="4134233"/>
            <a:ext cx="1192000" cy="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r>
              <a:t>xx%</a:t>
            </a:r>
          </a:p>
        </p:txBody>
      </p:sp>
      <p:sp>
        <p:nvSpPr>
          <p:cNvPr id="217" name="Google Shape;217;p13"/>
          <p:cNvSpPr txBox="1">
            <a:spLocks noGrp="1"/>
          </p:cNvSpPr>
          <p:nvPr>
            <p:ph type="subTitle" idx="20"/>
          </p:nvPr>
        </p:nvSpPr>
        <p:spPr>
          <a:xfrm>
            <a:off x="8412467" y="5289967"/>
            <a:ext cx="2819600" cy="7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18" name="Google Shape;218;p13"/>
          <p:cNvSpPr txBox="1">
            <a:spLocks noGrp="1"/>
          </p:cNvSpPr>
          <p:nvPr>
            <p:ph type="title" idx="21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219" name="Google Shape;219;p13"/>
          <p:cNvGrpSpPr/>
          <p:nvPr/>
        </p:nvGrpSpPr>
        <p:grpSpPr>
          <a:xfrm>
            <a:off x="429434" y="345633"/>
            <a:ext cx="11537036" cy="6231491"/>
            <a:chOff x="322075" y="259225"/>
            <a:chExt cx="8652777" cy="4673618"/>
          </a:xfrm>
        </p:grpSpPr>
        <p:grpSp>
          <p:nvGrpSpPr>
            <p:cNvPr id="220" name="Google Shape;220;p13"/>
            <p:cNvGrpSpPr/>
            <p:nvPr/>
          </p:nvGrpSpPr>
          <p:grpSpPr>
            <a:xfrm rot="265293">
              <a:off x="477363" y="383131"/>
              <a:ext cx="485012" cy="642924"/>
              <a:chOff x="477400" y="383100"/>
              <a:chExt cx="484975" cy="642875"/>
            </a:xfrm>
          </p:grpSpPr>
          <p:sp>
            <p:nvSpPr>
              <p:cNvPr id="221" name="Google Shape;221;p13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22;p13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3" name="Google Shape;223;p13"/>
            <p:cNvGrpSpPr/>
            <p:nvPr/>
          </p:nvGrpSpPr>
          <p:grpSpPr>
            <a:xfrm rot="124479">
              <a:off x="8331734" y="267098"/>
              <a:ext cx="444855" cy="545076"/>
              <a:chOff x="8331913" y="266838"/>
              <a:chExt cx="444875" cy="545100"/>
            </a:xfrm>
          </p:grpSpPr>
          <p:sp>
            <p:nvSpPr>
              <p:cNvPr id="224" name="Google Shape;224;p13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" name="Google Shape;226;p13"/>
            <p:cNvGrpSpPr/>
            <p:nvPr/>
          </p:nvGrpSpPr>
          <p:grpSpPr>
            <a:xfrm>
              <a:off x="322075" y="4511074"/>
              <a:ext cx="191796" cy="304277"/>
              <a:chOff x="7707175" y="1074324"/>
              <a:chExt cx="191796" cy="304277"/>
            </a:xfrm>
          </p:grpSpPr>
          <p:sp>
            <p:nvSpPr>
              <p:cNvPr id="227" name="Google Shape;227;p13"/>
              <p:cNvSpPr/>
              <p:nvPr/>
            </p:nvSpPr>
            <p:spPr>
              <a:xfrm>
                <a:off x="7773074" y="1247243"/>
                <a:ext cx="125898" cy="131358"/>
              </a:xfrm>
              <a:custGeom>
                <a:avLst/>
                <a:gdLst/>
                <a:ahLst/>
                <a:cxnLst/>
                <a:rect l="l" t="t" r="r" b="b"/>
                <a:pathLst>
                  <a:path w="3735" h="3897" extrusionOk="0">
                    <a:moveTo>
                      <a:pt x="1765" y="0"/>
                    </a:moveTo>
                    <a:cubicBezTo>
                      <a:pt x="1753" y="0"/>
                      <a:pt x="1741" y="0"/>
                      <a:pt x="1729" y="1"/>
                    </a:cubicBezTo>
                    <a:cubicBezTo>
                      <a:pt x="1579" y="1"/>
                      <a:pt x="1404" y="51"/>
                      <a:pt x="1253" y="126"/>
                    </a:cubicBezTo>
                    <a:cubicBezTo>
                      <a:pt x="451" y="577"/>
                      <a:pt x="0" y="2031"/>
                      <a:pt x="351" y="2908"/>
                    </a:cubicBezTo>
                    <a:cubicBezTo>
                      <a:pt x="501" y="3184"/>
                      <a:pt x="752" y="3334"/>
                      <a:pt x="927" y="3560"/>
                    </a:cubicBezTo>
                    <a:cubicBezTo>
                      <a:pt x="1304" y="3783"/>
                      <a:pt x="1647" y="3896"/>
                      <a:pt x="1971" y="3896"/>
                    </a:cubicBezTo>
                    <a:cubicBezTo>
                      <a:pt x="2336" y="3896"/>
                      <a:pt x="2675" y="3752"/>
                      <a:pt x="3008" y="3460"/>
                    </a:cubicBezTo>
                    <a:cubicBezTo>
                      <a:pt x="3509" y="3034"/>
                      <a:pt x="3734" y="2081"/>
                      <a:pt x="3509" y="1430"/>
                    </a:cubicBezTo>
                    <a:cubicBezTo>
                      <a:pt x="3238" y="667"/>
                      <a:pt x="2412" y="0"/>
                      <a:pt x="17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228;p13"/>
              <p:cNvSpPr/>
              <p:nvPr/>
            </p:nvSpPr>
            <p:spPr>
              <a:xfrm>
                <a:off x="7707175" y="1074324"/>
                <a:ext cx="75201" cy="65527"/>
              </a:xfrm>
              <a:custGeom>
                <a:avLst/>
                <a:gdLst/>
                <a:ahLst/>
                <a:cxnLst/>
                <a:rect l="l" t="t" r="r" b="b"/>
                <a:pathLst>
                  <a:path w="2231" h="1944" extrusionOk="0">
                    <a:moveTo>
                      <a:pt x="786" y="0"/>
                    </a:moveTo>
                    <a:cubicBezTo>
                      <a:pt x="663" y="0"/>
                      <a:pt x="565" y="70"/>
                      <a:pt x="526" y="244"/>
                    </a:cubicBezTo>
                    <a:cubicBezTo>
                      <a:pt x="351" y="294"/>
                      <a:pt x="276" y="419"/>
                      <a:pt x="276" y="620"/>
                    </a:cubicBezTo>
                    <a:cubicBezTo>
                      <a:pt x="75" y="770"/>
                      <a:pt x="0" y="970"/>
                      <a:pt x="100" y="1221"/>
                    </a:cubicBezTo>
                    <a:cubicBezTo>
                      <a:pt x="123" y="1723"/>
                      <a:pt x="395" y="1851"/>
                      <a:pt x="784" y="1851"/>
                    </a:cubicBezTo>
                    <a:cubicBezTo>
                      <a:pt x="823" y="1851"/>
                      <a:pt x="862" y="1850"/>
                      <a:pt x="902" y="1848"/>
                    </a:cubicBezTo>
                    <a:cubicBezTo>
                      <a:pt x="1106" y="1907"/>
                      <a:pt x="1252" y="1943"/>
                      <a:pt x="1366" y="1943"/>
                    </a:cubicBezTo>
                    <a:cubicBezTo>
                      <a:pt x="1592" y="1943"/>
                      <a:pt x="1697" y="1803"/>
                      <a:pt x="1880" y="1422"/>
                    </a:cubicBezTo>
                    <a:lnTo>
                      <a:pt x="1905" y="1221"/>
                    </a:lnTo>
                    <a:cubicBezTo>
                      <a:pt x="2231" y="569"/>
                      <a:pt x="2231" y="569"/>
                      <a:pt x="1504" y="68"/>
                    </a:cubicBezTo>
                    <a:cubicBezTo>
                      <a:pt x="1454" y="43"/>
                      <a:pt x="1379" y="43"/>
                      <a:pt x="1303" y="43"/>
                    </a:cubicBezTo>
                    <a:cubicBezTo>
                      <a:pt x="1178" y="43"/>
                      <a:pt x="1053" y="18"/>
                      <a:pt x="902" y="18"/>
                    </a:cubicBezTo>
                    <a:cubicBezTo>
                      <a:pt x="862" y="7"/>
                      <a:pt x="823" y="0"/>
                      <a:pt x="7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9" name="Google Shape;229;p13"/>
            <p:cNvSpPr/>
            <p:nvPr/>
          </p:nvSpPr>
          <p:spPr>
            <a:xfrm rot="2930519">
              <a:off x="8523371" y="4458875"/>
              <a:ext cx="358998" cy="408680"/>
            </a:xfrm>
            <a:custGeom>
              <a:avLst/>
              <a:gdLst/>
              <a:ahLst/>
              <a:cxnLst/>
              <a:rect l="l" t="t" r="r" b="b"/>
              <a:pathLst>
                <a:path w="11099" h="12635" extrusionOk="0">
                  <a:moveTo>
                    <a:pt x="5421" y="7516"/>
                  </a:moveTo>
                  <a:cubicBezTo>
                    <a:pt x="5626" y="7516"/>
                    <a:pt x="5845" y="7540"/>
                    <a:pt x="6076" y="7594"/>
                  </a:cubicBezTo>
                  <a:cubicBezTo>
                    <a:pt x="5865" y="8490"/>
                    <a:pt x="5230" y="9611"/>
                    <a:pt x="4308" y="9611"/>
                  </a:cubicBezTo>
                  <a:cubicBezTo>
                    <a:pt x="4294" y="9611"/>
                    <a:pt x="4280" y="9610"/>
                    <a:pt x="4265" y="9610"/>
                  </a:cubicBezTo>
                  <a:cubicBezTo>
                    <a:pt x="2817" y="9553"/>
                    <a:pt x="3538" y="7516"/>
                    <a:pt x="5421" y="7516"/>
                  </a:cubicBezTo>
                  <a:close/>
                  <a:moveTo>
                    <a:pt x="919" y="1"/>
                  </a:moveTo>
                  <a:cubicBezTo>
                    <a:pt x="578" y="1"/>
                    <a:pt x="349" y="173"/>
                    <a:pt x="260" y="466"/>
                  </a:cubicBezTo>
                  <a:cubicBezTo>
                    <a:pt x="1" y="1304"/>
                    <a:pt x="1080" y="1429"/>
                    <a:pt x="1928" y="1625"/>
                  </a:cubicBezTo>
                  <a:cubicBezTo>
                    <a:pt x="3489" y="1982"/>
                    <a:pt x="4658" y="2928"/>
                    <a:pt x="5657" y="4114"/>
                  </a:cubicBezTo>
                  <a:cubicBezTo>
                    <a:pt x="6130" y="4676"/>
                    <a:pt x="6424" y="5328"/>
                    <a:pt x="6353" y="6139"/>
                  </a:cubicBezTo>
                  <a:cubicBezTo>
                    <a:pt x="5844" y="6148"/>
                    <a:pt x="5398" y="6131"/>
                    <a:pt x="4970" y="6175"/>
                  </a:cubicBezTo>
                  <a:cubicBezTo>
                    <a:pt x="3650" y="6318"/>
                    <a:pt x="2713" y="6996"/>
                    <a:pt x="2213" y="8227"/>
                  </a:cubicBezTo>
                  <a:cubicBezTo>
                    <a:pt x="1614" y="9737"/>
                    <a:pt x="2880" y="10992"/>
                    <a:pt x="4329" y="10992"/>
                  </a:cubicBezTo>
                  <a:cubicBezTo>
                    <a:pt x="4909" y="10992"/>
                    <a:pt x="5519" y="10790"/>
                    <a:pt x="6049" y="10323"/>
                  </a:cubicBezTo>
                  <a:cubicBezTo>
                    <a:pt x="6611" y="9833"/>
                    <a:pt x="6950" y="9208"/>
                    <a:pt x="7254" y="8548"/>
                  </a:cubicBezTo>
                  <a:cubicBezTo>
                    <a:pt x="7396" y="8244"/>
                    <a:pt x="7466" y="8109"/>
                    <a:pt x="7590" y="8109"/>
                  </a:cubicBezTo>
                  <a:cubicBezTo>
                    <a:pt x="7684" y="8109"/>
                    <a:pt x="7809" y="8187"/>
                    <a:pt x="8021" y="8325"/>
                  </a:cubicBezTo>
                  <a:cubicBezTo>
                    <a:pt x="9207" y="9074"/>
                    <a:pt x="9743" y="10127"/>
                    <a:pt x="9528" y="11537"/>
                  </a:cubicBezTo>
                  <a:cubicBezTo>
                    <a:pt x="9421" y="12215"/>
                    <a:pt x="9600" y="12554"/>
                    <a:pt x="10055" y="12625"/>
                  </a:cubicBezTo>
                  <a:cubicBezTo>
                    <a:pt x="10094" y="12631"/>
                    <a:pt x="10132" y="12634"/>
                    <a:pt x="10169" y="12634"/>
                  </a:cubicBezTo>
                  <a:cubicBezTo>
                    <a:pt x="11098" y="12634"/>
                    <a:pt x="11087" y="10723"/>
                    <a:pt x="10795" y="9761"/>
                  </a:cubicBezTo>
                  <a:cubicBezTo>
                    <a:pt x="10394" y="8441"/>
                    <a:pt x="9546" y="7522"/>
                    <a:pt x="8342" y="6907"/>
                  </a:cubicBezTo>
                  <a:cubicBezTo>
                    <a:pt x="7958" y="6710"/>
                    <a:pt x="7762" y="6496"/>
                    <a:pt x="7771" y="6032"/>
                  </a:cubicBezTo>
                  <a:cubicBezTo>
                    <a:pt x="7789" y="5078"/>
                    <a:pt x="7468" y="4213"/>
                    <a:pt x="6888" y="3454"/>
                  </a:cubicBezTo>
                  <a:cubicBezTo>
                    <a:pt x="5434" y="1527"/>
                    <a:pt x="3507" y="394"/>
                    <a:pt x="1125" y="20"/>
                  </a:cubicBezTo>
                  <a:cubicBezTo>
                    <a:pt x="1052" y="7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274998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6"/>
          <p:cNvSpPr/>
          <p:nvPr/>
        </p:nvSpPr>
        <p:spPr>
          <a:xfrm>
            <a:off x="0" y="-15434"/>
            <a:ext cx="12192083" cy="6877171"/>
          </a:xfrm>
          <a:custGeom>
            <a:avLst/>
            <a:gdLst/>
            <a:ahLst/>
            <a:cxnLst/>
            <a:rect l="l" t="t" r="r" b="b"/>
            <a:pathLst>
              <a:path w="73796" h="41626" extrusionOk="0">
                <a:moveTo>
                  <a:pt x="60753" y="4015"/>
                </a:moveTo>
                <a:cubicBezTo>
                  <a:pt x="62004" y="4049"/>
                  <a:pt x="63216" y="4123"/>
                  <a:pt x="64501" y="4123"/>
                </a:cubicBezTo>
                <a:cubicBezTo>
                  <a:pt x="64572" y="4123"/>
                  <a:pt x="64642" y="4123"/>
                  <a:pt x="64713" y="4122"/>
                </a:cubicBezTo>
                <a:lnTo>
                  <a:pt x="64713" y="4122"/>
                </a:lnTo>
                <a:cubicBezTo>
                  <a:pt x="64669" y="5469"/>
                  <a:pt x="64660" y="6879"/>
                  <a:pt x="64687" y="8261"/>
                </a:cubicBezTo>
                <a:cubicBezTo>
                  <a:pt x="63654" y="8212"/>
                  <a:pt x="62598" y="8139"/>
                  <a:pt x="61529" y="8139"/>
                </a:cubicBezTo>
                <a:cubicBezTo>
                  <a:pt x="61259" y="8139"/>
                  <a:pt x="60988" y="8144"/>
                  <a:pt x="60717" y="8154"/>
                </a:cubicBezTo>
                <a:cubicBezTo>
                  <a:pt x="60726" y="6789"/>
                  <a:pt x="60735" y="5425"/>
                  <a:pt x="60744" y="4051"/>
                </a:cubicBezTo>
                <a:cubicBezTo>
                  <a:pt x="60735" y="4033"/>
                  <a:pt x="60735" y="4015"/>
                  <a:pt x="60753" y="4015"/>
                </a:cubicBezTo>
                <a:close/>
                <a:moveTo>
                  <a:pt x="70575" y="4113"/>
                </a:moveTo>
                <a:cubicBezTo>
                  <a:pt x="70584" y="5487"/>
                  <a:pt x="70566" y="6852"/>
                  <a:pt x="70566" y="8217"/>
                </a:cubicBezTo>
                <a:cubicBezTo>
                  <a:pt x="69272" y="8262"/>
                  <a:pt x="67919" y="8316"/>
                  <a:pt x="66578" y="8316"/>
                </a:cubicBezTo>
                <a:cubicBezTo>
                  <a:pt x="66060" y="8316"/>
                  <a:pt x="65544" y="8308"/>
                  <a:pt x="65035" y="8288"/>
                </a:cubicBezTo>
                <a:cubicBezTo>
                  <a:pt x="65017" y="6905"/>
                  <a:pt x="65017" y="5469"/>
                  <a:pt x="65079" y="4131"/>
                </a:cubicBezTo>
                <a:cubicBezTo>
                  <a:pt x="65909" y="4151"/>
                  <a:pt x="66757" y="4163"/>
                  <a:pt x="67604" y="4163"/>
                </a:cubicBezTo>
                <a:cubicBezTo>
                  <a:pt x="68607" y="4163"/>
                  <a:pt x="69608" y="4147"/>
                  <a:pt x="70575" y="4113"/>
                </a:cubicBezTo>
                <a:close/>
                <a:moveTo>
                  <a:pt x="58534" y="3970"/>
                </a:moveTo>
                <a:cubicBezTo>
                  <a:pt x="59152" y="3970"/>
                  <a:pt x="59771" y="3981"/>
                  <a:pt x="60387" y="4006"/>
                </a:cubicBezTo>
                <a:cubicBezTo>
                  <a:pt x="60387" y="5398"/>
                  <a:pt x="60369" y="6781"/>
                  <a:pt x="60369" y="8181"/>
                </a:cubicBezTo>
                <a:cubicBezTo>
                  <a:pt x="58879" y="8208"/>
                  <a:pt x="57443" y="8297"/>
                  <a:pt x="55962" y="8333"/>
                </a:cubicBezTo>
                <a:cubicBezTo>
                  <a:pt x="55908" y="6923"/>
                  <a:pt x="55855" y="5505"/>
                  <a:pt x="55864" y="4024"/>
                </a:cubicBezTo>
                <a:cubicBezTo>
                  <a:pt x="56745" y="3992"/>
                  <a:pt x="57639" y="3970"/>
                  <a:pt x="58534" y="3970"/>
                </a:cubicBezTo>
                <a:close/>
                <a:moveTo>
                  <a:pt x="51038" y="4024"/>
                </a:moveTo>
                <a:cubicBezTo>
                  <a:pt x="51914" y="4062"/>
                  <a:pt x="52823" y="4086"/>
                  <a:pt x="53728" y="4086"/>
                </a:cubicBezTo>
                <a:cubicBezTo>
                  <a:pt x="54326" y="4086"/>
                  <a:pt x="54922" y="4076"/>
                  <a:pt x="55507" y="4051"/>
                </a:cubicBezTo>
                <a:lnTo>
                  <a:pt x="55507" y="4051"/>
                </a:lnTo>
                <a:cubicBezTo>
                  <a:pt x="55498" y="5523"/>
                  <a:pt x="55569" y="6914"/>
                  <a:pt x="55605" y="8342"/>
                </a:cubicBezTo>
                <a:cubicBezTo>
                  <a:pt x="54053" y="8360"/>
                  <a:pt x="52545" y="8413"/>
                  <a:pt x="51046" y="8476"/>
                </a:cubicBezTo>
                <a:cubicBezTo>
                  <a:pt x="51091" y="7021"/>
                  <a:pt x="51055" y="5505"/>
                  <a:pt x="51029" y="4060"/>
                </a:cubicBezTo>
                <a:cubicBezTo>
                  <a:pt x="51020" y="4042"/>
                  <a:pt x="51020" y="4033"/>
                  <a:pt x="51038" y="4024"/>
                </a:cubicBezTo>
                <a:close/>
                <a:moveTo>
                  <a:pt x="40618" y="3837"/>
                </a:moveTo>
                <a:lnTo>
                  <a:pt x="40618" y="3837"/>
                </a:lnTo>
                <a:cubicBezTo>
                  <a:pt x="40636" y="5433"/>
                  <a:pt x="40573" y="6941"/>
                  <a:pt x="40564" y="8502"/>
                </a:cubicBezTo>
                <a:cubicBezTo>
                  <a:pt x="40437" y="8498"/>
                  <a:pt x="40309" y="8496"/>
                  <a:pt x="40181" y="8496"/>
                </a:cubicBezTo>
                <a:cubicBezTo>
                  <a:pt x="39468" y="8496"/>
                  <a:pt x="38751" y="8552"/>
                  <a:pt x="38040" y="8583"/>
                </a:cubicBezTo>
                <a:cubicBezTo>
                  <a:pt x="37192" y="8618"/>
                  <a:pt x="36362" y="8609"/>
                  <a:pt x="35551" y="8699"/>
                </a:cubicBezTo>
                <a:lnTo>
                  <a:pt x="35542" y="8663"/>
                </a:lnTo>
                <a:cubicBezTo>
                  <a:pt x="35595" y="7120"/>
                  <a:pt x="35622" y="5505"/>
                  <a:pt x="35568" y="3935"/>
                </a:cubicBezTo>
                <a:cubicBezTo>
                  <a:pt x="37183" y="3837"/>
                  <a:pt x="38941" y="3881"/>
                  <a:pt x="40618" y="3837"/>
                </a:cubicBezTo>
                <a:close/>
                <a:moveTo>
                  <a:pt x="44285" y="3743"/>
                </a:moveTo>
                <a:cubicBezTo>
                  <a:pt x="44599" y="3743"/>
                  <a:pt x="44913" y="3750"/>
                  <a:pt x="45230" y="3765"/>
                </a:cubicBezTo>
                <a:cubicBezTo>
                  <a:pt x="45283" y="5433"/>
                  <a:pt x="45408" y="7004"/>
                  <a:pt x="45426" y="8699"/>
                </a:cubicBezTo>
                <a:cubicBezTo>
                  <a:pt x="43910" y="8654"/>
                  <a:pt x="42420" y="8583"/>
                  <a:pt x="40912" y="8520"/>
                </a:cubicBezTo>
                <a:cubicBezTo>
                  <a:pt x="40939" y="6959"/>
                  <a:pt x="40975" y="5407"/>
                  <a:pt x="40975" y="3828"/>
                </a:cubicBezTo>
                <a:cubicBezTo>
                  <a:pt x="42087" y="3821"/>
                  <a:pt x="43178" y="3743"/>
                  <a:pt x="44285" y="3743"/>
                </a:cubicBezTo>
                <a:close/>
                <a:moveTo>
                  <a:pt x="45596" y="3774"/>
                </a:moveTo>
                <a:cubicBezTo>
                  <a:pt x="47291" y="3854"/>
                  <a:pt x="49021" y="3899"/>
                  <a:pt x="50672" y="4015"/>
                </a:cubicBezTo>
                <a:cubicBezTo>
                  <a:pt x="50699" y="5496"/>
                  <a:pt x="50734" y="7013"/>
                  <a:pt x="50690" y="8502"/>
                </a:cubicBezTo>
                <a:cubicBezTo>
                  <a:pt x="49084" y="8592"/>
                  <a:pt x="47478" y="8699"/>
                  <a:pt x="45783" y="8708"/>
                </a:cubicBezTo>
                <a:cubicBezTo>
                  <a:pt x="45765" y="7030"/>
                  <a:pt x="45640" y="5451"/>
                  <a:pt x="45587" y="3810"/>
                </a:cubicBezTo>
                <a:cubicBezTo>
                  <a:pt x="45587" y="3792"/>
                  <a:pt x="45587" y="3783"/>
                  <a:pt x="45596" y="3774"/>
                </a:cubicBezTo>
                <a:close/>
                <a:moveTo>
                  <a:pt x="7351" y="4274"/>
                </a:moveTo>
                <a:cubicBezTo>
                  <a:pt x="7351" y="4996"/>
                  <a:pt x="7333" y="5665"/>
                  <a:pt x="7307" y="6129"/>
                </a:cubicBezTo>
                <a:cubicBezTo>
                  <a:pt x="7262" y="6923"/>
                  <a:pt x="7164" y="7887"/>
                  <a:pt x="7075" y="8904"/>
                </a:cubicBezTo>
                <a:cubicBezTo>
                  <a:pt x="7066" y="8984"/>
                  <a:pt x="7057" y="9055"/>
                  <a:pt x="7048" y="9136"/>
                </a:cubicBezTo>
                <a:cubicBezTo>
                  <a:pt x="5121" y="9100"/>
                  <a:pt x="3355" y="9064"/>
                  <a:pt x="1927" y="9038"/>
                </a:cubicBezTo>
                <a:cubicBezTo>
                  <a:pt x="1900" y="7280"/>
                  <a:pt x="1874" y="5505"/>
                  <a:pt x="1927" y="4854"/>
                </a:cubicBezTo>
                <a:cubicBezTo>
                  <a:pt x="1936" y="4711"/>
                  <a:pt x="1954" y="4541"/>
                  <a:pt x="1963" y="4345"/>
                </a:cubicBezTo>
                <a:lnTo>
                  <a:pt x="7351" y="4274"/>
                </a:lnTo>
                <a:close/>
                <a:moveTo>
                  <a:pt x="35060" y="3908"/>
                </a:moveTo>
                <a:lnTo>
                  <a:pt x="35060" y="3953"/>
                </a:lnTo>
                <a:lnTo>
                  <a:pt x="35220" y="3953"/>
                </a:lnTo>
                <a:cubicBezTo>
                  <a:pt x="35256" y="5532"/>
                  <a:pt x="35256" y="7146"/>
                  <a:pt x="35176" y="8681"/>
                </a:cubicBezTo>
                <a:cubicBezTo>
                  <a:pt x="34569" y="8797"/>
                  <a:pt x="33071" y="9020"/>
                  <a:pt x="30091" y="9171"/>
                </a:cubicBezTo>
                <a:cubicBezTo>
                  <a:pt x="30100" y="9091"/>
                  <a:pt x="30100" y="9020"/>
                  <a:pt x="30109" y="8939"/>
                </a:cubicBezTo>
                <a:cubicBezTo>
                  <a:pt x="30207" y="7922"/>
                  <a:pt x="30296" y="6950"/>
                  <a:pt x="30350" y="6147"/>
                </a:cubicBezTo>
                <a:cubicBezTo>
                  <a:pt x="30376" y="5621"/>
                  <a:pt x="30394" y="4818"/>
                  <a:pt x="30394" y="3970"/>
                </a:cubicBezTo>
                <a:lnTo>
                  <a:pt x="35060" y="3908"/>
                </a:lnTo>
                <a:close/>
                <a:moveTo>
                  <a:pt x="12445" y="4202"/>
                </a:moveTo>
                <a:cubicBezTo>
                  <a:pt x="12454" y="5309"/>
                  <a:pt x="12454" y="6370"/>
                  <a:pt x="12454" y="7137"/>
                </a:cubicBezTo>
                <a:cubicBezTo>
                  <a:pt x="12454" y="7655"/>
                  <a:pt x="12445" y="8377"/>
                  <a:pt x="12436" y="9225"/>
                </a:cubicBezTo>
                <a:cubicBezTo>
                  <a:pt x="10723" y="9198"/>
                  <a:pt x="9028" y="9171"/>
                  <a:pt x="7431" y="9145"/>
                </a:cubicBezTo>
                <a:cubicBezTo>
                  <a:pt x="7440" y="9073"/>
                  <a:pt x="7449" y="9011"/>
                  <a:pt x="7449" y="8939"/>
                </a:cubicBezTo>
                <a:cubicBezTo>
                  <a:pt x="7547" y="7922"/>
                  <a:pt x="7646" y="6950"/>
                  <a:pt x="7690" y="6147"/>
                </a:cubicBezTo>
                <a:cubicBezTo>
                  <a:pt x="7717" y="5683"/>
                  <a:pt x="7735" y="5005"/>
                  <a:pt x="7735" y="4265"/>
                </a:cubicBezTo>
                <a:lnTo>
                  <a:pt x="12445" y="4202"/>
                </a:lnTo>
                <a:close/>
                <a:moveTo>
                  <a:pt x="18592" y="4122"/>
                </a:moveTo>
                <a:lnTo>
                  <a:pt x="18592" y="4122"/>
                </a:lnTo>
                <a:cubicBezTo>
                  <a:pt x="18583" y="4961"/>
                  <a:pt x="18556" y="5648"/>
                  <a:pt x="18485" y="5933"/>
                </a:cubicBezTo>
                <a:cubicBezTo>
                  <a:pt x="18386" y="6361"/>
                  <a:pt x="18395" y="7628"/>
                  <a:pt x="18467" y="9305"/>
                </a:cubicBezTo>
                <a:cubicBezTo>
                  <a:pt x="16647" y="9287"/>
                  <a:pt x="14729" y="9261"/>
                  <a:pt x="12829" y="9234"/>
                </a:cubicBezTo>
                <a:cubicBezTo>
                  <a:pt x="12829" y="8386"/>
                  <a:pt x="12838" y="7655"/>
                  <a:pt x="12838" y="7137"/>
                </a:cubicBezTo>
                <a:cubicBezTo>
                  <a:pt x="12838" y="6370"/>
                  <a:pt x="12838" y="5300"/>
                  <a:pt x="12829" y="4202"/>
                </a:cubicBezTo>
                <a:lnTo>
                  <a:pt x="18592" y="4122"/>
                </a:lnTo>
                <a:close/>
                <a:moveTo>
                  <a:pt x="30011" y="3970"/>
                </a:moveTo>
                <a:cubicBezTo>
                  <a:pt x="30011" y="4809"/>
                  <a:pt x="29993" y="5603"/>
                  <a:pt x="29966" y="6129"/>
                </a:cubicBezTo>
                <a:cubicBezTo>
                  <a:pt x="29912" y="6923"/>
                  <a:pt x="29823" y="7887"/>
                  <a:pt x="29725" y="8904"/>
                </a:cubicBezTo>
                <a:cubicBezTo>
                  <a:pt x="29716" y="9002"/>
                  <a:pt x="29707" y="9091"/>
                  <a:pt x="29698" y="9189"/>
                </a:cubicBezTo>
                <a:cubicBezTo>
                  <a:pt x="28503" y="9243"/>
                  <a:pt x="27076" y="9287"/>
                  <a:pt x="25389" y="9305"/>
                </a:cubicBezTo>
                <a:cubicBezTo>
                  <a:pt x="25158" y="9305"/>
                  <a:pt x="24917" y="9314"/>
                  <a:pt x="24667" y="9314"/>
                </a:cubicBezTo>
                <a:cubicBezTo>
                  <a:pt x="24667" y="9270"/>
                  <a:pt x="24667" y="9234"/>
                  <a:pt x="24658" y="9189"/>
                </a:cubicBezTo>
                <a:cubicBezTo>
                  <a:pt x="24640" y="7387"/>
                  <a:pt x="24613" y="5523"/>
                  <a:pt x="24658" y="4854"/>
                </a:cubicBezTo>
                <a:cubicBezTo>
                  <a:pt x="24676" y="4640"/>
                  <a:pt x="24703" y="4363"/>
                  <a:pt x="24729" y="4042"/>
                </a:cubicBezTo>
                <a:lnTo>
                  <a:pt x="30011" y="3970"/>
                </a:lnTo>
                <a:close/>
                <a:moveTo>
                  <a:pt x="24346" y="4051"/>
                </a:moveTo>
                <a:lnTo>
                  <a:pt x="24346" y="4051"/>
                </a:lnTo>
                <a:cubicBezTo>
                  <a:pt x="24319" y="4354"/>
                  <a:pt x="24292" y="4622"/>
                  <a:pt x="24274" y="4827"/>
                </a:cubicBezTo>
                <a:cubicBezTo>
                  <a:pt x="24221" y="5514"/>
                  <a:pt x="24248" y="7387"/>
                  <a:pt x="24274" y="9198"/>
                </a:cubicBezTo>
                <a:cubicBezTo>
                  <a:pt x="24274" y="9234"/>
                  <a:pt x="24283" y="9278"/>
                  <a:pt x="24283" y="9314"/>
                </a:cubicBezTo>
                <a:cubicBezTo>
                  <a:pt x="23633" y="9318"/>
                  <a:pt x="22932" y="9320"/>
                  <a:pt x="22192" y="9320"/>
                </a:cubicBezTo>
                <a:cubicBezTo>
                  <a:pt x="21146" y="9320"/>
                  <a:pt x="20021" y="9316"/>
                  <a:pt x="18850" y="9305"/>
                </a:cubicBezTo>
                <a:cubicBezTo>
                  <a:pt x="18788" y="7762"/>
                  <a:pt x="18770" y="6415"/>
                  <a:pt x="18859" y="6022"/>
                </a:cubicBezTo>
                <a:cubicBezTo>
                  <a:pt x="18931" y="5710"/>
                  <a:pt x="18966" y="4987"/>
                  <a:pt x="18975" y="4122"/>
                </a:cubicBezTo>
                <a:lnTo>
                  <a:pt x="24346" y="4051"/>
                </a:lnTo>
                <a:close/>
                <a:moveTo>
                  <a:pt x="70557" y="8574"/>
                </a:moveTo>
                <a:lnTo>
                  <a:pt x="70557" y="8574"/>
                </a:lnTo>
                <a:cubicBezTo>
                  <a:pt x="70566" y="9983"/>
                  <a:pt x="70557" y="11473"/>
                  <a:pt x="70503" y="12874"/>
                </a:cubicBezTo>
                <a:cubicBezTo>
                  <a:pt x="68826" y="13097"/>
                  <a:pt x="67006" y="13186"/>
                  <a:pt x="65142" y="13230"/>
                </a:cubicBezTo>
                <a:cubicBezTo>
                  <a:pt x="65124" y="11687"/>
                  <a:pt x="65052" y="10197"/>
                  <a:pt x="65035" y="8645"/>
                </a:cubicBezTo>
                <a:lnTo>
                  <a:pt x="65035" y="8645"/>
                </a:lnTo>
                <a:cubicBezTo>
                  <a:pt x="65544" y="8665"/>
                  <a:pt x="66060" y="8673"/>
                  <a:pt x="66576" y="8673"/>
                </a:cubicBezTo>
                <a:cubicBezTo>
                  <a:pt x="67914" y="8673"/>
                  <a:pt x="69263" y="8619"/>
                  <a:pt x="70557" y="8574"/>
                </a:cubicBezTo>
                <a:close/>
                <a:moveTo>
                  <a:pt x="61617" y="8494"/>
                </a:moveTo>
                <a:cubicBezTo>
                  <a:pt x="62659" y="8494"/>
                  <a:pt x="63689" y="8558"/>
                  <a:pt x="64687" y="8627"/>
                </a:cubicBezTo>
                <a:cubicBezTo>
                  <a:pt x="64696" y="10188"/>
                  <a:pt x="64767" y="11687"/>
                  <a:pt x="64785" y="13239"/>
                </a:cubicBezTo>
                <a:cubicBezTo>
                  <a:pt x="63429" y="13284"/>
                  <a:pt x="62073" y="13320"/>
                  <a:pt x="60726" y="13382"/>
                </a:cubicBezTo>
                <a:cubicBezTo>
                  <a:pt x="60726" y="11785"/>
                  <a:pt x="60735" y="10126"/>
                  <a:pt x="60717" y="8511"/>
                </a:cubicBezTo>
                <a:cubicBezTo>
                  <a:pt x="61018" y="8499"/>
                  <a:pt x="61318" y="8494"/>
                  <a:pt x="61617" y="8494"/>
                </a:cubicBezTo>
                <a:close/>
                <a:moveTo>
                  <a:pt x="50627" y="8850"/>
                </a:moveTo>
                <a:cubicBezTo>
                  <a:pt x="50699" y="8859"/>
                  <a:pt x="50672" y="8886"/>
                  <a:pt x="50681" y="8957"/>
                </a:cubicBezTo>
                <a:cubicBezTo>
                  <a:pt x="50699" y="9100"/>
                  <a:pt x="50672" y="9305"/>
                  <a:pt x="50672" y="9403"/>
                </a:cubicBezTo>
                <a:cubicBezTo>
                  <a:pt x="50627" y="10777"/>
                  <a:pt x="50583" y="12196"/>
                  <a:pt x="50493" y="13480"/>
                </a:cubicBezTo>
                <a:cubicBezTo>
                  <a:pt x="49890" y="13470"/>
                  <a:pt x="49281" y="13464"/>
                  <a:pt x="48672" y="13464"/>
                </a:cubicBezTo>
                <a:cubicBezTo>
                  <a:pt x="47677" y="13464"/>
                  <a:pt x="46683" y="13481"/>
                  <a:pt x="45721" y="13525"/>
                </a:cubicBezTo>
                <a:cubicBezTo>
                  <a:pt x="45792" y="12080"/>
                  <a:pt x="45801" y="10581"/>
                  <a:pt x="45792" y="9064"/>
                </a:cubicBezTo>
                <a:cubicBezTo>
                  <a:pt x="47041" y="9064"/>
                  <a:pt x="48227" y="8984"/>
                  <a:pt x="49441" y="8922"/>
                </a:cubicBezTo>
                <a:cubicBezTo>
                  <a:pt x="49717" y="8913"/>
                  <a:pt x="50029" y="8895"/>
                  <a:pt x="50333" y="8877"/>
                </a:cubicBezTo>
                <a:cubicBezTo>
                  <a:pt x="50431" y="8868"/>
                  <a:pt x="50574" y="8850"/>
                  <a:pt x="50627" y="8850"/>
                </a:cubicBezTo>
                <a:close/>
                <a:moveTo>
                  <a:pt x="60369" y="8529"/>
                </a:moveTo>
                <a:cubicBezTo>
                  <a:pt x="60378" y="10171"/>
                  <a:pt x="60360" y="11776"/>
                  <a:pt x="60378" y="13391"/>
                </a:cubicBezTo>
                <a:cubicBezTo>
                  <a:pt x="58942" y="13471"/>
                  <a:pt x="57478" y="13525"/>
                  <a:pt x="55989" y="13543"/>
                </a:cubicBezTo>
                <a:cubicBezTo>
                  <a:pt x="56007" y="11928"/>
                  <a:pt x="56042" y="10269"/>
                  <a:pt x="55971" y="8690"/>
                </a:cubicBezTo>
                <a:cubicBezTo>
                  <a:pt x="57452" y="8645"/>
                  <a:pt x="58879" y="8565"/>
                  <a:pt x="60369" y="8529"/>
                </a:cubicBezTo>
                <a:close/>
                <a:moveTo>
                  <a:pt x="55623" y="8699"/>
                </a:moveTo>
                <a:cubicBezTo>
                  <a:pt x="55694" y="10287"/>
                  <a:pt x="55650" y="11928"/>
                  <a:pt x="55632" y="13543"/>
                </a:cubicBezTo>
                <a:cubicBezTo>
                  <a:pt x="55458" y="13544"/>
                  <a:pt x="55285" y="13544"/>
                  <a:pt x="55113" y="13544"/>
                </a:cubicBezTo>
                <a:cubicBezTo>
                  <a:pt x="53672" y="13544"/>
                  <a:pt x="52268" y="13513"/>
                  <a:pt x="50850" y="13489"/>
                </a:cubicBezTo>
                <a:cubicBezTo>
                  <a:pt x="50939" y="11964"/>
                  <a:pt x="51011" y="10420"/>
                  <a:pt x="51046" y="8832"/>
                </a:cubicBezTo>
                <a:cubicBezTo>
                  <a:pt x="52554" y="8770"/>
                  <a:pt x="54071" y="8716"/>
                  <a:pt x="55623" y="8699"/>
                </a:cubicBezTo>
                <a:close/>
                <a:moveTo>
                  <a:pt x="40924" y="8876"/>
                </a:moveTo>
                <a:cubicBezTo>
                  <a:pt x="40926" y="8876"/>
                  <a:pt x="40928" y="8876"/>
                  <a:pt x="40930" y="8877"/>
                </a:cubicBezTo>
                <a:cubicBezTo>
                  <a:pt x="42420" y="8939"/>
                  <a:pt x="43910" y="9011"/>
                  <a:pt x="45426" y="9046"/>
                </a:cubicBezTo>
                <a:cubicBezTo>
                  <a:pt x="45462" y="10563"/>
                  <a:pt x="45426" y="12080"/>
                  <a:pt x="45364" y="13534"/>
                </a:cubicBezTo>
                <a:cubicBezTo>
                  <a:pt x="43865" y="13614"/>
                  <a:pt x="42384" y="13703"/>
                  <a:pt x="40894" y="13792"/>
                </a:cubicBezTo>
                <a:cubicBezTo>
                  <a:pt x="40921" y="12187"/>
                  <a:pt x="40912" y="10501"/>
                  <a:pt x="40912" y="8904"/>
                </a:cubicBezTo>
                <a:cubicBezTo>
                  <a:pt x="40896" y="8904"/>
                  <a:pt x="40909" y="8876"/>
                  <a:pt x="40924" y="8876"/>
                </a:cubicBezTo>
                <a:close/>
                <a:moveTo>
                  <a:pt x="40145" y="8849"/>
                </a:moveTo>
                <a:cubicBezTo>
                  <a:pt x="40282" y="8849"/>
                  <a:pt x="40420" y="8852"/>
                  <a:pt x="40555" y="8859"/>
                </a:cubicBezTo>
                <a:cubicBezTo>
                  <a:pt x="40573" y="10510"/>
                  <a:pt x="40555" y="12169"/>
                  <a:pt x="40537" y="13801"/>
                </a:cubicBezTo>
                <a:cubicBezTo>
                  <a:pt x="38825" y="13891"/>
                  <a:pt x="37094" y="13953"/>
                  <a:pt x="35381" y="14042"/>
                </a:cubicBezTo>
                <a:cubicBezTo>
                  <a:pt x="35479" y="12419"/>
                  <a:pt x="35488" y="10715"/>
                  <a:pt x="35533" y="9046"/>
                </a:cubicBezTo>
                <a:cubicBezTo>
                  <a:pt x="36853" y="8957"/>
                  <a:pt x="38218" y="8931"/>
                  <a:pt x="39583" y="8859"/>
                </a:cubicBezTo>
                <a:cubicBezTo>
                  <a:pt x="39768" y="8854"/>
                  <a:pt x="39957" y="8849"/>
                  <a:pt x="40145" y="8849"/>
                </a:cubicBezTo>
                <a:close/>
                <a:moveTo>
                  <a:pt x="35176" y="9073"/>
                </a:moveTo>
                <a:lnTo>
                  <a:pt x="35176" y="9073"/>
                </a:lnTo>
                <a:cubicBezTo>
                  <a:pt x="35122" y="10724"/>
                  <a:pt x="35131" y="12436"/>
                  <a:pt x="35024" y="14024"/>
                </a:cubicBezTo>
                <a:cubicBezTo>
                  <a:pt x="34293" y="14078"/>
                  <a:pt x="32428" y="14123"/>
                  <a:pt x="29850" y="14149"/>
                </a:cubicBezTo>
                <a:cubicBezTo>
                  <a:pt x="29805" y="13561"/>
                  <a:pt x="29796" y="12963"/>
                  <a:pt x="29832" y="12321"/>
                </a:cubicBezTo>
                <a:cubicBezTo>
                  <a:pt x="29877" y="11473"/>
                  <a:pt x="29957" y="10518"/>
                  <a:pt x="30055" y="9555"/>
                </a:cubicBezTo>
                <a:cubicBezTo>
                  <a:pt x="32990" y="9412"/>
                  <a:pt x="34498" y="9198"/>
                  <a:pt x="35176" y="9073"/>
                </a:cubicBezTo>
                <a:close/>
                <a:moveTo>
                  <a:pt x="29663" y="9573"/>
                </a:moveTo>
                <a:cubicBezTo>
                  <a:pt x="29573" y="10518"/>
                  <a:pt x="29493" y="11464"/>
                  <a:pt x="29449" y="12303"/>
                </a:cubicBezTo>
                <a:cubicBezTo>
                  <a:pt x="29413" y="12954"/>
                  <a:pt x="29422" y="13561"/>
                  <a:pt x="29466" y="14158"/>
                </a:cubicBezTo>
                <a:cubicBezTo>
                  <a:pt x="28030" y="14176"/>
                  <a:pt x="26398" y="14185"/>
                  <a:pt x="24631" y="14194"/>
                </a:cubicBezTo>
                <a:cubicBezTo>
                  <a:pt x="24631" y="13792"/>
                  <a:pt x="24640" y="13462"/>
                  <a:pt x="24658" y="13248"/>
                </a:cubicBezTo>
                <a:cubicBezTo>
                  <a:pt x="24711" y="12767"/>
                  <a:pt x="24694" y="11321"/>
                  <a:pt x="24667" y="9698"/>
                </a:cubicBezTo>
                <a:cubicBezTo>
                  <a:pt x="24917" y="9698"/>
                  <a:pt x="25166" y="9698"/>
                  <a:pt x="25398" y="9689"/>
                </a:cubicBezTo>
                <a:cubicBezTo>
                  <a:pt x="27058" y="9671"/>
                  <a:pt x="28476" y="9626"/>
                  <a:pt x="29663" y="9573"/>
                </a:cubicBezTo>
                <a:close/>
                <a:moveTo>
                  <a:pt x="1927" y="9421"/>
                </a:moveTo>
                <a:cubicBezTo>
                  <a:pt x="3355" y="9448"/>
                  <a:pt x="5103" y="9484"/>
                  <a:pt x="7012" y="9519"/>
                </a:cubicBezTo>
                <a:cubicBezTo>
                  <a:pt x="6923" y="10483"/>
                  <a:pt x="6834" y="11446"/>
                  <a:pt x="6789" y="12303"/>
                </a:cubicBezTo>
                <a:cubicBezTo>
                  <a:pt x="6753" y="12963"/>
                  <a:pt x="6771" y="13587"/>
                  <a:pt x="6807" y="14203"/>
                </a:cubicBezTo>
                <a:cubicBezTo>
                  <a:pt x="5112" y="14194"/>
                  <a:pt x="3462" y="14194"/>
                  <a:pt x="1900" y="14185"/>
                </a:cubicBezTo>
                <a:cubicBezTo>
                  <a:pt x="1900" y="13784"/>
                  <a:pt x="1900" y="13453"/>
                  <a:pt x="1927" y="13248"/>
                </a:cubicBezTo>
                <a:cubicBezTo>
                  <a:pt x="1972" y="12740"/>
                  <a:pt x="1954" y="11152"/>
                  <a:pt x="1927" y="9421"/>
                </a:cubicBezTo>
                <a:close/>
                <a:moveTo>
                  <a:pt x="7396" y="9528"/>
                </a:moveTo>
                <a:cubicBezTo>
                  <a:pt x="9002" y="9555"/>
                  <a:pt x="10705" y="9591"/>
                  <a:pt x="12436" y="9609"/>
                </a:cubicBezTo>
                <a:cubicBezTo>
                  <a:pt x="12436" y="9680"/>
                  <a:pt x="12436" y="9742"/>
                  <a:pt x="12436" y="9805"/>
                </a:cubicBezTo>
                <a:cubicBezTo>
                  <a:pt x="12427" y="11179"/>
                  <a:pt x="12409" y="12775"/>
                  <a:pt x="12409" y="14212"/>
                </a:cubicBezTo>
                <a:cubicBezTo>
                  <a:pt x="10652" y="14212"/>
                  <a:pt x="8903" y="14203"/>
                  <a:pt x="7191" y="14203"/>
                </a:cubicBezTo>
                <a:cubicBezTo>
                  <a:pt x="7155" y="13587"/>
                  <a:pt x="7137" y="12981"/>
                  <a:pt x="7173" y="12321"/>
                </a:cubicBezTo>
                <a:cubicBezTo>
                  <a:pt x="7217" y="11464"/>
                  <a:pt x="7307" y="10501"/>
                  <a:pt x="7396" y="9528"/>
                </a:cubicBezTo>
                <a:close/>
                <a:moveTo>
                  <a:pt x="12820" y="9617"/>
                </a:moveTo>
                <a:cubicBezTo>
                  <a:pt x="14729" y="9644"/>
                  <a:pt x="16656" y="9671"/>
                  <a:pt x="18476" y="9689"/>
                </a:cubicBezTo>
                <a:cubicBezTo>
                  <a:pt x="18529" y="10813"/>
                  <a:pt x="18592" y="12106"/>
                  <a:pt x="18672" y="13436"/>
                </a:cubicBezTo>
                <a:cubicBezTo>
                  <a:pt x="18681" y="13712"/>
                  <a:pt x="18699" y="13971"/>
                  <a:pt x="18708" y="14212"/>
                </a:cubicBezTo>
                <a:lnTo>
                  <a:pt x="12793" y="14212"/>
                </a:lnTo>
                <a:cubicBezTo>
                  <a:pt x="12793" y="12784"/>
                  <a:pt x="12811" y="11179"/>
                  <a:pt x="12820" y="9814"/>
                </a:cubicBezTo>
                <a:cubicBezTo>
                  <a:pt x="12820" y="9742"/>
                  <a:pt x="12820" y="9680"/>
                  <a:pt x="12820" y="9617"/>
                </a:cubicBezTo>
                <a:close/>
                <a:moveTo>
                  <a:pt x="18868" y="9689"/>
                </a:moveTo>
                <a:lnTo>
                  <a:pt x="18868" y="9689"/>
                </a:lnTo>
                <a:cubicBezTo>
                  <a:pt x="20197" y="9698"/>
                  <a:pt x="21473" y="9707"/>
                  <a:pt x="22633" y="9707"/>
                </a:cubicBezTo>
                <a:cubicBezTo>
                  <a:pt x="23213" y="9707"/>
                  <a:pt x="23766" y="9707"/>
                  <a:pt x="24283" y="9698"/>
                </a:cubicBezTo>
                <a:lnTo>
                  <a:pt x="24283" y="9698"/>
                </a:lnTo>
                <a:cubicBezTo>
                  <a:pt x="24310" y="11259"/>
                  <a:pt x="24328" y="12758"/>
                  <a:pt x="24274" y="13213"/>
                </a:cubicBezTo>
                <a:cubicBezTo>
                  <a:pt x="24257" y="13436"/>
                  <a:pt x="24248" y="13784"/>
                  <a:pt x="24248" y="14194"/>
                </a:cubicBezTo>
                <a:cubicBezTo>
                  <a:pt x="22624" y="14203"/>
                  <a:pt x="20893" y="14212"/>
                  <a:pt x="19100" y="14212"/>
                </a:cubicBezTo>
                <a:cubicBezTo>
                  <a:pt x="19082" y="13971"/>
                  <a:pt x="19064" y="13703"/>
                  <a:pt x="19056" y="13418"/>
                </a:cubicBezTo>
                <a:cubicBezTo>
                  <a:pt x="18993" y="12347"/>
                  <a:pt x="18922" y="10973"/>
                  <a:pt x="18868" y="9689"/>
                </a:cubicBezTo>
                <a:close/>
                <a:moveTo>
                  <a:pt x="50841" y="13846"/>
                </a:moveTo>
                <a:cubicBezTo>
                  <a:pt x="52169" y="13868"/>
                  <a:pt x="53522" y="13904"/>
                  <a:pt x="54863" y="13904"/>
                </a:cubicBezTo>
                <a:cubicBezTo>
                  <a:pt x="55117" y="13904"/>
                  <a:pt x="55370" y="13902"/>
                  <a:pt x="55623" y="13900"/>
                </a:cubicBezTo>
                <a:lnTo>
                  <a:pt x="55623" y="13900"/>
                </a:lnTo>
                <a:cubicBezTo>
                  <a:pt x="55605" y="15577"/>
                  <a:pt x="55543" y="17245"/>
                  <a:pt x="55578" y="18940"/>
                </a:cubicBezTo>
                <a:cubicBezTo>
                  <a:pt x="54160" y="18891"/>
                  <a:pt x="52742" y="18850"/>
                  <a:pt x="51283" y="18850"/>
                </a:cubicBezTo>
                <a:cubicBezTo>
                  <a:pt x="51145" y="18850"/>
                  <a:pt x="51007" y="18850"/>
                  <a:pt x="50868" y="18851"/>
                </a:cubicBezTo>
                <a:cubicBezTo>
                  <a:pt x="50743" y="17290"/>
                  <a:pt x="50734" y="15479"/>
                  <a:pt x="50823" y="13873"/>
                </a:cubicBezTo>
                <a:cubicBezTo>
                  <a:pt x="50823" y="13864"/>
                  <a:pt x="50823" y="13846"/>
                  <a:pt x="50841" y="13846"/>
                </a:cubicBezTo>
                <a:close/>
                <a:moveTo>
                  <a:pt x="48577" y="13820"/>
                </a:moveTo>
                <a:cubicBezTo>
                  <a:pt x="49209" y="13820"/>
                  <a:pt x="49844" y="13826"/>
                  <a:pt x="50475" y="13837"/>
                </a:cubicBezTo>
                <a:cubicBezTo>
                  <a:pt x="50377" y="15452"/>
                  <a:pt x="50386" y="17281"/>
                  <a:pt x="50520" y="18851"/>
                </a:cubicBezTo>
                <a:cubicBezTo>
                  <a:pt x="50425" y="18850"/>
                  <a:pt x="50331" y="18850"/>
                  <a:pt x="50236" y="18850"/>
                </a:cubicBezTo>
                <a:cubicBezTo>
                  <a:pt x="48697" y="18850"/>
                  <a:pt x="47217" y="18916"/>
                  <a:pt x="45729" y="18958"/>
                </a:cubicBezTo>
                <a:cubicBezTo>
                  <a:pt x="45676" y="17307"/>
                  <a:pt x="45640" y="15541"/>
                  <a:pt x="45712" y="13873"/>
                </a:cubicBezTo>
                <a:cubicBezTo>
                  <a:pt x="46650" y="13835"/>
                  <a:pt x="47611" y="13820"/>
                  <a:pt x="48577" y="13820"/>
                </a:cubicBezTo>
                <a:close/>
                <a:moveTo>
                  <a:pt x="60378" y="13748"/>
                </a:moveTo>
                <a:cubicBezTo>
                  <a:pt x="60405" y="15603"/>
                  <a:pt x="60565" y="17388"/>
                  <a:pt x="60699" y="19109"/>
                </a:cubicBezTo>
                <a:cubicBezTo>
                  <a:pt x="59084" y="19083"/>
                  <a:pt x="57487" y="19029"/>
                  <a:pt x="55935" y="18940"/>
                </a:cubicBezTo>
                <a:cubicBezTo>
                  <a:pt x="55899" y="17245"/>
                  <a:pt x="55962" y="15577"/>
                  <a:pt x="55971" y="13900"/>
                </a:cubicBezTo>
                <a:cubicBezTo>
                  <a:pt x="57478" y="13882"/>
                  <a:pt x="58924" y="13810"/>
                  <a:pt x="60378" y="13748"/>
                </a:cubicBezTo>
                <a:close/>
                <a:moveTo>
                  <a:pt x="64776" y="13596"/>
                </a:moveTo>
                <a:cubicBezTo>
                  <a:pt x="64812" y="13623"/>
                  <a:pt x="64794" y="13694"/>
                  <a:pt x="64794" y="13748"/>
                </a:cubicBezTo>
                <a:cubicBezTo>
                  <a:pt x="64803" y="15532"/>
                  <a:pt x="64758" y="17388"/>
                  <a:pt x="64776" y="19190"/>
                </a:cubicBezTo>
                <a:cubicBezTo>
                  <a:pt x="63536" y="19163"/>
                  <a:pt x="62323" y="19118"/>
                  <a:pt x="61065" y="19109"/>
                </a:cubicBezTo>
                <a:cubicBezTo>
                  <a:pt x="60904" y="17361"/>
                  <a:pt x="60770" y="15595"/>
                  <a:pt x="60726" y="13730"/>
                </a:cubicBezTo>
                <a:cubicBezTo>
                  <a:pt x="62073" y="13676"/>
                  <a:pt x="63429" y="13641"/>
                  <a:pt x="64776" y="13596"/>
                </a:cubicBezTo>
                <a:close/>
                <a:moveTo>
                  <a:pt x="70458" y="13227"/>
                </a:moveTo>
                <a:cubicBezTo>
                  <a:pt x="70487" y="13227"/>
                  <a:pt x="70494" y="13253"/>
                  <a:pt x="70494" y="13382"/>
                </a:cubicBezTo>
                <a:cubicBezTo>
                  <a:pt x="70494" y="13766"/>
                  <a:pt x="70459" y="14247"/>
                  <a:pt x="70441" y="14604"/>
                </a:cubicBezTo>
                <a:cubicBezTo>
                  <a:pt x="70378" y="15996"/>
                  <a:pt x="70307" y="17441"/>
                  <a:pt x="70289" y="18824"/>
                </a:cubicBezTo>
                <a:cubicBezTo>
                  <a:pt x="69531" y="18949"/>
                  <a:pt x="68701" y="19118"/>
                  <a:pt x="67818" y="19127"/>
                </a:cubicBezTo>
                <a:cubicBezTo>
                  <a:pt x="66944" y="19145"/>
                  <a:pt x="66025" y="19190"/>
                  <a:pt x="65133" y="19199"/>
                </a:cubicBezTo>
                <a:cubicBezTo>
                  <a:pt x="65124" y="17325"/>
                  <a:pt x="65142" y="15461"/>
                  <a:pt x="65151" y="13587"/>
                </a:cubicBezTo>
                <a:cubicBezTo>
                  <a:pt x="66979" y="13561"/>
                  <a:pt x="68746" y="13436"/>
                  <a:pt x="70378" y="13239"/>
                </a:cubicBezTo>
                <a:cubicBezTo>
                  <a:pt x="70415" y="13236"/>
                  <a:pt x="70440" y="13227"/>
                  <a:pt x="70458" y="13227"/>
                </a:cubicBezTo>
                <a:close/>
                <a:moveTo>
                  <a:pt x="45355" y="13900"/>
                </a:moveTo>
                <a:cubicBezTo>
                  <a:pt x="45283" y="15559"/>
                  <a:pt x="45319" y="17334"/>
                  <a:pt x="45382" y="18984"/>
                </a:cubicBezTo>
                <a:cubicBezTo>
                  <a:pt x="43838" y="19047"/>
                  <a:pt x="42339" y="19163"/>
                  <a:pt x="40778" y="19208"/>
                </a:cubicBezTo>
                <a:cubicBezTo>
                  <a:pt x="40707" y="17521"/>
                  <a:pt x="40832" y="15809"/>
                  <a:pt x="40885" y="14149"/>
                </a:cubicBezTo>
                <a:cubicBezTo>
                  <a:pt x="42384" y="14069"/>
                  <a:pt x="43838" y="13953"/>
                  <a:pt x="45355" y="13900"/>
                </a:cubicBezTo>
                <a:close/>
                <a:moveTo>
                  <a:pt x="40529" y="14167"/>
                </a:moveTo>
                <a:cubicBezTo>
                  <a:pt x="40475" y="15826"/>
                  <a:pt x="40350" y="17539"/>
                  <a:pt x="40430" y="19234"/>
                </a:cubicBezTo>
                <a:cubicBezTo>
                  <a:pt x="38718" y="19288"/>
                  <a:pt x="37031" y="19377"/>
                  <a:pt x="35444" y="19564"/>
                </a:cubicBezTo>
                <a:cubicBezTo>
                  <a:pt x="35328" y="17923"/>
                  <a:pt x="35220" y="16112"/>
                  <a:pt x="35354" y="14399"/>
                </a:cubicBezTo>
                <a:cubicBezTo>
                  <a:pt x="37076" y="14319"/>
                  <a:pt x="38789" y="14230"/>
                  <a:pt x="40529" y="14167"/>
                </a:cubicBezTo>
                <a:close/>
                <a:moveTo>
                  <a:pt x="34953" y="14408"/>
                </a:moveTo>
                <a:lnTo>
                  <a:pt x="34953" y="14426"/>
                </a:lnTo>
                <a:lnTo>
                  <a:pt x="34997" y="14426"/>
                </a:lnTo>
                <a:cubicBezTo>
                  <a:pt x="34980" y="14711"/>
                  <a:pt x="34962" y="14997"/>
                  <a:pt x="34953" y="15282"/>
                </a:cubicBezTo>
                <a:lnTo>
                  <a:pt x="34953" y="16504"/>
                </a:lnTo>
                <a:lnTo>
                  <a:pt x="34944" y="16504"/>
                </a:lnTo>
                <a:cubicBezTo>
                  <a:pt x="34953" y="17566"/>
                  <a:pt x="35024" y="18610"/>
                  <a:pt x="35096" y="19609"/>
                </a:cubicBezTo>
                <a:cubicBezTo>
                  <a:pt x="35024" y="19609"/>
                  <a:pt x="34962" y="19618"/>
                  <a:pt x="34899" y="19627"/>
                </a:cubicBezTo>
                <a:lnTo>
                  <a:pt x="34899" y="19636"/>
                </a:lnTo>
                <a:cubicBezTo>
                  <a:pt x="34337" y="19654"/>
                  <a:pt x="32607" y="19689"/>
                  <a:pt x="30171" y="19743"/>
                </a:cubicBezTo>
                <a:cubicBezTo>
                  <a:pt x="30144" y="18949"/>
                  <a:pt x="30118" y="18271"/>
                  <a:pt x="30109" y="17807"/>
                </a:cubicBezTo>
                <a:cubicBezTo>
                  <a:pt x="30100" y="16986"/>
                  <a:pt x="30028" y="16219"/>
                  <a:pt x="29957" y="15470"/>
                </a:cubicBezTo>
                <a:cubicBezTo>
                  <a:pt x="29930" y="15157"/>
                  <a:pt x="29904" y="14845"/>
                  <a:pt x="29877" y="14542"/>
                </a:cubicBezTo>
                <a:cubicBezTo>
                  <a:pt x="32303" y="14506"/>
                  <a:pt x="34105" y="14470"/>
                  <a:pt x="34953" y="14408"/>
                </a:cubicBezTo>
                <a:close/>
                <a:moveTo>
                  <a:pt x="29493" y="14542"/>
                </a:moveTo>
                <a:cubicBezTo>
                  <a:pt x="29511" y="14863"/>
                  <a:pt x="29547" y="15184"/>
                  <a:pt x="29573" y="15505"/>
                </a:cubicBezTo>
                <a:cubicBezTo>
                  <a:pt x="29645" y="16246"/>
                  <a:pt x="29716" y="17004"/>
                  <a:pt x="29725" y="17816"/>
                </a:cubicBezTo>
                <a:cubicBezTo>
                  <a:pt x="29734" y="18280"/>
                  <a:pt x="29761" y="18958"/>
                  <a:pt x="29788" y="19752"/>
                </a:cubicBezTo>
                <a:cubicBezTo>
                  <a:pt x="28262" y="19787"/>
                  <a:pt x="26487" y="19823"/>
                  <a:pt x="24551" y="19868"/>
                </a:cubicBezTo>
                <a:cubicBezTo>
                  <a:pt x="24578" y="19591"/>
                  <a:pt x="24604" y="19368"/>
                  <a:pt x="24631" y="19216"/>
                </a:cubicBezTo>
                <a:cubicBezTo>
                  <a:pt x="24729" y="18583"/>
                  <a:pt x="24694" y="17147"/>
                  <a:pt x="24667" y="15764"/>
                </a:cubicBezTo>
                <a:cubicBezTo>
                  <a:pt x="24658" y="15354"/>
                  <a:pt x="24649" y="14952"/>
                  <a:pt x="24640" y="14586"/>
                </a:cubicBezTo>
                <a:cubicBezTo>
                  <a:pt x="26415" y="14578"/>
                  <a:pt x="28048" y="14560"/>
                  <a:pt x="29493" y="14542"/>
                </a:cubicBezTo>
                <a:close/>
                <a:moveTo>
                  <a:pt x="24257" y="14586"/>
                </a:moveTo>
                <a:cubicBezTo>
                  <a:pt x="24257" y="14952"/>
                  <a:pt x="24274" y="15354"/>
                  <a:pt x="24283" y="15773"/>
                </a:cubicBezTo>
                <a:cubicBezTo>
                  <a:pt x="24310" y="17075"/>
                  <a:pt x="24346" y="18556"/>
                  <a:pt x="24248" y="19163"/>
                </a:cubicBezTo>
                <a:cubicBezTo>
                  <a:pt x="24221" y="19323"/>
                  <a:pt x="24194" y="19573"/>
                  <a:pt x="24167" y="19877"/>
                </a:cubicBezTo>
                <a:cubicBezTo>
                  <a:pt x="22544" y="19921"/>
                  <a:pt x="20813" y="19957"/>
                  <a:pt x="19038" y="20001"/>
                </a:cubicBezTo>
                <a:cubicBezTo>
                  <a:pt x="19118" y="18101"/>
                  <a:pt x="19180" y="16210"/>
                  <a:pt x="19154" y="15452"/>
                </a:cubicBezTo>
                <a:cubicBezTo>
                  <a:pt x="19154" y="15256"/>
                  <a:pt x="19136" y="14961"/>
                  <a:pt x="19118" y="14604"/>
                </a:cubicBezTo>
                <a:cubicBezTo>
                  <a:pt x="20902" y="14595"/>
                  <a:pt x="22633" y="14595"/>
                  <a:pt x="24257" y="14586"/>
                </a:cubicBezTo>
                <a:close/>
                <a:moveTo>
                  <a:pt x="18734" y="14604"/>
                </a:moveTo>
                <a:cubicBezTo>
                  <a:pt x="18752" y="14970"/>
                  <a:pt x="18761" y="15264"/>
                  <a:pt x="18770" y="15470"/>
                </a:cubicBezTo>
                <a:cubicBezTo>
                  <a:pt x="18797" y="16210"/>
                  <a:pt x="18725" y="18110"/>
                  <a:pt x="18654" y="20010"/>
                </a:cubicBezTo>
                <a:cubicBezTo>
                  <a:pt x="16781" y="20064"/>
                  <a:pt x="14863" y="20109"/>
                  <a:pt x="12971" y="20162"/>
                </a:cubicBezTo>
                <a:cubicBezTo>
                  <a:pt x="12918" y="19190"/>
                  <a:pt x="12873" y="18351"/>
                  <a:pt x="12838" y="17905"/>
                </a:cubicBezTo>
                <a:cubicBezTo>
                  <a:pt x="12802" y="17405"/>
                  <a:pt x="12793" y="16130"/>
                  <a:pt x="12793" y="14604"/>
                </a:cubicBezTo>
                <a:close/>
                <a:moveTo>
                  <a:pt x="7226" y="14586"/>
                </a:moveTo>
                <a:lnTo>
                  <a:pt x="7226" y="14586"/>
                </a:lnTo>
                <a:cubicBezTo>
                  <a:pt x="8921" y="14595"/>
                  <a:pt x="10661" y="14595"/>
                  <a:pt x="12409" y="14604"/>
                </a:cubicBezTo>
                <a:cubicBezTo>
                  <a:pt x="12400" y="16139"/>
                  <a:pt x="12418" y="17423"/>
                  <a:pt x="12454" y="17932"/>
                </a:cubicBezTo>
                <a:cubicBezTo>
                  <a:pt x="12490" y="18378"/>
                  <a:pt x="12534" y="19208"/>
                  <a:pt x="12588" y="20171"/>
                </a:cubicBezTo>
                <a:cubicBezTo>
                  <a:pt x="10857" y="20216"/>
                  <a:pt x="9162" y="20269"/>
                  <a:pt x="7538" y="20314"/>
                </a:cubicBezTo>
                <a:cubicBezTo>
                  <a:pt x="7494" y="19288"/>
                  <a:pt x="7467" y="18378"/>
                  <a:pt x="7458" y="17807"/>
                </a:cubicBezTo>
                <a:cubicBezTo>
                  <a:pt x="7440" y="16986"/>
                  <a:pt x="7369" y="16219"/>
                  <a:pt x="7298" y="15470"/>
                </a:cubicBezTo>
                <a:cubicBezTo>
                  <a:pt x="7271" y="15175"/>
                  <a:pt x="7244" y="14881"/>
                  <a:pt x="7226" y="14586"/>
                </a:cubicBezTo>
                <a:close/>
                <a:moveTo>
                  <a:pt x="1900" y="14569"/>
                </a:moveTo>
                <a:lnTo>
                  <a:pt x="1900" y="14569"/>
                </a:lnTo>
                <a:cubicBezTo>
                  <a:pt x="3470" y="14578"/>
                  <a:pt x="5130" y="14586"/>
                  <a:pt x="6834" y="14586"/>
                </a:cubicBezTo>
                <a:cubicBezTo>
                  <a:pt x="6860" y="14890"/>
                  <a:pt x="6887" y="15193"/>
                  <a:pt x="6914" y="15505"/>
                </a:cubicBezTo>
                <a:cubicBezTo>
                  <a:pt x="6985" y="16246"/>
                  <a:pt x="7057" y="17004"/>
                  <a:pt x="7075" y="17816"/>
                </a:cubicBezTo>
                <a:cubicBezTo>
                  <a:pt x="7084" y="18387"/>
                  <a:pt x="7110" y="19297"/>
                  <a:pt x="7155" y="20332"/>
                </a:cubicBezTo>
                <a:cubicBezTo>
                  <a:pt x="5210" y="20385"/>
                  <a:pt x="3381" y="20448"/>
                  <a:pt x="1767" y="20501"/>
                </a:cubicBezTo>
                <a:cubicBezTo>
                  <a:pt x="1811" y="19930"/>
                  <a:pt x="1856" y="19475"/>
                  <a:pt x="1891" y="19216"/>
                </a:cubicBezTo>
                <a:cubicBezTo>
                  <a:pt x="1999" y="18583"/>
                  <a:pt x="1963" y="17147"/>
                  <a:pt x="1927" y="15764"/>
                </a:cubicBezTo>
                <a:cubicBezTo>
                  <a:pt x="1918" y="15345"/>
                  <a:pt x="1909" y="14934"/>
                  <a:pt x="1900" y="14569"/>
                </a:cubicBezTo>
                <a:close/>
                <a:moveTo>
                  <a:pt x="7164" y="20715"/>
                </a:moveTo>
                <a:cubicBezTo>
                  <a:pt x="7173" y="20965"/>
                  <a:pt x="7182" y="21215"/>
                  <a:pt x="7199" y="21473"/>
                </a:cubicBezTo>
                <a:cubicBezTo>
                  <a:pt x="7235" y="22437"/>
                  <a:pt x="7271" y="23463"/>
                  <a:pt x="7307" y="24382"/>
                </a:cubicBezTo>
                <a:cubicBezTo>
                  <a:pt x="5228" y="24292"/>
                  <a:pt x="3274" y="24212"/>
                  <a:pt x="1544" y="24150"/>
                </a:cubicBezTo>
                <a:cubicBezTo>
                  <a:pt x="1606" y="23070"/>
                  <a:pt x="1668" y="21866"/>
                  <a:pt x="1740" y="20885"/>
                </a:cubicBezTo>
                <a:cubicBezTo>
                  <a:pt x="3363" y="20831"/>
                  <a:pt x="5201" y="20769"/>
                  <a:pt x="7164" y="20715"/>
                </a:cubicBezTo>
                <a:close/>
                <a:moveTo>
                  <a:pt x="12606" y="20555"/>
                </a:moveTo>
                <a:cubicBezTo>
                  <a:pt x="12686" y="22009"/>
                  <a:pt x="12775" y="23650"/>
                  <a:pt x="12873" y="24631"/>
                </a:cubicBezTo>
                <a:cubicBezTo>
                  <a:pt x="11107" y="24551"/>
                  <a:pt x="9358" y="24471"/>
                  <a:pt x="7690" y="24400"/>
                </a:cubicBezTo>
                <a:cubicBezTo>
                  <a:pt x="7654" y="23472"/>
                  <a:pt x="7619" y="22437"/>
                  <a:pt x="7583" y="21465"/>
                </a:cubicBezTo>
                <a:cubicBezTo>
                  <a:pt x="7574" y="21206"/>
                  <a:pt x="7556" y="20947"/>
                  <a:pt x="7547" y="20697"/>
                </a:cubicBezTo>
                <a:cubicBezTo>
                  <a:pt x="9180" y="20653"/>
                  <a:pt x="10875" y="20599"/>
                  <a:pt x="12606" y="20555"/>
                </a:cubicBezTo>
                <a:close/>
                <a:moveTo>
                  <a:pt x="18645" y="20403"/>
                </a:moveTo>
                <a:lnTo>
                  <a:pt x="18645" y="20403"/>
                </a:lnTo>
                <a:cubicBezTo>
                  <a:pt x="18636" y="20635"/>
                  <a:pt x="18627" y="20876"/>
                  <a:pt x="18610" y="21108"/>
                </a:cubicBezTo>
                <a:cubicBezTo>
                  <a:pt x="18556" y="22589"/>
                  <a:pt x="18502" y="23989"/>
                  <a:pt x="18485" y="24765"/>
                </a:cubicBezTo>
                <a:cubicBezTo>
                  <a:pt x="18485" y="24810"/>
                  <a:pt x="18485" y="24855"/>
                  <a:pt x="18485" y="24890"/>
                </a:cubicBezTo>
                <a:cubicBezTo>
                  <a:pt x="16763" y="24810"/>
                  <a:pt x="14996" y="24730"/>
                  <a:pt x="13257" y="24649"/>
                </a:cubicBezTo>
                <a:cubicBezTo>
                  <a:pt x="13168" y="23686"/>
                  <a:pt x="13070" y="22027"/>
                  <a:pt x="12989" y="20546"/>
                </a:cubicBezTo>
                <a:cubicBezTo>
                  <a:pt x="14872" y="20492"/>
                  <a:pt x="16781" y="20448"/>
                  <a:pt x="18645" y="20403"/>
                </a:cubicBezTo>
                <a:close/>
                <a:moveTo>
                  <a:pt x="70271" y="19199"/>
                </a:moveTo>
                <a:lnTo>
                  <a:pt x="70271" y="19199"/>
                </a:lnTo>
                <a:cubicBezTo>
                  <a:pt x="70236" y="21010"/>
                  <a:pt x="70218" y="22963"/>
                  <a:pt x="70253" y="24819"/>
                </a:cubicBezTo>
                <a:cubicBezTo>
                  <a:pt x="69988" y="24816"/>
                  <a:pt x="69721" y="24814"/>
                  <a:pt x="69454" y="24814"/>
                </a:cubicBezTo>
                <a:cubicBezTo>
                  <a:pt x="68140" y="24814"/>
                  <a:pt x="66814" y="24850"/>
                  <a:pt x="65561" y="24917"/>
                </a:cubicBezTo>
                <a:cubicBezTo>
                  <a:pt x="65347" y="23204"/>
                  <a:pt x="65142" y="21482"/>
                  <a:pt x="65133" y="19555"/>
                </a:cubicBezTo>
                <a:cubicBezTo>
                  <a:pt x="66462" y="19502"/>
                  <a:pt x="67827" y="19547"/>
                  <a:pt x="69049" y="19377"/>
                </a:cubicBezTo>
                <a:cubicBezTo>
                  <a:pt x="69468" y="19323"/>
                  <a:pt x="69906" y="19252"/>
                  <a:pt x="70271" y="19199"/>
                </a:cubicBezTo>
                <a:close/>
                <a:moveTo>
                  <a:pt x="61100" y="19457"/>
                </a:moveTo>
                <a:cubicBezTo>
                  <a:pt x="62340" y="19475"/>
                  <a:pt x="63545" y="19520"/>
                  <a:pt x="64776" y="19547"/>
                </a:cubicBezTo>
                <a:cubicBezTo>
                  <a:pt x="64776" y="21482"/>
                  <a:pt x="65017" y="23231"/>
                  <a:pt x="65204" y="24944"/>
                </a:cubicBezTo>
                <a:cubicBezTo>
                  <a:pt x="64000" y="24979"/>
                  <a:pt x="62840" y="25069"/>
                  <a:pt x="61654" y="25140"/>
                </a:cubicBezTo>
                <a:cubicBezTo>
                  <a:pt x="61422" y="23302"/>
                  <a:pt x="61216" y="21429"/>
                  <a:pt x="61092" y="19493"/>
                </a:cubicBezTo>
                <a:cubicBezTo>
                  <a:pt x="61092" y="19475"/>
                  <a:pt x="61092" y="19466"/>
                  <a:pt x="61100" y="19457"/>
                </a:cubicBezTo>
                <a:close/>
                <a:moveTo>
                  <a:pt x="24141" y="20269"/>
                </a:moveTo>
                <a:cubicBezTo>
                  <a:pt x="24051" y="21349"/>
                  <a:pt x="23962" y="22910"/>
                  <a:pt x="23891" y="24239"/>
                </a:cubicBezTo>
                <a:cubicBezTo>
                  <a:pt x="23873" y="24560"/>
                  <a:pt x="23855" y="24872"/>
                  <a:pt x="23846" y="25149"/>
                </a:cubicBezTo>
                <a:cubicBezTo>
                  <a:pt x="22258" y="25078"/>
                  <a:pt x="20581" y="24997"/>
                  <a:pt x="18868" y="24908"/>
                </a:cubicBezTo>
                <a:cubicBezTo>
                  <a:pt x="18868" y="24863"/>
                  <a:pt x="18868" y="24819"/>
                  <a:pt x="18877" y="24774"/>
                </a:cubicBezTo>
                <a:cubicBezTo>
                  <a:pt x="18886" y="23998"/>
                  <a:pt x="18940" y="22606"/>
                  <a:pt x="19002" y="21117"/>
                </a:cubicBezTo>
                <a:cubicBezTo>
                  <a:pt x="19011" y="20876"/>
                  <a:pt x="19020" y="20635"/>
                  <a:pt x="19029" y="20385"/>
                </a:cubicBezTo>
                <a:cubicBezTo>
                  <a:pt x="20795" y="20349"/>
                  <a:pt x="22517" y="20305"/>
                  <a:pt x="24141" y="20269"/>
                </a:cubicBezTo>
                <a:close/>
                <a:moveTo>
                  <a:pt x="55953" y="19306"/>
                </a:moveTo>
                <a:cubicBezTo>
                  <a:pt x="57532" y="19368"/>
                  <a:pt x="59102" y="19439"/>
                  <a:pt x="60726" y="19457"/>
                </a:cubicBezTo>
                <a:cubicBezTo>
                  <a:pt x="60868" y="21411"/>
                  <a:pt x="61065" y="23302"/>
                  <a:pt x="61297" y="25158"/>
                </a:cubicBezTo>
                <a:cubicBezTo>
                  <a:pt x="59620" y="25265"/>
                  <a:pt x="57809" y="25265"/>
                  <a:pt x="56051" y="25265"/>
                </a:cubicBezTo>
                <a:cubicBezTo>
                  <a:pt x="56033" y="23267"/>
                  <a:pt x="56015" y="21277"/>
                  <a:pt x="55944" y="19332"/>
                </a:cubicBezTo>
                <a:cubicBezTo>
                  <a:pt x="55944" y="19323"/>
                  <a:pt x="55944" y="19306"/>
                  <a:pt x="55953" y="19306"/>
                </a:cubicBezTo>
                <a:close/>
                <a:moveTo>
                  <a:pt x="50913" y="19199"/>
                </a:moveTo>
                <a:cubicBezTo>
                  <a:pt x="52501" y="19199"/>
                  <a:pt x="54044" y="19243"/>
                  <a:pt x="55587" y="19297"/>
                </a:cubicBezTo>
                <a:cubicBezTo>
                  <a:pt x="55659" y="21250"/>
                  <a:pt x="55676" y="23258"/>
                  <a:pt x="55694" y="25265"/>
                </a:cubicBezTo>
                <a:cubicBezTo>
                  <a:pt x="54178" y="25309"/>
                  <a:pt x="52634" y="25327"/>
                  <a:pt x="51127" y="25390"/>
                </a:cubicBezTo>
                <a:cubicBezTo>
                  <a:pt x="51109" y="23284"/>
                  <a:pt x="51064" y="21197"/>
                  <a:pt x="50904" y="19234"/>
                </a:cubicBezTo>
                <a:cubicBezTo>
                  <a:pt x="50895" y="19216"/>
                  <a:pt x="50895" y="19199"/>
                  <a:pt x="50913" y="19199"/>
                </a:cubicBezTo>
                <a:close/>
                <a:moveTo>
                  <a:pt x="29796" y="20135"/>
                </a:moveTo>
                <a:cubicBezTo>
                  <a:pt x="29814" y="20564"/>
                  <a:pt x="29832" y="21018"/>
                  <a:pt x="29850" y="21473"/>
                </a:cubicBezTo>
                <a:cubicBezTo>
                  <a:pt x="29904" y="22838"/>
                  <a:pt x="29966" y="24319"/>
                  <a:pt x="29993" y="25461"/>
                </a:cubicBezTo>
                <a:cubicBezTo>
                  <a:pt x="28333" y="25372"/>
                  <a:pt x="26371" y="25274"/>
                  <a:pt x="24230" y="25176"/>
                </a:cubicBezTo>
                <a:cubicBezTo>
                  <a:pt x="24239" y="24890"/>
                  <a:pt x="24257" y="24578"/>
                  <a:pt x="24274" y="24257"/>
                </a:cubicBezTo>
                <a:cubicBezTo>
                  <a:pt x="24355" y="22910"/>
                  <a:pt x="24435" y="21331"/>
                  <a:pt x="24524" y="20260"/>
                </a:cubicBezTo>
                <a:cubicBezTo>
                  <a:pt x="26469" y="20207"/>
                  <a:pt x="28262" y="20171"/>
                  <a:pt x="29796" y="20135"/>
                </a:cubicBezTo>
                <a:close/>
                <a:moveTo>
                  <a:pt x="50538" y="19199"/>
                </a:moveTo>
                <a:cubicBezTo>
                  <a:pt x="50716" y="21170"/>
                  <a:pt x="50743" y="23284"/>
                  <a:pt x="50779" y="25408"/>
                </a:cubicBezTo>
                <a:cubicBezTo>
                  <a:pt x="49280" y="25488"/>
                  <a:pt x="47755" y="25541"/>
                  <a:pt x="46238" y="25604"/>
                </a:cubicBezTo>
                <a:cubicBezTo>
                  <a:pt x="46086" y="23499"/>
                  <a:pt x="45854" y="21473"/>
                  <a:pt x="45756" y="19315"/>
                </a:cubicBezTo>
                <a:cubicBezTo>
                  <a:pt x="47335" y="19261"/>
                  <a:pt x="48905" y="19199"/>
                  <a:pt x="50538" y="19199"/>
                </a:cubicBezTo>
                <a:close/>
                <a:moveTo>
                  <a:pt x="35105" y="19966"/>
                </a:moveTo>
                <a:cubicBezTo>
                  <a:pt x="35158" y="21857"/>
                  <a:pt x="35220" y="23793"/>
                  <a:pt x="35212" y="25720"/>
                </a:cubicBezTo>
                <a:cubicBezTo>
                  <a:pt x="34846" y="25702"/>
                  <a:pt x="33044" y="25613"/>
                  <a:pt x="30376" y="25479"/>
                </a:cubicBezTo>
                <a:cubicBezTo>
                  <a:pt x="30350" y="24328"/>
                  <a:pt x="30287" y="22838"/>
                  <a:pt x="30234" y="21465"/>
                </a:cubicBezTo>
                <a:cubicBezTo>
                  <a:pt x="30216" y="21001"/>
                  <a:pt x="30198" y="20555"/>
                  <a:pt x="30189" y="20126"/>
                </a:cubicBezTo>
                <a:cubicBezTo>
                  <a:pt x="33115" y="20064"/>
                  <a:pt x="35015" y="20019"/>
                  <a:pt x="35096" y="20019"/>
                </a:cubicBezTo>
                <a:lnTo>
                  <a:pt x="35096" y="19966"/>
                </a:lnTo>
                <a:close/>
                <a:moveTo>
                  <a:pt x="45399" y="19332"/>
                </a:moveTo>
                <a:cubicBezTo>
                  <a:pt x="45498" y="21491"/>
                  <a:pt x="45738" y="23516"/>
                  <a:pt x="45890" y="25622"/>
                </a:cubicBezTo>
                <a:cubicBezTo>
                  <a:pt x="44347" y="25729"/>
                  <a:pt x="42794" y="25809"/>
                  <a:pt x="41189" y="25845"/>
                </a:cubicBezTo>
                <a:cubicBezTo>
                  <a:pt x="41126" y="23686"/>
                  <a:pt x="40885" y="21696"/>
                  <a:pt x="40805" y="19564"/>
                </a:cubicBezTo>
                <a:cubicBezTo>
                  <a:pt x="42357" y="19520"/>
                  <a:pt x="43856" y="19404"/>
                  <a:pt x="45399" y="19332"/>
                </a:cubicBezTo>
                <a:close/>
                <a:moveTo>
                  <a:pt x="40448" y="19582"/>
                </a:moveTo>
                <a:cubicBezTo>
                  <a:pt x="40537" y="21714"/>
                  <a:pt x="40769" y="23695"/>
                  <a:pt x="40832" y="25854"/>
                </a:cubicBezTo>
                <a:cubicBezTo>
                  <a:pt x="40150" y="25871"/>
                  <a:pt x="39455" y="25884"/>
                  <a:pt x="38763" y="25884"/>
                </a:cubicBezTo>
                <a:cubicBezTo>
                  <a:pt x="37664" y="25884"/>
                  <a:pt x="36576" y="25851"/>
                  <a:pt x="35568" y="25747"/>
                </a:cubicBezTo>
                <a:cubicBezTo>
                  <a:pt x="35568" y="23775"/>
                  <a:pt x="35506" y="21812"/>
                  <a:pt x="35470" y="19921"/>
                </a:cubicBezTo>
                <a:cubicBezTo>
                  <a:pt x="37049" y="19725"/>
                  <a:pt x="38735" y="19645"/>
                  <a:pt x="40448" y="19582"/>
                </a:cubicBezTo>
                <a:close/>
                <a:moveTo>
                  <a:pt x="1526" y="24533"/>
                </a:moveTo>
                <a:cubicBezTo>
                  <a:pt x="3256" y="24596"/>
                  <a:pt x="5228" y="24676"/>
                  <a:pt x="7315" y="24765"/>
                </a:cubicBezTo>
                <a:cubicBezTo>
                  <a:pt x="7351" y="25800"/>
                  <a:pt x="7369" y="26665"/>
                  <a:pt x="7351" y="27112"/>
                </a:cubicBezTo>
                <a:cubicBezTo>
                  <a:pt x="7342" y="27477"/>
                  <a:pt x="7307" y="28173"/>
                  <a:pt x="7253" y="29047"/>
                </a:cubicBezTo>
                <a:cubicBezTo>
                  <a:pt x="5032" y="29021"/>
                  <a:pt x="3007" y="28994"/>
                  <a:pt x="1356" y="28985"/>
                </a:cubicBezTo>
                <a:cubicBezTo>
                  <a:pt x="1365" y="27852"/>
                  <a:pt x="1374" y="26942"/>
                  <a:pt x="1401" y="26541"/>
                </a:cubicBezTo>
                <a:cubicBezTo>
                  <a:pt x="1436" y="26130"/>
                  <a:pt x="1481" y="25399"/>
                  <a:pt x="1526" y="24533"/>
                </a:cubicBezTo>
                <a:close/>
                <a:moveTo>
                  <a:pt x="68997" y="25170"/>
                </a:moveTo>
                <a:cubicBezTo>
                  <a:pt x="69422" y="25170"/>
                  <a:pt x="69848" y="25177"/>
                  <a:pt x="70271" y="25194"/>
                </a:cubicBezTo>
                <a:cubicBezTo>
                  <a:pt x="70298" y="26460"/>
                  <a:pt x="70343" y="27718"/>
                  <a:pt x="70450" y="28914"/>
                </a:cubicBezTo>
                <a:cubicBezTo>
                  <a:pt x="68969" y="28914"/>
                  <a:pt x="67550" y="28985"/>
                  <a:pt x="66150" y="29074"/>
                </a:cubicBezTo>
                <a:cubicBezTo>
                  <a:pt x="65936" y="27834"/>
                  <a:pt x="65757" y="26567"/>
                  <a:pt x="65606" y="25274"/>
                </a:cubicBezTo>
                <a:cubicBezTo>
                  <a:pt x="66700" y="25222"/>
                  <a:pt x="67847" y="25170"/>
                  <a:pt x="68997" y="25170"/>
                </a:cubicBezTo>
                <a:close/>
                <a:moveTo>
                  <a:pt x="7699" y="24783"/>
                </a:moveTo>
                <a:lnTo>
                  <a:pt x="7699" y="24783"/>
                </a:lnTo>
                <a:cubicBezTo>
                  <a:pt x="9376" y="24855"/>
                  <a:pt x="11134" y="24935"/>
                  <a:pt x="12909" y="25015"/>
                </a:cubicBezTo>
                <a:cubicBezTo>
                  <a:pt x="12918" y="25122"/>
                  <a:pt x="12936" y="25211"/>
                  <a:pt x="12945" y="25283"/>
                </a:cubicBezTo>
                <a:cubicBezTo>
                  <a:pt x="13043" y="25889"/>
                  <a:pt x="13007" y="27370"/>
                  <a:pt x="12971" y="28673"/>
                </a:cubicBezTo>
                <a:cubicBezTo>
                  <a:pt x="12971" y="28842"/>
                  <a:pt x="12971" y="29003"/>
                  <a:pt x="12962" y="29154"/>
                </a:cubicBezTo>
                <a:cubicBezTo>
                  <a:pt x="11125" y="29119"/>
                  <a:pt x="9332" y="29083"/>
                  <a:pt x="7637" y="29056"/>
                </a:cubicBezTo>
                <a:cubicBezTo>
                  <a:pt x="7690" y="28182"/>
                  <a:pt x="7726" y="27495"/>
                  <a:pt x="7735" y="27120"/>
                </a:cubicBezTo>
                <a:cubicBezTo>
                  <a:pt x="7753" y="26674"/>
                  <a:pt x="7735" y="25809"/>
                  <a:pt x="7699" y="24783"/>
                </a:cubicBezTo>
                <a:close/>
                <a:moveTo>
                  <a:pt x="65258" y="25283"/>
                </a:moveTo>
                <a:cubicBezTo>
                  <a:pt x="65409" y="26576"/>
                  <a:pt x="65579" y="27852"/>
                  <a:pt x="65793" y="29083"/>
                </a:cubicBezTo>
                <a:cubicBezTo>
                  <a:pt x="64597" y="29137"/>
                  <a:pt x="63384" y="29181"/>
                  <a:pt x="62153" y="29208"/>
                </a:cubicBezTo>
                <a:cubicBezTo>
                  <a:pt x="62010" y="27959"/>
                  <a:pt x="61832" y="26746"/>
                  <a:pt x="61698" y="25488"/>
                </a:cubicBezTo>
                <a:cubicBezTo>
                  <a:pt x="62867" y="25417"/>
                  <a:pt x="64053" y="25345"/>
                  <a:pt x="65231" y="25283"/>
                </a:cubicBezTo>
                <a:close/>
                <a:moveTo>
                  <a:pt x="61323" y="25515"/>
                </a:moveTo>
                <a:cubicBezTo>
                  <a:pt x="61350" y="25533"/>
                  <a:pt x="61350" y="25586"/>
                  <a:pt x="61350" y="25613"/>
                </a:cubicBezTo>
                <a:cubicBezTo>
                  <a:pt x="61511" y="26781"/>
                  <a:pt x="61636" y="28013"/>
                  <a:pt x="61796" y="29208"/>
                </a:cubicBezTo>
                <a:cubicBezTo>
                  <a:pt x="60756" y="29193"/>
                  <a:pt x="59693" y="29175"/>
                  <a:pt x="58636" y="29175"/>
                </a:cubicBezTo>
                <a:cubicBezTo>
                  <a:pt x="57817" y="29175"/>
                  <a:pt x="57001" y="29186"/>
                  <a:pt x="56203" y="29217"/>
                </a:cubicBezTo>
                <a:cubicBezTo>
                  <a:pt x="56131" y="28030"/>
                  <a:pt x="56069" y="26844"/>
                  <a:pt x="56051" y="25613"/>
                </a:cubicBezTo>
                <a:lnTo>
                  <a:pt x="56051" y="25613"/>
                </a:lnTo>
                <a:cubicBezTo>
                  <a:pt x="56379" y="25614"/>
                  <a:pt x="56707" y="25615"/>
                  <a:pt x="57035" y="25615"/>
                </a:cubicBezTo>
                <a:cubicBezTo>
                  <a:pt x="58497" y="25615"/>
                  <a:pt x="59946" y="25595"/>
                  <a:pt x="61323" y="25515"/>
                </a:cubicBezTo>
                <a:close/>
                <a:moveTo>
                  <a:pt x="13301" y="25033"/>
                </a:moveTo>
                <a:cubicBezTo>
                  <a:pt x="15023" y="25113"/>
                  <a:pt x="16763" y="25194"/>
                  <a:pt x="18476" y="25274"/>
                </a:cubicBezTo>
                <a:cubicBezTo>
                  <a:pt x="18449" y="25898"/>
                  <a:pt x="18386" y="26496"/>
                  <a:pt x="18333" y="27076"/>
                </a:cubicBezTo>
                <a:cubicBezTo>
                  <a:pt x="18271" y="27816"/>
                  <a:pt x="18199" y="28530"/>
                  <a:pt x="18190" y="29270"/>
                </a:cubicBezTo>
                <a:cubicBezTo>
                  <a:pt x="16576" y="29235"/>
                  <a:pt x="14952" y="29199"/>
                  <a:pt x="13346" y="29163"/>
                </a:cubicBezTo>
                <a:cubicBezTo>
                  <a:pt x="13355" y="29012"/>
                  <a:pt x="13355" y="28851"/>
                  <a:pt x="13355" y="28682"/>
                </a:cubicBezTo>
                <a:cubicBezTo>
                  <a:pt x="13391" y="27299"/>
                  <a:pt x="13426" y="25863"/>
                  <a:pt x="13328" y="25229"/>
                </a:cubicBezTo>
                <a:cubicBezTo>
                  <a:pt x="13319" y="25167"/>
                  <a:pt x="13310" y="25104"/>
                  <a:pt x="13301" y="25033"/>
                </a:cubicBezTo>
                <a:close/>
                <a:moveTo>
                  <a:pt x="55694" y="25622"/>
                </a:moveTo>
                <a:cubicBezTo>
                  <a:pt x="55712" y="26862"/>
                  <a:pt x="55783" y="28048"/>
                  <a:pt x="55855" y="29235"/>
                </a:cubicBezTo>
                <a:cubicBezTo>
                  <a:pt x="54312" y="29306"/>
                  <a:pt x="52670" y="29270"/>
                  <a:pt x="51127" y="29333"/>
                </a:cubicBezTo>
                <a:cubicBezTo>
                  <a:pt x="51100" y="28155"/>
                  <a:pt x="51145" y="26906"/>
                  <a:pt x="51136" y="25738"/>
                </a:cubicBezTo>
                <a:cubicBezTo>
                  <a:pt x="52643" y="25684"/>
                  <a:pt x="54169" y="25657"/>
                  <a:pt x="55694" y="25622"/>
                </a:cubicBezTo>
                <a:close/>
                <a:moveTo>
                  <a:pt x="18859" y="25301"/>
                </a:moveTo>
                <a:cubicBezTo>
                  <a:pt x="20563" y="25381"/>
                  <a:pt x="22240" y="25461"/>
                  <a:pt x="23819" y="25533"/>
                </a:cubicBezTo>
                <a:cubicBezTo>
                  <a:pt x="23802" y="25943"/>
                  <a:pt x="23775" y="26282"/>
                  <a:pt x="23757" y="26514"/>
                </a:cubicBezTo>
                <a:cubicBezTo>
                  <a:pt x="23721" y="26969"/>
                  <a:pt x="23712" y="28066"/>
                  <a:pt x="23712" y="29404"/>
                </a:cubicBezTo>
                <a:cubicBezTo>
                  <a:pt x="22071" y="29369"/>
                  <a:pt x="20331" y="29324"/>
                  <a:pt x="18574" y="29279"/>
                </a:cubicBezTo>
                <a:cubicBezTo>
                  <a:pt x="18583" y="28548"/>
                  <a:pt x="18654" y="27843"/>
                  <a:pt x="18717" y="27112"/>
                </a:cubicBezTo>
                <a:cubicBezTo>
                  <a:pt x="18770" y="26523"/>
                  <a:pt x="18833" y="25925"/>
                  <a:pt x="18859" y="25301"/>
                </a:cubicBezTo>
                <a:close/>
                <a:moveTo>
                  <a:pt x="50779" y="25764"/>
                </a:moveTo>
                <a:lnTo>
                  <a:pt x="50779" y="25764"/>
                </a:lnTo>
                <a:cubicBezTo>
                  <a:pt x="50806" y="26933"/>
                  <a:pt x="50743" y="28155"/>
                  <a:pt x="50779" y="29333"/>
                </a:cubicBezTo>
                <a:cubicBezTo>
                  <a:pt x="49378" y="29404"/>
                  <a:pt x="47906" y="29404"/>
                  <a:pt x="46443" y="29413"/>
                </a:cubicBezTo>
                <a:cubicBezTo>
                  <a:pt x="46399" y="28262"/>
                  <a:pt x="46327" y="27067"/>
                  <a:pt x="46274" y="25961"/>
                </a:cubicBezTo>
                <a:cubicBezTo>
                  <a:pt x="47772" y="25889"/>
                  <a:pt x="49289" y="25845"/>
                  <a:pt x="50779" y="25764"/>
                </a:cubicBezTo>
                <a:close/>
                <a:moveTo>
                  <a:pt x="45890" y="25979"/>
                </a:moveTo>
                <a:cubicBezTo>
                  <a:pt x="45926" y="26014"/>
                  <a:pt x="45926" y="26095"/>
                  <a:pt x="45926" y="26166"/>
                </a:cubicBezTo>
                <a:cubicBezTo>
                  <a:pt x="45979" y="27227"/>
                  <a:pt x="46051" y="28343"/>
                  <a:pt x="46095" y="29422"/>
                </a:cubicBezTo>
                <a:cubicBezTo>
                  <a:pt x="44604" y="29463"/>
                  <a:pt x="43159" y="29549"/>
                  <a:pt x="41627" y="29549"/>
                </a:cubicBezTo>
                <a:cubicBezTo>
                  <a:pt x="41491" y="29549"/>
                  <a:pt x="41353" y="29548"/>
                  <a:pt x="41215" y="29547"/>
                </a:cubicBezTo>
                <a:cubicBezTo>
                  <a:pt x="41215" y="28423"/>
                  <a:pt x="41224" y="27290"/>
                  <a:pt x="41198" y="26193"/>
                </a:cubicBezTo>
                <a:cubicBezTo>
                  <a:pt x="42803" y="26166"/>
                  <a:pt x="44356" y="26077"/>
                  <a:pt x="45890" y="25979"/>
                </a:cubicBezTo>
                <a:close/>
                <a:moveTo>
                  <a:pt x="24203" y="25559"/>
                </a:moveTo>
                <a:cubicBezTo>
                  <a:pt x="26362" y="25657"/>
                  <a:pt x="28333" y="25756"/>
                  <a:pt x="30002" y="25845"/>
                </a:cubicBezTo>
                <a:cubicBezTo>
                  <a:pt x="30011" y="26389"/>
                  <a:pt x="30020" y="26835"/>
                  <a:pt x="30011" y="27112"/>
                </a:cubicBezTo>
                <a:cubicBezTo>
                  <a:pt x="30002" y="27495"/>
                  <a:pt x="29957" y="28218"/>
                  <a:pt x="29904" y="29146"/>
                </a:cubicBezTo>
                <a:cubicBezTo>
                  <a:pt x="29904" y="29288"/>
                  <a:pt x="29895" y="29431"/>
                  <a:pt x="29886" y="29574"/>
                </a:cubicBezTo>
                <a:cubicBezTo>
                  <a:pt x="28209" y="29520"/>
                  <a:pt x="26228" y="29476"/>
                  <a:pt x="24096" y="29413"/>
                </a:cubicBezTo>
                <a:cubicBezTo>
                  <a:pt x="24096" y="28084"/>
                  <a:pt x="24105" y="26996"/>
                  <a:pt x="24141" y="26541"/>
                </a:cubicBezTo>
                <a:cubicBezTo>
                  <a:pt x="24158" y="26309"/>
                  <a:pt x="24185" y="25970"/>
                  <a:pt x="24203" y="25559"/>
                </a:cubicBezTo>
                <a:close/>
                <a:moveTo>
                  <a:pt x="30385" y="25863"/>
                </a:moveTo>
                <a:lnTo>
                  <a:pt x="30385" y="25863"/>
                </a:lnTo>
                <a:cubicBezTo>
                  <a:pt x="33088" y="25996"/>
                  <a:pt x="34908" y="26095"/>
                  <a:pt x="35203" y="26112"/>
                </a:cubicBezTo>
                <a:cubicBezTo>
                  <a:pt x="35185" y="27299"/>
                  <a:pt x="35131" y="28521"/>
                  <a:pt x="35149" y="29716"/>
                </a:cubicBezTo>
                <a:cubicBezTo>
                  <a:pt x="34667" y="29708"/>
                  <a:pt x="32856" y="29654"/>
                  <a:pt x="30269" y="29583"/>
                </a:cubicBezTo>
                <a:cubicBezTo>
                  <a:pt x="30278" y="29440"/>
                  <a:pt x="30287" y="29297"/>
                  <a:pt x="30287" y="29163"/>
                </a:cubicBezTo>
                <a:cubicBezTo>
                  <a:pt x="30341" y="28236"/>
                  <a:pt x="30385" y="27504"/>
                  <a:pt x="30394" y="27120"/>
                </a:cubicBezTo>
                <a:cubicBezTo>
                  <a:pt x="30403" y="26844"/>
                  <a:pt x="30403" y="26407"/>
                  <a:pt x="30385" y="25863"/>
                </a:cubicBezTo>
                <a:close/>
                <a:moveTo>
                  <a:pt x="35568" y="26103"/>
                </a:moveTo>
                <a:cubicBezTo>
                  <a:pt x="36562" y="26207"/>
                  <a:pt x="37648" y="26237"/>
                  <a:pt x="38742" y="26237"/>
                </a:cubicBezTo>
                <a:cubicBezTo>
                  <a:pt x="39446" y="26237"/>
                  <a:pt x="40153" y="26224"/>
                  <a:pt x="40841" y="26210"/>
                </a:cubicBezTo>
                <a:cubicBezTo>
                  <a:pt x="40868" y="27299"/>
                  <a:pt x="40859" y="28432"/>
                  <a:pt x="40868" y="29556"/>
                </a:cubicBezTo>
                <a:cubicBezTo>
                  <a:pt x="39057" y="29592"/>
                  <a:pt x="37335" y="29716"/>
                  <a:pt x="35506" y="29734"/>
                </a:cubicBezTo>
                <a:cubicBezTo>
                  <a:pt x="35479" y="28521"/>
                  <a:pt x="35542" y="27335"/>
                  <a:pt x="35559" y="26130"/>
                </a:cubicBezTo>
                <a:cubicBezTo>
                  <a:pt x="35559" y="26121"/>
                  <a:pt x="35559" y="26103"/>
                  <a:pt x="35568" y="26103"/>
                </a:cubicBezTo>
                <a:close/>
                <a:moveTo>
                  <a:pt x="1356" y="29369"/>
                </a:moveTo>
                <a:cubicBezTo>
                  <a:pt x="2998" y="29377"/>
                  <a:pt x="5014" y="29404"/>
                  <a:pt x="7235" y="29440"/>
                </a:cubicBezTo>
                <a:cubicBezTo>
                  <a:pt x="7155" y="30948"/>
                  <a:pt x="7075" y="32393"/>
                  <a:pt x="7030" y="33597"/>
                </a:cubicBezTo>
                <a:cubicBezTo>
                  <a:pt x="4746" y="33499"/>
                  <a:pt x="2784" y="33410"/>
                  <a:pt x="1374" y="33329"/>
                </a:cubicBezTo>
                <a:cubicBezTo>
                  <a:pt x="1365" y="32000"/>
                  <a:pt x="1356" y="30582"/>
                  <a:pt x="1356" y="29369"/>
                </a:cubicBezTo>
                <a:close/>
                <a:moveTo>
                  <a:pt x="7619" y="29440"/>
                </a:moveTo>
                <a:cubicBezTo>
                  <a:pt x="9314" y="29476"/>
                  <a:pt x="11116" y="29502"/>
                  <a:pt x="12954" y="29547"/>
                </a:cubicBezTo>
                <a:cubicBezTo>
                  <a:pt x="12945" y="30270"/>
                  <a:pt x="12936" y="30894"/>
                  <a:pt x="12971" y="31233"/>
                </a:cubicBezTo>
                <a:cubicBezTo>
                  <a:pt x="13007" y="31599"/>
                  <a:pt x="13007" y="32643"/>
                  <a:pt x="12989" y="33838"/>
                </a:cubicBezTo>
                <a:cubicBezTo>
                  <a:pt x="11027" y="33767"/>
                  <a:pt x="9135" y="33686"/>
                  <a:pt x="7414" y="33615"/>
                </a:cubicBezTo>
                <a:cubicBezTo>
                  <a:pt x="7467" y="32250"/>
                  <a:pt x="7547" y="30680"/>
                  <a:pt x="7619" y="29440"/>
                </a:cubicBezTo>
                <a:close/>
                <a:moveTo>
                  <a:pt x="13337" y="29556"/>
                </a:moveTo>
                <a:cubicBezTo>
                  <a:pt x="14943" y="29583"/>
                  <a:pt x="16576" y="29618"/>
                  <a:pt x="18190" y="29663"/>
                </a:cubicBezTo>
                <a:cubicBezTo>
                  <a:pt x="18190" y="29859"/>
                  <a:pt x="18199" y="30064"/>
                  <a:pt x="18208" y="30278"/>
                </a:cubicBezTo>
                <a:cubicBezTo>
                  <a:pt x="18262" y="31313"/>
                  <a:pt x="18378" y="32518"/>
                  <a:pt x="18485" y="33677"/>
                </a:cubicBezTo>
                <a:cubicBezTo>
                  <a:pt x="18502" y="33802"/>
                  <a:pt x="18511" y="33927"/>
                  <a:pt x="18520" y="34052"/>
                </a:cubicBezTo>
                <a:cubicBezTo>
                  <a:pt x="16799" y="33981"/>
                  <a:pt x="15068" y="33918"/>
                  <a:pt x="13373" y="33856"/>
                </a:cubicBezTo>
                <a:cubicBezTo>
                  <a:pt x="13391" y="32616"/>
                  <a:pt x="13391" y="31581"/>
                  <a:pt x="13355" y="31197"/>
                </a:cubicBezTo>
                <a:cubicBezTo>
                  <a:pt x="13319" y="30876"/>
                  <a:pt x="13328" y="30261"/>
                  <a:pt x="13337" y="29556"/>
                </a:cubicBezTo>
                <a:close/>
                <a:moveTo>
                  <a:pt x="18574" y="29672"/>
                </a:moveTo>
                <a:lnTo>
                  <a:pt x="18574" y="29672"/>
                </a:lnTo>
                <a:cubicBezTo>
                  <a:pt x="20331" y="29708"/>
                  <a:pt x="22071" y="29752"/>
                  <a:pt x="23712" y="29797"/>
                </a:cubicBezTo>
                <a:cubicBezTo>
                  <a:pt x="23712" y="31197"/>
                  <a:pt x="23721" y="32812"/>
                  <a:pt x="23739" y="34239"/>
                </a:cubicBezTo>
                <a:cubicBezTo>
                  <a:pt x="22178" y="34186"/>
                  <a:pt x="20554" y="34123"/>
                  <a:pt x="18913" y="34061"/>
                </a:cubicBezTo>
                <a:cubicBezTo>
                  <a:pt x="18895" y="33918"/>
                  <a:pt x="18886" y="33784"/>
                  <a:pt x="18868" y="33642"/>
                </a:cubicBezTo>
                <a:cubicBezTo>
                  <a:pt x="18761" y="32482"/>
                  <a:pt x="18645" y="31287"/>
                  <a:pt x="18592" y="30261"/>
                </a:cubicBezTo>
                <a:cubicBezTo>
                  <a:pt x="18583" y="30055"/>
                  <a:pt x="18574" y="29859"/>
                  <a:pt x="18574" y="29672"/>
                </a:cubicBezTo>
                <a:close/>
                <a:moveTo>
                  <a:pt x="24096" y="29806"/>
                </a:moveTo>
                <a:cubicBezTo>
                  <a:pt x="26228" y="29859"/>
                  <a:pt x="28191" y="29913"/>
                  <a:pt x="29859" y="29957"/>
                </a:cubicBezTo>
                <a:cubicBezTo>
                  <a:pt x="29770" y="31643"/>
                  <a:pt x="29689" y="33231"/>
                  <a:pt x="29663" y="34445"/>
                </a:cubicBezTo>
                <a:cubicBezTo>
                  <a:pt x="28021" y="34391"/>
                  <a:pt x="26139" y="34320"/>
                  <a:pt x="24123" y="34248"/>
                </a:cubicBezTo>
                <a:cubicBezTo>
                  <a:pt x="24114" y="32830"/>
                  <a:pt x="24096" y="31206"/>
                  <a:pt x="24096" y="29806"/>
                </a:cubicBezTo>
                <a:close/>
                <a:moveTo>
                  <a:pt x="30251" y="29966"/>
                </a:moveTo>
                <a:cubicBezTo>
                  <a:pt x="32981" y="30038"/>
                  <a:pt x="34846" y="30091"/>
                  <a:pt x="35167" y="30100"/>
                </a:cubicBezTo>
                <a:cubicBezTo>
                  <a:pt x="35220" y="31670"/>
                  <a:pt x="35390" y="33160"/>
                  <a:pt x="35497" y="34641"/>
                </a:cubicBezTo>
                <a:cubicBezTo>
                  <a:pt x="35435" y="34641"/>
                  <a:pt x="35336" y="34641"/>
                  <a:pt x="35203" y="34632"/>
                </a:cubicBezTo>
                <a:cubicBezTo>
                  <a:pt x="35113" y="34623"/>
                  <a:pt x="35033" y="34614"/>
                  <a:pt x="34953" y="34605"/>
                </a:cubicBezTo>
                <a:lnTo>
                  <a:pt x="34953" y="34623"/>
                </a:lnTo>
                <a:cubicBezTo>
                  <a:pt x="34070" y="34596"/>
                  <a:pt x="32321" y="34534"/>
                  <a:pt x="30046" y="34453"/>
                </a:cubicBezTo>
                <a:cubicBezTo>
                  <a:pt x="30082" y="33115"/>
                  <a:pt x="30171" y="31385"/>
                  <a:pt x="30251" y="29966"/>
                </a:cubicBezTo>
                <a:close/>
                <a:moveTo>
                  <a:pt x="70485" y="29270"/>
                </a:moveTo>
                <a:cubicBezTo>
                  <a:pt x="70646" y="31064"/>
                  <a:pt x="70887" y="32848"/>
                  <a:pt x="70985" y="34677"/>
                </a:cubicBezTo>
                <a:cubicBezTo>
                  <a:pt x="69727" y="34739"/>
                  <a:pt x="68532" y="34864"/>
                  <a:pt x="67229" y="34882"/>
                </a:cubicBezTo>
                <a:cubicBezTo>
                  <a:pt x="66917" y="33035"/>
                  <a:pt x="66516" y="31278"/>
                  <a:pt x="66212" y="29422"/>
                </a:cubicBezTo>
                <a:cubicBezTo>
                  <a:pt x="67595" y="29333"/>
                  <a:pt x="69013" y="29270"/>
                  <a:pt x="70485" y="29270"/>
                </a:cubicBezTo>
                <a:close/>
                <a:moveTo>
                  <a:pt x="40876" y="29913"/>
                </a:moveTo>
                <a:cubicBezTo>
                  <a:pt x="40903" y="31661"/>
                  <a:pt x="40939" y="33410"/>
                  <a:pt x="41055" y="35078"/>
                </a:cubicBezTo>
                <a:cubicBezTo>
                  <a:pt x="39253" y="35024"/>
                  <a:pt x="37558" y="34855"/>
                  <a:pt x="35863" y="34694"/>
                </a:cubicBezTo>
                <a:cubicBezTo>
                  <a:pt x="35738" y="33169"/>
                  <a:pt x="35577" y="31679"/>
                  <a:pt x="35515" y="30091"/>
                </a:cubicBezTo>
                <a:cubicBezTo>
                  <a:pt x="37344" y="30073"/>
                  <a:pt x="39065" y="29948"/>
                  <a:pt x="40876" y="29913"/>
                </a:cubicBezTo>
                <a:close/>
                <a:moveTo>
                  <a:pt x="65802" y="29431"/>
                </a:moveTo>
                <a:cubicBezTo>
                  <a:pt x="65864" y="29440"/>
                  <a:pt x="65838" y="29440"/>
                  <a:pt x="65855" y="29485"/>
                </a:cubicBezTo>
                <a:cubicBezTo>
                  <a:pt x="65873" y="29538"/>
                  <a:pt x="65900" y="29690"/>
                  <a:pt x="65909" y="29743"/>
                </a:cubicBezTo>
                <a:cubicBezTo>
                  <a:pt x="66212" y="31483"/>
                  <a:pt x="66578" y="33187"/>
                  <a:pt x="66863" y="34900"/>
                </a:cubicBezTo>
                <a:cubicBezTo>
                  <a:pt x="65445" y="34944"/>
                  <a:pt x="64044" y="35016"/>
                  <a:pt x="62662" y="35087"/>
                </a:cubicBezTo>
                <a:cubicBezTo>
                  <a:pt x="62537" y="33213"/>
                  <a:pt x="62394" y="31349"/>
                  <a:pt x="62189" y="29556"/>
                </a:cubicBezTo>
                <a:cubicBezTo>
                  <a:pt x="63090" y="29556"/>
                  <a:pt x="63982" y="29493"/>
                  <a:pt x="64883" y="29476"/>
                </a:cubicBezTo>
                <a:cubicBezTo>
                  <a:pt x="65177" y="29467"/>
                  <a:pt x="65472" y="29467"/>
                  <a:pt x="65766" y="29449"/>
                </a:cubicBezTo>
                <a:cubicBezTo>
                  <a:pt x="65784" y="29440"/>
                  <a:pt x="65784" y="29431"/>
                  <a:pt x="65802" y="29431"/>
                </a:cubicBezTo>
                <a:close/>
                <a:moveTo>
                  <a:pt x="46104" y="29779"/>
                </a:moveTo>
                <a:cubicBezTo>
                  <a:pt x="46176" y="31581"/>
                  <a:pt x="46309" y="33329"/>
                  <a:pt x="46407" y="35114"/>
                </a:cubicBezTo>
                <a:cubicBezTo>
                  <a:pt x="45340" y="35114"/>
                  <a:pt x="44261" y="35143"/>
                  <a:pt x="43193" y="35143"/>
                </a:cubicBezTo>
                <a:cubicBezTo>
                  <a:pt x="42592" y="35143"/>
                  <a:pt x="41994" y="35134"/>
                  <a:pt x="41403" y="35105"/>
                </a:cubicBezTo>
                <a:cubicBezTo>
                  <a:pt x="41296" y="33419"/>
                  <a:pt x="41260" y="31670"/>
                  <a:pt x="41224" y="29913"/>
                </a:cubicBezTo>
                <a:cubicBezTo>
                  <a:pt x="42893" y="29904"/>
                  <a:pt x="44481" y="29823"/>
                  <a:pt x="46104" y="29779"/>
                </a:cubicBezTo>
                <a:close/>
                <a:moveTo>
                  <a:pt x="50779" y="29690"/>
                </a:moveTo>
                <a:cubicBezTo>
                  <a:pt x="50814" y="31536"/>
                  <a:pt x="50913" y="33329"/>
                  <a:pt x="50975" y="35149"/>
                </a:cubicBezTo>
                <a:cubicBezTo>
                  <a:pt x="50780" y="35151"/>
                  <a:pt x="50586" y="35151"/>
                  <a:pt x="50392" y="35151"/>
                </a:cubicBezTo>
                <a:cubicBezTo>
                  <a:pt x="49167" y="35151"/>
                  <a:pt x="47965" y="35129"/>
                  <a:pt x="46755" y="35114"/>
                </a:cubicBezTo>
                <a:cubicBezTo>
                  <a:pt x="46675" y="33321"/>
                  <a:pt x="46515" y="31554"/>
                  <a:pt x="46470" y="29770"/>
                </a:cubicBezTo>
                <a:lnTo>
                  <a:pt x="46470" y="29770"/>
                </a:lnTo>
                <a:cubicBezTo>
                  <a:pt x="46598" y="29771"/>
                  <a:pt x="46726" y="29771"/>
                  <a:pt x="46853" y="29771"/>
                </a:cubicBezTo>
                <a:cubicBezTo>
                  <a:pt x="48189" y="29771"/>
                  <a:pt x="49484" y="29730"/>
                  <a:pt x="50779" y="29690"/>
                </a:cubicBezTo>
                <a:close/>
                <a:moveTo>
                  <a:pt x="55873" y="29592"/>
                </a:moveTo>
                <a:cubicBezTo>
                  <a:pt x="55998" y="31394"/>
                  <a:pt x="55980" y="33338"/>
                  <a:pt x="56007" y="35247"/>
                </a:cubicBezTo>
                <a:cubicBezTo>
                  <a:pt x="54499" y="35167"/>
                  <a:pt x="52929" y="35149"/>
                  <a:pt x="51332" y="35149"/>
                </a:cubicBezTo>
                <a:cubicBezTo>
                  <a:pt x="51252" y="33347"/>
                  <a:pt x="51180" y="31527"/>
                  <a:pt x="51127" y="29681"/>
                </a:cubicBezTo>
                <a:cubicBezTo>
                  <a:pt x="52679" y="29627"/>
                  <a:pt x="54329" y="29654"/>
                  <a:pt x="55873" y="29592"/>
                </a:cubicBezTo>
                <a:close/>
                <a:moveTo>
                  <a:pt x="58533" y="29526"/>
                </a:moveTo>
                <a:cubicBezTo>
                  <a:pt x="59634" y="29526"/>
                  <a:pt x="60745" y="29545"/>
                  <a:pt x="61841" y="29556"/>
                </a:cubicBezTo>
                <a:cubicBezTo>
                  <a:pt x="62037" y="31367"/>
                  <a:pt x="62180" y="33231"/>
                  <a:pt x="62305" y="35114"/>
                </a:cubicBezTo>
                <a:cubicBezTo>
                  <a:pt x="60518" y="35196"/>
                  <a:pt x="58654" y="35248"/>
                  <a:pt x="56799" y="35248"/>
                </a:cubicBezTo>
                <a:cubicBezTo>
                  <a:pt x="56653" y="35248"/>
                  <a:pt x="56508" y="35248"/>
                  <a:pt x="56363" y="35247"/>
                </a:cubicBezTo>
                <a:cubicBezTo>
                  <a:pt x="56346" y="33329"/>
                  <a:pt x="56337" y="31358"/>
                  <a:pt x="56238" y="29565"/>
                </a:cubicBezTo>
                <a:cubicBezTo>
                  <a:pt x="56993" y="29535"/>
                  <a:pt x="57760" y="29526"/>
                  <a:pt x="58533" y="29526"/>
                </a:cubicBezTo>
                <a:close/>
                <a:moveTo>
                  <a:pt x="71012" y="35024"/>
                </a:moveTo>
                <a:cubicBezTo>
                  <a:pt x="71056" y="35961"/>
                  <a:pt x="71074" y="36925"/>
                  <a:pt x="71101" y="37879"/>
                </a:cubicBezTo>
                <a:cubicBezTo>
                  <a:pt x="69959" y="37959"/>
                  <a:pt x="68853" y="38066"/>
                  <a:pt x="67747" y="38174"/>
                </a:cubicBezTo>
                <a:cubicBezTo>
                  <a:pt x="67577" y="37210"/>
                  <a:pt x="67425" y="36238"/>
                  <a:pt x="67292" y="35239"/>
                </a:cubicBezTo>
                <a:cubicBezTo>
                  <a:pt x="68576" y="35212"/>
                  <a:pt x="69763" y="35087"/>
                  <a:pt x="71012" y="35024"/>
                </a:cubicBezTo>
                <a:close/>
                <a:moveTo>
                  <a:pt x="66917" y="35247"/>
                </a:moveTo>
                <a:cubicBezTo>
                  <a:pt x="66926" y="35247"/>
                  <a:pt x="66926" y="35247"/>
                  <a:pt x="66926" y="35256"/>
                </a:cubicBezTo>
                <a:cubicBezTo>
                  <a:pt x="67078" y="36247"/>
                  <a:pt x="67220" y="37246"/>
                  <a:pt x="67390" y="38218"/>
                </a:cubicBezTo>
                <a:cubicBezTo>
                  <a:pt x="65900" y="38361"/>
                  <a:pt x="64428" y="38530"/>
                  <a:pt x="62947" y="38682"/>
                </a:cubicBezTo>
                <a:cubicBezTo>
                  <a:pt x="62858" y="37612"/>
                  <a:pt x="62751" y="36550"/>
                  <a:pt x="62688" y="35444"/>
                </a:cubicBezTo>
                <a:cubicBezTo>
                  <a:pt x="64080" y="35363"/>
                  <a:pt x="65507" y="35310"/>
                  <a:pt x="66917" y="35247"/>
                </a:cubicBezTo>
                <a:close/>
                <a:moveTo>
                  <a:pt x="62314" y="35462"/>
                </a:moveTo>
                <a:cubicBezTo>
                  <a:pt x="62358" y="35479"/>
                  <a:pt x="62332" y="35533"/>
                  <a:pt x="62340" y="35560"/>
                </a:cubicBezTo>
                <a:cubicBezTo>
                  <a:pt x="62385" y="36050"/>
                  <a:pt x="62403" y="36586"/>
                  <a:pt x="62448" y="37094"/>
                </a:cubicBezTo>
                <a:cubicBezTo>
                  <a:pt x="62501" y="37638"/>
                  <a:pt x="62555" y="38182"/>
                  <a:pt x="62599" y="38709"/>
                </a:cubicBezTo>
                <a:cubicBezTo>
                  <a:pt x="60610" y="38869"/>
                  <a:pt x="58495" y="38905"/>
                  <a:pt x="56426" y="38976"/>
                </a:cubicBezTo>
                <a:cubicBezTo>
                  <a:pt x="56417" y="37843"/>
                  <a:pt x="56399" y="36719"/>
                  <a:pt x="56372" y="35613"/>
                </a:cubicBezTo>
                <a:cubicBezTo>
                  <a:pt x="58388" y="35604"/>
                  <a:pt x="60387" y="35560"/>
                  <a:pt x="62314" y="35462"/>
                </a:cubicBezTo>
                <a:close/>
                <a:moveTo>
                  <a:pt x="51368" y="35506"/>
                </a:moveTo>
                <a:cubicBezTo>
                  <a:pt x="52938" y="35515"/>
                  <a:pt x="54517" y="35515"/>
                  <a:pt x="56015" y="35595"/>
                </a:cubicBezTo>
                <a:cubicBezTo>
                  <a:pt x="56042" y="36719"/>
                  <a:pt x="56060" y="37843"/>
                  <a:pt x="56069" y="38976"/>
                </a:cubicBezTo>
                <a:cubicBezTo>
                  <a:pt x="54561" y="38985"/>
                  <a:pt x="53027" y="38968"/>
                  <a:pt x="51573" y="39039"/>
                </a:cubicBezTo>
                <a:cubicBezTo>
                  <a:pt x="51448" y="37915"/>
                  <a:pt x="51403" y="36719"/>
                  <a:pt x="51350" y="35533"/>
                </a:cubicBezTo>
                <a:cubicBezTo>
                  <a:pt x="51350" y="35515"/>
                  <a:pt x="51350" y="35506"/>
                  <a:pt x="51368" y="35506"/>
                </a:cubicBezTo>
                <a:close/>
                <a:moveTo>
                  <a:pt x="46782" y="35462"/>
                </a:moveTo>
                <a:cubicBezTo>
                  <a:pt x="47987" y="35485"/>
                  <a:pt x="49199" y="35508"/>
                  <a:pt x="50424" y="35508"/>
                </a:cubicBezTo>
                <a:cubicBezTo>
                  <a:pt x="50613" y="35508"/>
                  <a:pt x="50803" y="35507"/>
                  <a:pt x="50993" y="35506"/>
                </a:cubicBezTo>
                <a:cubicBezTo>
                  <a:pt x="51046" y="36711"/>
                  <a:pt x="51100" y="37915"/>
                  <a:pt x="51225" y="39048"/>
                </a:cubicBezTo>
                <a:cubicBezTo>
                  <a:pt x="49780" y="39092"/>
                  <a:pt x="48317" y="39119"/>
                  <a:pt x="46836" y="39128"/>
                </a:cubicBezTo>
                <a:cubicBezTo>
                  <a:pt x="46809" y="37924"/>
                  <a:pt x="46836" y="36666"/>
                  <a:pt x="46773" y="35497"/>
                </a:cubicBezTo>
                <a:cubicBezTo>
                  <a:pt x="46764" y="35479"/>
                  <a:pt x="46764" y="35470"/>
                  <a:pt x="46782" y="35462"/>
                </a:cubicBezTo>
                <a:close/>
                <a:moveTo>
                  <a:pt x="41447" y="35453"/>
                </a:moveTo>
                <a:cubicBezTo>
                  <a:pt x="42027" y="35487"/>
                  <a:pt x="42609" y="35499"/>
                  <a:pt x="43195" y="35499"/>
                </a:cubicBezTo>
                <a:cubicBezTo>
                  <a:pt x="44260" y="35499"/>
                  <a:pt x="45334" y="35462"/>
                  <a:pt x="46416" y="35462"/>
                </a:cubicBezTo>
                <a:cubicBezTo>
                  <a:pt x="46479" y="36648"/>
                  <a:pt x="46452" y="37924"/>
                  <a:pt x="46479" y="39137"/>
                </a:cubicBezTo>
                <a:cubicBezTo>
                  <a:pt x="44864" y="39155"/>
                  <a:pt x="43214" y="39146"/>
                  <a:pt x="41590" y="39155"/>
                </a:cubicBezTo>
                <a:cubicBezTo>
                  <a:pt x="41572" y="37897"/>
                  <a:pt x="41528" y="36666"/>
                  <a:pt x="41438" y="35488"/>
                </a:cubicBezTo>
                <a:cubicBezTo>
                  <a:pt x="41430" y="35470"/>
                  <a:pt x="41430" y="35453"/>
                  <a:pt x="41447" y="35453"/>
                </a:cubicBezTo>
                <a:close/>
                <a:moveTo>
                  <a:pt x="35897" y="35053"/>
                </a:moveTo>
                <a:cubicBezTo>
                  <a:pt x="35898" y="35053"/>
                  <a:pt x="35898" y="35055"/>
                  <a:pt x="35898" y="35060"/>
                </a:cubicBezTo>
                <a:cubicBezTo>
                  <a:pt x="37602" y="35212"/>
                  <a:pt x="39297" y="35372"/>
                  <a:pt x="41082" y="35444"/>
                </a:cubicBezTo>
                <a:cubicBezTo>
                  <a:pt x="41171" y="36648"/>
                  <a:pt x="41224" y="37888"/>
                  <a:pt x="41233" y="39173"/>
                </a:cubicBezTo>
                <a:cubicBezTo>
                  <a:pt x="41086" y="39174"/>
                  <a:pt x="40938" y="39175"/>
                  <a:pt x="40791" y="39175"/>
                </a:cubicBezTo>
                <a:cubicBezTo>
                  <a:pt x="39592" y="39175"/>
                  <a:pt x="38411" y="39130"/>
                  <a:pt x="37224" y="39130"/>
                </a:cubicBezTo>
                <a:cubicBezTo>
                  <a:pt x="36851" y="39130"/>
                  <a:pt x="36478" y="39134"/>
                  <a:pt x="36104" y="39146"/>
                </a:cubicBezTo>
                <a:cubicBezTo>
                  <a:pt x="36068" y="37754"/>
                  <a:pt x="35997" y="36398"/>
                  <a:pt x="35890" y="35078"/>
                </a:cubicBezTo>
                <a:cubicBezTo>
                  <a:pt x="35890" y="35065"/>
                  <a:pt x="35894" y="35053"/>
                  <a:pt x="35897" y="35053"/>
                </a:cubicBezTo>
                <a:close/>
                <a:moveTo>
                  <a:pt x="30037" y="34846"/>
                </a:moveTo>
                <a:cubicBezTo>
                  <a:pt x="33097" y="34944"/>
                  <a:pt x="35203" y="35016"/>
                  <a:pt x="35515" y="35024"/>
                </a:cubicBezTo>
                <a:cubicBezTo>
                  <a:pt x="35524" y="35033"/>
                  <a:pt x="35533" y="35033"/>
                  <a:pt x="35542" y="35042"/>
                </a:cubicBezTo>
                <a:cubicBezTo>
                  <a:pt x="35631" y="36372"/>
                  <a:pt x="35729" y="37745"/>
                  <a:pt x="35738" y="39137"/>
                </a:cubicBezTo>
                <a:lnTo>
                  <a:pt x="34596" y="39182"/>
                </a:lnTo>
                <a:cubicBezTo>
                  <a:pt x="34534" y="39191"/>
                  <a:pt x="32803" y="39235"/>
                  <a:pt x="30207" y="39298"/>
                </a:cubicBezTo>
                <a:cubicBezTo>
                  <a:pt x="30216" y="38075"/>
                  <a:pt x="30198" y="36960"/>
                  <a:pt x="30100" y="36559"/>
                </a:cubicBezTo>
                <a:cubicBezTo>
                  <a:pt x="30037" y="36309"/>
                  <a:pt x="30028" y="35667"/>
                  <a:pt x="30037" y="34846"/>
                </a:cubicBezTo>
                <a:close/>
                <a:moveTo>
                  <a:pt x="24123" y="34632"/>
                </a:moveTo>
                <a:lnTo>
                  <a:pt x="24123" y="34632"/>
                </a:lnTo>
                <a:cubicBezTo>
                  <a:pt x="26139" y="34703"/>
                  <a:pt x="28021" y="34775"/>
                  <a:pt x="29654" y="34828"/>
                </a:cubicBezTo>
                <a:cubicBezTo>
                  <a:pt x="29645" y="35720"/>
                  <a:pt x="29663" y="36363"/>
                  <a:pt x="29725" y="36648"/>
                </a:cubicBezTo>
                <a:cubicBezTo>
                  <a:pt x="29814" y="37023"/>
                  <a:pt x="29832" y="38111"/>
                  <a:pt x="29823" y="39307"/>
                </a:cubicBezTo>
                <a:cubicBezTo>
                  <a:pt x="28182" y="39351"/>
                  <a:pt x="26219" y="39405"/>
                  <a:pt x="24141" y="39449"/>
                </a:cubicBezTo>
                <a:cubicBezTo>
                  <a:pt x="24141" y="38646"/>
                  <a:pt x="24141" y="37888"/>
                  <a:pt x="24141" y="37308"/>
                </a:cubicBezTo>
                <a:cubicBezTo>
                  <a:pt x="24141" y="36675"/>
                  <a:pt x="24132" y="35729"/>
                  <a:pt x="24123" y="34632"/>
                </a:cubicBezTo>
                <a:close/>
                <a:moveTo>
                  <a:pt x="18949" y="34445"/>
                </a:moveTo>
                <a:cubicBezTo>
                  <a:pt x="20581" y="34507"/>
                  <a:pt x="22196" y="34569"/>
                  <a:pt x="23739" y="34623"/>
                </a:cubicBezTo>
                <a:cubicBezTo>
                  <a:pt x="23739" y="34623"/>
                  <a:pt x="23739" y="34632"/>
                  <a:pt x="23739" y="34641"/>
                </a:cubicBezTo>
                <a:cubicBezTo>
                  <a:pt x="23748" y="35729"/>
                  <a:pt x="23757" y="36675"/>
                  <a:pt x="23757" y="37308"/>
                </a:cubicBezTo>
                <a:cubicBezTo>
                  <a:pt x="23757" y="37888"/>
                  <a:pt x="23757" y="38646"/>
                  <a:pt x="23757" y="39458"/>
                </a:cubicBezTo>
                <a:cubicBezTo>
                  <a:pt x="22249" y="39503"/>
                  <a:pt x="20697" y="39538"/>
                  <a:pt x="19154" y="39574"/>
                </a:cubicBezTo>
                <a:cubicBezTo>
                  <a:pt x="19163" y="38405"/>
                  <a:pt x="19154" y="37165"/>
                  <a:pt x="19109" y="36425"/>
                </a:cubicBezTo>
                <a:cubicBezTo>
                  <a:pt x="19073" y="35845"/>
                  <a:pt x="19011" y="35167"/>
                  <a:pt x="18949" y="34445"/>
                </a:cubicBezTo>
                <a:close/>
                <a:moveTo>
                  <a:pt x="13373" y="34239"/>
                </a:moveTo>
                <a:cubicBezTo>
                  <a:pt x="15077" y="34302"/>
                  <a:pt x="16825" y="34373"/>
                  <a:pt x="18565" y="34436"/>
                </a:cubicBezTo>
                <a:cubicBezTo>
                  <a:pt x="18627" y="35167"/>
                  <a:pt x="18690" y="35863"/>
                  <a:pt x="18725" y="36452"/>
                </a:cubicBezTo>
                <a:cubicBezTo>
                  <a:pt x="18770" y="37183"/>
                  <a:pt x="18779" y="38414"/>
                  <a:pt x="18770" y="39583"/>
                </a:cubicBezTo>
                <a:cubicBezTo>
                  <a:pt x="16897" y="39628"/>
                  <a:pt x="15050" y="39672"/>
                  <a:pt x="13364" y="39708"/>
                </a:cubicBezTo>
                <a:cubicBezTo>
                  <a:pt x="13364" y="39672"/>
                  <a:pt x="13355" y="39628"/>
                  <a:pt x="13355" y="39592"/>
                </a:cubicBezTo>
                <a:cubicBezTo>
                  <a:pt x="13301" y="38923"/>
                  <a:pt x="13328" y="37058"/>
                  <a:pt x="13355" y="35256"/>
                </a:cubicBezTo>
                <a:cubicBezTo>
                  <a:pt x="13364" y="34908"/>
                  <a:pt x="13364" y="34569"/>
                  <a:pt x="13373" y="34239"/>
                </a:cubicBezTo>
                <a:close/>
                <a:moveTo>
                  <a:pt x="7405" y="33999"/>
                </a:moveTo>
                <a:lnTo>
                  <a:pt x="7405" y="33999"/>
                </a:lnTo>
                <a:cubicBezTo>
                  <a:pt x="9126" y="34070"/>
                  <a:pt x="11027" y="34150"/>
                  <a:pt x="12989" y="34222"/>
                </a:cubicBezTo>
                <a:cubicBezTo>
                  <a:pt x="12980" y="34561"/>
                  <a:pt x="12980" y="34908"/>
                  <a:pt x="12971" y="35247"/>
                </a:cubicBezTo>
                <a:cubicBezTo>
                  <a:pt x="12945" y="37058"/>
                  <a:pt x="12918" y="38932"/>
                  <a:pt x="12971" y="39619"/>
                </a:cubicBezTo>
                <a:cubicBezTo>
                  <a:pt x="12971" y="39654"/>
                  <a:pt x="12980" y="39690"/>
                  <a:pt x="12980" y="39717"/>
                </a:cubicBezTo>
                <a:cubicBezTo>
                  <a:pt x="10786" y="39770"/>
                  <a:pt x="8886" y="39806"/>
                  <a:pt x="7547" y="39833"/>
                </a:cubicBezTo>
                <a:cubicBezTo>
                  <a:pt x="7565" y="38414"/>
                  <a:pt x="7556" y="37023"/>
                  <a:pt x="7440" y="36559"/>
                </a:cubicBezTo>
                <a:cubicBezTo>
                  <a:pt x="7369" y="36229"/>
                  <a:pt x="7369" y="35230"/>
                  <a:pt x="7405" y="33999"/>
                </a:cubicBezTo>
                <a:close/>
                <a:moveTo>
                  <a:pt x="1383" y="33713"/>
                </a:moveTo>
                <a:lnTo>
                  <a:pt x="1383" y="33713"/>
                </a:lnTo>
                <a:cubicBezTo>
                  <a:pt x="2784" y="33793"/>
                  <a:pt x="4746" y="33883"/>
                  <a:pt x="7021" y="33981"/>
                </a:cubicBezTo>
                <a:cubicBezTo>
                  <a:pt x="6976" y="35301"/>
                  <a:pt x="6985" y="36282"/>
                  <a:pt x="7066" y="36648"/>
                </a:cubicBezTo>
                <a:cubicBezTo>
                  <a:pt x="7173" y="37076"/>
                  <a:pt x="7182" y="38441"/>
                  <a:pt x="7164" y="39833"/>
                </a:cubicBezTo>
                <a:cubicBezTo>
                  <a:pt x="6683" y="39843"/>
                  <a:pt x="6294" y="39848"/>
                  <a:pt x="6018" y="39848"/>
                </a:cubicBezTo>
                <a:cubicBezTo>
                  <a:pt x="5824" y="39848"/>
                  <a:pt x="5685" y="39845"/>
                  <a:pt x="5612" y="39842"/>
                </a:cubicBezTo>
                <a:cubicBezTo>
                  <a:pt x="5112" y="39818"/>
                  <a:pt x="4137" y="39810"/>
                  <a:pt x="3055" y="39810"/>
                </a:cubicBezTo>
                <a:cubicBezTo>
                  <a:pt x="2515" y="39810"/>
                  <a:pt x="1948" y="39812"/>
                  <a:pt x="1401" y="39815"/>
                </a:cubicBezTo>
                <a:cubicBezTo>
                  <a:pt x="1401" y="38869"/>
                  <a:pt x="1410" y="37968"/>
                  <a:pt x="1410" y="37308"/>
                </a:cubicBezTo>
                <a:cubicBezTo>
                  <a:pt x="1401" y="36675"/>
                  <a:pt x="1401" y="35729"/>
                  <a:pt x="1392" y="34632"/>
                </a:cubicBezTo>
                <a:cubicBezTo>
                  <a:pt x="1383" y="34338"/>
                  <a:pt x="1383" y="34034"/>
                  <a:pt x="1383" y="33713"/>
                </a:cubicBezTo>
                <a:close/>
                <a:moveTo>
                  <a:pt x="1999" y="1"/>
                </a:moveTo>
                <a:cubicBezTo>
                  <a:pt x="1909" y="919"/>
                  <a:pt x="1731" y="2730"/>
                  <a:pt x="1615" y="3962"/>
                </a:cubicBezTo>
                <a:lnTo>
                  <a:pt x="0" y="3988"/>
                </a:lnTo>
                <a:lnTo>
                  <a:pt x="0" y="4372"/>
                </a:lnTo>
                <a:lnTo>
                  <a:pt x="1579" y="4345"/>
                </a:lnTo>
                <a:lnTo>
                  <a:pt x="1579" y="4345"/>
                </a:lnTo>
                <a:cubicBezTo>
                  <a:pt x="1561" y="4532"/>
                  <a:pt x="1552" y="4693"/>
                  <a:pt x="1544" y="4827"/>
                </a:cubicBezTo>
                <a:cubicBezTo>
                  <a:pt x="1490" y="5487"/>
                  <a:pt x="1517" y="7271"/>
                  <a:pt x="1535" y="9029"/>
                </a:cubicBezTo>
                <a:cubicBezTo>
                  <a:pt x="973" y="9011"/>
                  <a:pt x="473" y="9002"/>
                  <a:pt x="36" y="8993"/>
                </a:cubicBezTo>
                <a:lnTo>
                  <a:pt x="36" y="9377"/>
                </a:lnTo>
                <a:cubicBezTo>
                  <a:pt x="473" y="9385"/>
                  <a:pt x="982" y="9403"/>
                  <a:pt x="1544" y="9412"/>
                </a:cubicBezTo>
                <a:cubicBezTo>
                  <a:pt x="1570" y="11072"/>
                  <a:pt x="1588" y="12722"/>
                  <a:pt x="1544" y="13213"/>
                </a:cubicBezTo>
                <a:cubicBezTo>
                  <a:pt x="1517" y="13436"/>
                  <a:pt x="1517" y="13775"/>
                  <a:pt x="1517" y="14185"/>
                </a:cubicBezTo>
                <a:cubicBezTo>
                  <a:pt x="1008" y="14176"/>
                  <a:pt x="518" y="14176"/>
                  <a:pt x="36" y="14176"/>
                </a:cubicBezTo>
                <a:lnTo>
                  <a:pt x="36" y="14560"/>
                </a:lnTo>
                <a:cubicBezTo>
                  <a:pt x="518" y="14560"/>
                  <a:pt x="1008" y="14569"/>
                  <a:pt x="1517" y="14569"/>
                </a:cubicBezTo>
                <a:cubicBezTo>
                  <a:pt x="1526" y="14943"/>
                  <a:pt x="1535" y="15354"/>
                  <a:pt x="1544" y="15773"/>
                </a:cubicBezTo>
                <a:cubicBezTo>
                  <a:pt x="1570" y="17075"/>
                  <a:pt x="1606" y="18556"/>
                  <a:pt x="1517" y="19163"/>
                </a:cubicBezTo>
                <a:cubicBezTo>
                  <a:pt x="1472" y="19431"/>
                  <a:pt x="1428" y="19912"/>
                  <a:pt x="1383" y="20519"/>
                </a:cubicBezTo>
                <a:cubicBezTo>
                  <a:pt x="910" y="20537"/>
                  <a:pt x="464" y="20555"/>
                  <a:pt x="36" y="20572"/>
                </a:cubicBezTo>
                <a:lnTo>
                  <a:pt x="36" y="20956"/>
                </a:lnTo>
                <a:cubicBezTo>
                  <a:pt x="455" y="20938"/>
                  <a:pt x="892" y="20920"/>
                  <a:pt x="1356" y="20903"/>
                </a:cubicBezTo>
                <a:lnTo>
                  <a:pt x="1356" y="20903"/>
                </a:lnTo>
                <a:cubicBezTo>
                  <a:pt x="1285" y="21875"/>
                  <a:pt x="1222" y="23070"/>
                  <a:pt x="1160" y="24132"/>
                </a:cubicBezTo>
                <a:cubicBezTo>
                  <a:pt x="776" y="24123"/>
                  <a:pt x="393" y="24105"/>
                  <a:pt x="36" y="24096"/>
                </a:cubicBezTo>
                <a:lnTo>
                  <a:pt x="36" y="24480"/>
                </a:lnTo>
                <a:cubicBezTo>
                  <a:pt x="384" y="24489"/>
                  <a:pt x="758" y="24507"/>
                  <a:pt x="1142" y="24516"/>
                </a:cubicBezTo>
                <a:cubicBezTo>
                  <a:pt x="1097" y="25381"/>
                  <a:pt x="1053" y="26103"/>
                  <a:pt x="1026" y="26514"/>
                </a:cubicBezTo>
                <a:cubicBezTo>
                  <a:pt x="990" y="26924"/>
                  <a:pt x="982" y="27843"/>
                  <a:pt x="973" y="28985"/>
                </a:cubicBezTo>
                <a:lnTo>
                  <a:pt x="36" y="28985"/>
                </a:lnTo>
                <a:lnTo>
                  <a:pt x="36" y="29369"/>
                </a:lnTo>
                <a:lnTo>
                  <a:pt x="973" y="29369"/>
                </a:lnTo>
                <a:cubicBezTo>
                  <a:pt x="973" y="30573"/>
                  <a:pt x="982" y="31982"/>
                  <a:pt x="990" y="33312"/>
                </a:cubicBezTo>
                <a:cubicBezTo>
                  <a:pt x="625" y="33285"/>
                  <a:pt x="304" y="33267"/>
                  <a:pt x="36" y="33249"/>
                </a:cubicBezTo>
                <a:lnTo>
                  <a:pt x="36" y="33633"/>
                </a:lnTo>
                <a:cubicBezTo>
                  <a:pt x="304" y="33651"/>
                  <a:pt x="625" y="33668"/>
                  <a:pt x="999" y="33695"/>
                </a:cubicBezTo>
                <a:cubicBezTo>
                  <a:pt x="999" y="34016"/>
                  <a:pt x="999" y="34338"/>
                  <a:pt x="999" y="34641"/>
                </a:cubicBezTo>
                <a:cubicBezTo>
                  <a:pt x="1008" y="35729"/>
                  <a:pt x="1017" y="36675"/>
                  <a:pt x="1017" y="37308"/>
                </a:cubicBezTo>
                <a:cubicBezTo>
                  <a:pt x="1026" y="37977"/>
                  <a:pt x="1017" y="38869"/>
                  <a:pt x="1017" y="39824"/>
                </a:cubicBezTo>
                <a:lnTo>
                  <a:pt x="36" y="39824"/>
                </a:lnTo>
                <a:lnTo>
                  <a:pt x="36" y="40208"/>
                </a:lnTo>
                <a:lnTo>
                  <a:pt x="1008" y="40208"/>
                </a:lnTo>
                <a:cubicBezTo>
                  <a:pt x="1008" y="40671"/>
                  <a:pt x="1008" y="41144"/>
                  <a:pt x="999" y="41599"/>
                </a:cubicBezTo>
                <a:lnTo>
                  <a:pt x="1383" y="41599"/>
                </a:lnTo>
                <a:cubicBezTo>
                  <a:pt x="1392" y="41144"/>
                  <a:pt x="1392" y="40671"/>
                  <a:pt x="1401" y="40199"/>
                </a:cubicBezTo>
                <a:cubicBezTo>
                  <a:pt x="1948" y="40196"/>
                  <a:pt x="2514" y="40194"/>
                  <a:pt x="3053" y="40194"/>
                </a:cubicBezTo>
                <a:cubicBezTo>
                  <a:pt x="4131" y="40194"/>
                  <a:pt x="5100" y="40202"/>
                  <a:pt x="5594" y="40225"/>
                </a:cubicBezTo>
                <a:cubicBezTo>
                  <a:pt x="5671" y="40229"/>
                  <a:pt x="5812" y="40231"/>
                  <a:pt x="6008" y="40231"/>
                </a:cubicBezTo>
                <a:cubicBezTo>
                  <a:pt x="6285" y="40231"/>
                  <a:pt x="6674" y="40227"/>
                  <a:pt x="7155" y="40216"/>
                </a:cubicBezTo>
                <a:lnTo>
                  <a:pt x="7155" y="40216"/>
                </a:lnTo>
                <a:cubicBezTo>
                  <a:pt x="7155" y="40698"/>
                  <a:pt x="7137" y="41171"/>
                  <a:pt x="7128" y="41599"/>
                </a:cubicBezTo>
                <a:lnTo>
                  <a:pt x="7512" y="41599"/>
                </a:lnTo>
                <a:cubicBezTo>
                  <a:pt x="7521" y="41171"/>
                  <a:pt x="7538" y="40698"/>
                  <a:pt x="7547" y="40216"/>
                </a:cubicBezTo>
                <a:cubicBezTo>
                  <a:pt x="8886" y="40190"/>
                  <a:pt x="10804" y="40154"/>
                  <a:pt x="13016" y="40100"/>
                </a:cubicBezTo>
                <a:cubicBezTo>
                  <a:pt x="13052" y="40520"/>
                  <a:pt x="13096" y="41046"/>
                  <a:pt x="13150" y="41599"/>
                </a:cubicBezTo>
                <a:lnTo>
                  <a:pt x="13533" y="41599"/>
                </a:lnTo>
                <a:cubicBezTo>
                  <a:pt x="13489" y="41046"/>
                  <a:pt x="13435" y="40520"/>
                  <a:pt x="13400" y="40092"/>
                </a:cubicBezTo>
                <a:cubicBezTo>
                  <a:pt x="15077" y="40056"/>
                  <a:pt x="16906" y="40011"/>
                  <a:pt x="18761" y="39967"/>
                </a:cubicBezTo>
                <a:lnTo>
                  <a:pt x="18761" y="39967"/>
                </a:lnTo>
                <a:cubicBezTo>
                  <a:pt x="18761" y="40591"/>
                  <a:pt x="18752" y="41171"/>
                  <a:pt x="18743" y="41626"/>
                </a:cubicBezTo>
                <a:lnTo>
                  <a:pt x="19127" y="41626"/>
                </a:lnTo>
                <a:cubicBezTo>
                  <a:pt x="19136" y="41171"/>
                  <a:pt x="19145" y="40582"/>
                  <a:pt x="19154" y="39958"/>
                </a:cubicBezTo>
                <a:cubicBezTo>
                  <a:pt x="20697" y="39922"/>
                  <a:pt x="22249" y="39886"/>
                  <a:pt x="23748" y="39851"/>
                </a:cubicBezTo>
                <a:lnTo>
                  <a:pt x="23748" y="39851"/>
                </a:lnTo>
                <a:cubicBezTo>
                  <a:pt x="23748" y="40439"/>
                  <a:pt x="23748" y="41046"/>
                  <a:pt x="23739" y="41626"/>
                </a:cubicBezTo>
                <a:lnTo>
                  <a:pt x="24123" y="41626"/>
                </a:lnTo>
                <a:cubicBezTo>
                  <a:pt x="24132" y="41037"/>
                  <a:pt x="24132" y="40431"/>
                  <a:pt x="24132" y="39842"/>
                </a:cubicBezTo>
                <a:cubicBezTo>
                  <a:pt x="26210" y="39788"/>
                  <a:pt x="28173" y="39735"/>
                  <a:pt x="29823" y="39690"/>
                </a:cubicBezTo>
                <a:lnTo>
                  <a:pt x="29823" y="39690"/>
                </a:lnTo>
                <a:cubicBezTo>
                  <a:pt x="29814" y="40350"/>
                  <a:pt x="29796" y="41028"/>
                  <a:pt x="29788" y="41626"/>
                </a:cubicBezTo>
                <a:lnTo>
                  <a:pt x="30171" y="41626"/>
                </a:lnTo>
                <a:cubicBezTo>
                  <a:pt x="30189" y="41028"/>
                  <a:pt x="30198" y="40350"/>
                  <a:pt x="30207" y="39681"/>
                </a:cubicBezTo>
                <a:cubicBezTo>
                  <a:pt x="32651" y="39619"/>
                  <a:pt x="34346" y="39574"/>
                  <a:pt x="34614" y="39565"/>
                </a:cubicBezTo>
                <a:lnTo>
                  <a:pt x="35711" y="39521"/>
                </a:lnTo>
                <a:lnTo>
                  <a:pt x="35756" y="39521"/>
                </a:lnTo>
                <a:cubicBezTo>
                  <a:pt x="35765" y="40199"/>
                  <a:pt x="35783" y="40859"/>
                  <a:pt x="35774" y="41546"/>
                </a:cubicBezTo>
                <a:lnTo>
                  <a:pt x="36139" y="41546"/>
                </a:lnTo>
                <a:cubicBezTo>
                  <a:pt x="36122" y="40877"/>
                  <a:pt x="36130" y="40172"/>
                  <a:pt x="36113" y="39503"/>
                </a:cubicBezTo>
                <a:cubicBezTo>
                  <a:pt x="36511" y="39488"/>
                  <a:pt x="36908" y="39483"/>
                  <a:pt x="37304" y="39483"/>
                </a:cubicBezTo>
                <a:cubicBezTo>
                  <a:pt x="38414" y="39483"/>
                  <a:pt x="39520" y="39525"/>
                  <a:pt x="40651" y="39525"/>
                </a:cubicBezTo>
                <a:cubicBezTo>
                  <a:pt x="40850" y="39525"/>
                  <a:pt x="41050" y="39524"/>
                  <a:pt x="41251" y="39521"/>
                </a:cubicBezTo>
                <a:cubicBezTo>
                  <a:pt x="41260" y="40234"/>
                  <a:pt x="41340" y="40868"/>
                  <a:pt x="41385" y="41546"/>
                </a:cubicBezTo>
                <a:lnTo>
                  <a:pt x="41742" y="41546"/>
                </a:lnTo>
                <a:cubicBezTo>
                  <a:pt x="41679" y="40886"/>
                  <a:pt x="41617" y="40216"/>
                  <a:pt x="41599" y="39512"/>
                </a:cubicBezTo>
                <a:cubicBezTo>
                  <a:pt x="42411" y="39503"/>
                  <a:pt x="43229" y="39503"/>
                  <a:pt x="44047" y="39503"/>
                </a:cubicBezTo>
                <a:cubicBezTo>
                  <a:pt x="44864" y="39503"/>
                  <a:pt x="45680" y="39503"/>
                  <a:pt x="46488" y="39494"/>
                </a:cubicBezTo>
                <a:cubicBezTo>
                  <a:pt x="46515" y="40199"/>
                  <a:pt x="46568" y="40859"/>
                  <a:pt x="46613" y="41546"/>
                </a:cubicBezTo>
                <a:lnTo>
                  <a:pt x="46970" y="41546"/>
                </a:lnTo>
                <a:cubicBezTo>
                  <a:pt x="46925" y="40859"/>
                  <a:pt x="46862" y="40190"/>
                  <a:pt x="46845" y="39485"/>
                </a:cubicBezTo>
                <a:cubicBezTo>
                  <a:pt x="48334" y="39476"/>
                  <a:pt x="49806" y="39440"/>
                  <a:pt x="51261" y="39396"/>
                </a:cubicBezTo>
                <a:cubicBezTo>
                  <a:pt x="51359" y="40109"/>
                  <a:pt x="51448" y="40832"/>
                  <a:pt x="51546" y="41546"/>
                </a:cubicBezTo>
                <a:lnTo>
                  <a:pt x="51894" y="41546"/>
                </a:lnTo>
                <a:cubicBezTo>
                  <a:pt x="51805" y="40823"/>
                  <a:pt x="51716" y="40100"/>
                  <a:pt x="51617" y="39387"/>
                </a:cubicBezTo>
                <a:cubicBezTo>
                  <a:pt x="53054" y="39324"/>
                  <a:pt x="54579" y="39342"/>
                  <a:pt x="56069" y="39324"/>
                </a:cubicBezTo>
                <a:lnTo>
                  <a:pt x="56069" y="39324"/>
                </a:lnTo>
                <a:cubicBezTo>
                  <a:pt x="56069" y="40074"/>
                  <a:pt x="56060" y="40832"/>
                  <a:pt x="56087" y="41546"/>
                </a:cubicBezTo>
                <a:lnTo>
                  <a:pt x="56444" y="41546"/>
                </a:lnTo>
                <a:cubicBezTo>
                  <a:pt x="56417" y="40823"/>
                  <a:pt x="56426" y="40074"/>
                  <a:pt x="56426" y="39324"/>
                </a:cubicBezTo>
                <a:cubicBezTo>
                  <a:pt x="57987" y="39271"/>
                  <a:pt x="59575" y="39244"/>
                  <a:pt x="61127" y="39173"/>
                </a:cubicBezTo>
                <a:cubicBezTo>
                  <a:pt x="61636" y="39146"/>
                  <a:pt x="62135" y="39092"/>
                  <a:pt x="62626" y="39075"/>
                </a:cubicBezTo>
                <a:cubicBezTo>
                  <a:pt x="62679" y="39886"/>
                  <a:pt x="62733" y="40698"/>
                  <a:pt x="62742" y="41546"/>
                </a:cubicBezTo>
                <a:lnTo>
                  <a:pt x="63099" y="41546"/>
                </a:lnTo>
                <a:cubicBezTo>
                  <a:pt x="63090" y="40680"/>
                  <a:pt x="63027" y="39824"/>
                  <a:pt x="62983" y="39039"/>
                </a:cubicBezTo>
                <a:cubicBezTo>
                  <a:pt x="64464" y="38878"/>
                  <a:pt x="65980" y="38700"/>
                  <a:pt x="67452" y="38566"/>
                </a:cubicBezTo>
                <a:cubicBezTo>
                  <a:pt x="67613" y="39601"/>
                  <a:pt x="67836" y="40582"/>
                  <a:pt x="68068" y="41546"/>
                </a:cubicBezTo>
                <a:lnTo>
                  <a:pt x="68434" y="41546"/>
                </a:lnTo>
                <a:cubicBezTo>
                  <a:pt x="68193" y="40573"/>
                  <a:pt x="67970" y="39583"/>
                  <a:pt x="67809" y="38530"/>
                </a:cubicBezTo>
                <a:cubicBezTo>
                  <a:pt x="68880" y="38414"/>
                  <a:pt x="70004" y="38298"/>
                  <a:pt x="71101" y="38245"/>
                </a:cubicBezTo>
                <a:cubicBezTo>
                  <a:pt x="71110" y="39324"/>
                  <a:pt x="71119" y="40466"/>
                  <a:pt x="71101" y="41546"/>
                </a:cubicBezTo>
                <a:lnTo>
                  <a:pt x="71449" y="41546"/>
                </a:lnTo>
                <a:cubicBezTo>
                  <a:pt x="71476" y="40466"/>
                  <a:pt x="71449" y="39280"/>
                  <a:pt x="71458" y="38218"/>
                </a:cubicBezTo>
                <a:cubicBezTo>
                  <a:pt x="72234" y="38182"/>
                  <a:pt x="73010" y="38147"/>
                  <a:pt x="73795" y="38129"/>
                </a:cubicBezTo>
                <a:lnTo>
                  <a:pt x="73795" y="37781"/>
                </a:lnTo>
                <a:cubicBezTo>
                  <a:pt x="73010" y="37790"/>
                  <a:pt x="72207" y="37843"/>
                  <a:pt x="71449" y="37852"/>
                </a:cubicBezTo>
                <a:cubicBezTo>
                  <a:pt x="71431" y="36889"/>
                  <a:pt x="71413" y="35934"/>
                  <a:pt x="71369" y="34998"/>
                </a:cubicBezTo>
                <a:cubicBezTo>
                  <a:pt x="72198" y="34962"/>
                  <a:pt x="73001" y="34908"/>
                  <a:pt x="73795" y="34846"/>
                </a:cubicBezTo>
                <a:lnTo>
                  <a:pt x="73795" y="34489"/>
                </a:lnTo>
                <a:cubicBezTo>
                  <a:pt x="72992" y="34543"/>
                  <a:pt x="72163" y="34623"/>
                  <a:pt x="71351" y="34632"/>
                </a:cubicBezTo>
                <a:cubicBezTo>
                  <a:pt x="71217" y="32803"/>
                  <a:pt x="71012" y="31055"/>
                  <a:pt x="70833" y="29270"/>
                </a:cubicBezTo>
                <a:cubicBezTo>
                  <a:pt x="71375" y="29266"/>
                  <a:pt x="71922" y="29258"/>
                  <a:pt x="72464" y="29258"/>
                </a:cubicBezTo>
                <a:cubicBezTo>
                  <a:pt x="72913" y="29258"/>
                  <a:pt x="73359" y="29263"/>
                  <a:pt x="73795" y="29279"/>
                </a:cubicBezTo>
                <a:lnTo>
                  <a:pt x="73795" y="28922"/>
                </a:lnTo>
                <a:cubicBezTo>
                  <a:pt x="73265" y="28908"/>
                  <a:pt x="72710" y="28901"/>
                  <a:pt x="72155" y="28901"/>
                </a:cubicBezTo>
                <a:cubicBezTo>
                  <a:pt x="71701" y="28901"/>
                  <a:pt x="71248" y="28906"/>
                  <a:pt x="70807" y="28914"/>
                </a:cubicBezTo>
                <a:cubicBezTo>
                  <a:pt x="70699" y="27718"/>
                  <a:pt x="70655" y="26451"/>
                  <a:pt x="70619" y="25176"/>
                </a:cubicBezTo>
                <a:cubicBezTo>
                  <a:pt x="71690" y="25176"/>
                  <a:pt x="72733" y="25158"/>
                  <a:pt x="73795" y="25158"/>
                </a:cubicBezTo>
                <a:lnTo>
                  <a:pt x="73795" y="24801"/>
                </a:lnTo>
                <a:cubicBezTo>
                  <a:pt x="72733" y="24810"/>
                  <a:pt x="71672" y="24819"/>
                  <a:pt x="70610" y="24828"/>
                </a:cubicBezTo>
                <a:cubicBezTo>
                  <a:pt x="70592" y="22936"/>
                  <a:pt x="70566" y="20983"/>
                  <a:pt x="70637" y="19136"/>
                </a:cubicBezTo>
                <a:cubicBezTo>
                  <a:pt x="71401" y="19009"/>
                  <a:pt x="72233" y="18909"/>
                  <a:pt x="73105" y="18909"/>
                </a:cubicBezTo>
                <a:cubicBezTo>
                  <a:pt x="73333" y="18909"/>
                  <a:pt x="73563" y="18916"/>
                  <a:pt x="73795" y="18931"/>
                </a:cubicBezTo>
                <a:lnTo>
                  <a:pt x="73795" y="18574"/>
                </a:lnTo>
                <a:cubicBezTo>
                  <a:pt x="73582" y="18560"/>
                  <a:pt x="73368" y="18554"/>
                  <a:pt x="73157" y="18554"/>
                </a:cubicBezTo>
                <a:cubicBezTo>
                  <a:pt x="72263" y="18554"/>
                  <a:pt x="71394" y="18664"/>
                  <a:pt x="70637" y="18779"/>
                </a:cubicBezTo>
                <a:cubicBezTo>
                  <a:pt x="70673" y="16870"/>
                  <a:pt x="70798" y="15068"/>
                  <a:pt x="70860" y="13204"/>
                </a:cubicBezTo>
                <a:cubicBezTo>
                  <a:pt x="71217" y="13177"/>
                  <a:pt x="71582" y="13168"/>
                  <a:pt x="71952" y="13168"/>
                </a:cubicBezTo>
                <a:cubicBezTo>
                  <a:pt x="72562" y="13168"/>
                  <a:pt x="73184" y="13193"/>
                  <a:pt x="73795" y="13204"/>
                </a:cubicBezTo>
                <a:lnTo>
                  <a:pt x="73795" y="12847"/>
                </a:lnTo>
                <a:cubicBezTo>
                  <a:pt x="73171" y="12841"/>
                  <a:pt x="72521" y="12809"/>
                  <a:pt x="71886" y="12809"/>
                </a:cubicBezTo>
                <a:cubicBezTo>
                  <a:pt x="71540" y="12809"/>
                  <a:pt x="71199" y="12819"/>
                  <a:pt x="70869" y="12847"/>
                </a:cubicBezTo>
                <a:cubicBezTo>
                  <a:pt x="70914" y="11446"/>
                  <a:pt x="70896" y="9974"/>
                  <a:pt x="70931" y="8565"/>
                </a:cubicBezTo>
                <a:cubicBezTo>
                  <a:pt x="71913" y="8556"/>
                  <a:pt x="72832" y="8484"/>
                  <a:pt x="73795" y="8467"/>
                </a:cubicBezTo>
                <a:lnTo>
                  <a:pt x="73795" y="8119"/>
                </a:lnTo>
                <a:cubicBezTo>
                  <a:pt x="72823" y="8137"/>
                  <a:pt x="71904" y="8199"/>
                  <a:pt x="70923" y="8208"/>
                </a:cubicBezTo>
                <a:cubicBezTo>
                  <a:pt x="70931" y="6825"/>
                  <a:pt x="70931" y="5442"/>
                  <a:pt x="70940" y="4086"/>
                </a:cubicBezTo>
                <a:cubicBezTo>
                  <a:pt x="71850" y="4015"/>
                  <a:pt x="72805" y="3979"/>
                  <a:pt x="73795" y="3979"/>
                </a:cubicBezTo>
                <a:lnTo>
                  <a:pt x="73795" y="3623"/>
                </a:lnTo>
                <a:cubicBezTo>
                  <a:pt x="73730" y="3622"/>
                  <a:pt x="73666" y="3622"/>
                  <a:pt x="73601" y="3622"/>
                </a:cubicBezTo>
                <a:cubicBezTo>
                  <a:pt x="72670" y="3622"/>
                  <a:pt x="71765" y="3680"/>
                  <a:pt x="70923" y="3730"/>
                </a:cubicBezTo>
                <a:cubicBezTo>
                  <a:pt x="70896" y="2463"/>
                  <a:pt x="70851" y="1205"/>
                  <a:pt x="70735" y="27"/>
                </a:cubicBezTo>
                <a:lnTo>
                  <a:pt x="70378" y="27"/>
                </a:lnTo>
                <a:cubicBezTo>
                  <a:pt x="70494" y="1205"/>
                  <a:pt x="70557" y="2498"/>
                  <a:pt x="70557" y="3747"/>
                </a:cubicBezTo>
                <a:cubicBezTo>
                  <a:pt x="69601" y="3791"/>
                  <a:pt x="68592" y="3814"/>
                  <a:pt x="67585" y="3814"/>
                </a:cubicBezTo>
                <a:cubicBezTo>
                  <a:pt x="66741" y="3814"/>
                  <a:pt x="65898" y="3798"/>
                  <a:pt x="65088" y="3765"/>
                </a:cubicBezTo>
                <a:cubicBezTo>
                  <a:pt x="65124" y="2490"/>
                  <a:pt x="65240" y="1285"/>
                  <a:pt x="65302" y="27"/>
                </a:cubicBezTo>
                <a:lnTo>
                  <a:pt x="64954" y="27"/>
                </a:lnTo>
                <a:cubicBezTo>
                  <a:pt x="64874" y="1276"/>
                  <a:pt x="64785" y="2507"/>
                  <a:pt x="64722" y="3765"/>
                </a:cubicBezTo>
                <a:cubicBezTo>
                  <a:pt x="64644" y="3766"/>
                  <a:pt x="64565" y="3766"/>
                  <a:pt x="64487" y="3766"/>
                </a:cubicBezTo>
                <a:cubicBezTo>
                  <a:pt x="63208" y="3766"/>
                  <a:pt x="61988" y="3700"/>
                  <a:pt x="60753" y="3649"/>
                </a:cubicBezTo>
                <a:cubicBezTo>
                  <a:pt x="60753" y="2409"/>
                  <a:pt x="60672" y="1250"/>
                  <a:pt x="60637" y="45"/>
                </a:cubicBezTo>
                <a:cubicBezTo>
                  <a:pt x="60628" y="45"/>
                  <a:pt x="60619" y="36"/>
                  <a:pt x="60628" y="27"/>
                </a:cubicBezTo>
                <a:lnTo>
                  <a:pt x="60271" y="27"/>
                </a:lnTo>
                <a:cubicBezTo>
                  <a:pt x="60324" y="1214"/>
                  <a:pt x="60405" y="2427"/>
                  <a:pt x="60387" y="3649"/>
                </a:cubicBezTo>
                <a:cubicBezTo>
                  <a:pt x="59823" y="3626"/>
                  <a:pt x="59255" y="3616"/>
                  <a:pt x="58685" y="3616"/>
                </a:cubicBezTo>
                <a:cubicBezTo>
                  <a:pt x="57740" y="3616"/>
                  <a:pt x="56793" y="3643"/>
                  <a:pt x="55864" y="3676"/>
                </a:cubicBezTo>
                <a:cubicBezTo>
                  <a:pt x="55855" y="2454"/>
                  <a:pt x="55864" y="1241"/>
                  <a:pt x="55873" y="27"/>
                </a:cubicBezTo>
                <a:lnTo>
                  <a:pt x="55516" y="27"/>
                </a:lnTo>
                <a:cubicBezTo>
                  <a:pt x="55498" y="1241"/>
                  <a:pt x="55525" y="2490"/>
                  <a:pt x="55498" y="3694"/>
                </a:cubicBezTo>
                <a:cubicBezTo>
                  <a:pt x="54854" y="3721"/>
                  <a:pt x="54193" y="3735"/>
                  <a:pt x="53531" y="3735"/>
                </a:cubicBezTo>
                <a:cubicBezTo>
                  <a:pt x="52681" y="3735"/>
                  <a:pt x="51829" y="3712"/>
                  <a:pt x="51011" y="3667"/>
                </a:cubicBezTo>
                <a:cubicBezTo>
                  <a:pt x="50975" y="2400"/>
                  <a:pt x="50904" y="1169"/>
                  <a:pt x="50743" y="27"/>
                </a:cubicBezTo>
                <a:lnTo>
                  <a:pt x="50377" y="27"/>
                </a:lnTo>
                <a:cubicBezTo>
                  <a:pt x="50556" y="1160"/>
                  <a:pt x="50609" y="2409"/>
                  <a:pt x="50663" y="3667"/>
                </a:cubicBezTo>
                <a:cubicBezTo>
                  <a:pt x="49012" y="3533"/>
                  <a:pt x="47255" y="3507"/>
                  <a:pt x="45578" y="3417"/>
                </a:cubicBezTo>
                <a:cubicBezTo>
                  <a:pt x="45578" y="2258"/>
                  <a:pt x="45614" y="1142"/>
                  <a:pt x="45658" y="27"/>
                </a:cubicBezTo>
                <a:lnTo>
                  <a:pt x="45301" y="27"/>
                </a:lnTo>
                <a:cubicBezTo>
                  <a:pt x="45257" y="1142"/>
                  <a:pt x="45221" y="2258"/>
                  <a:pt x="45221" y="3417"/>
                </a:cubicBezTo>
                <a:cubicBezTo>
                  <a:pt x="44892" y="3397"/>
                  <a:pt x="44565" y="3389"/>
                  <a:pt x="44238" y="3389"/>
                </a:cubicBezTo>
                <a:cubicBezTo>
                  <a:pt x="43178" y="3389"/>
                  <a:pt x="42127" y="3471"/>
                  <a:pt x="41087" y="3471"/>
                </a:cubicBezTo>
                <a:cubicBezTo>
                  <a:pt x="41046" y="3471"/>
                  <a:pt x="41006" y="3471"/>
                  <a:pt x="40966" y="3471"/>
                </a:cubicBezTo>
                <a:cubicBezTo>
                  <a:pt x="40975" y="2302"/>
                  <a:pt x="41046" y="1196"/>
                  <a:pt x="41064" y="27"/>
                </a:cubicBezTo>
                <a:lnTo>
                  <a:pt x="40716" y="27"/>
                </a:lnTo>
                <a:cubicBezTo>
                  <a:pt x="40680" y="1187"/>
                  <a:pt x="40627" y="2311"/>
                  <a:pt x="40618" y="3489"/>
                </a:cubicBezTo>
                <a:cubicBezTo>
                  <a:pt x="38941" y="3515"/>
                  <a:pt x="37156" y="3498"/>
                  <a:pt x="35559" y="3569"/>
                </a:cubicBezTo>
                <a:cubicBezTo>
                  <a:pt x="35479" y="2374"/>
                  <a:pt x="35568" y="1187"/>
                  <a:pt x="35622" y="27"/>
                </a:cubicBezTo>
                <a:lnTo>
                  <a:pt x="35265" y="27"/>
                </a:lnTo>
                <a:cubicBezTo>
                  <a:pt x="35212" y="1160"/>
                  <a:pt x="35131" y="2347"/>
                  <a:pt x="35203" y="3524"/>
                </a:cubicBezTo>
                <a:lnTo>
                  <a:pt x="30394" y="3587"/>
                </a:lnTo>
                <a:cubicBezTo>
                  <a:pt x="30394" y="1847"/>
                  <a:pt x="30350" y="54"/>
                  <a:pt x="30350" y="27"/>
                </a:cubicBezTo>
                <a:lnTo>
                  <a:pt x="29966" y="36"/>
                </a:lnTo>
                <a:cubicBezTo>
                  <a:pt x="29966" y="63"/>
                  <a:pt x="30011" y="1856"/>
                  <a:pt x="30011" y="3587"/>
                </a:cubicBezTo>
                <a:lnTo>
                  <a:pt x="24765" y="3658"/>
                </a:lnTo>
                <a:cubicBezTo>
                  <a:pt x="24881" y="2436"/>
                  <a:pt x="25042" y="830"/>
                  <a:pt x="25122" y="1"/>
                </a:cubicBezTo>
                <a:lnTo>
                  <a:pt x="24738" y="1"/>
                </a:lnTo>
                <a:cubicBezTo>
                  <a:pt x="24649" y="848"/>
                  <a:pt x="24488" y="2454"/>
                  <a:pt x="24381" y="3667"/>
                </a:cubicBezTo>
                <a:lnTo>
                  <a:pt x="18975" y="3739"/>
                </a:lnTo>
                <a:cubicBezTo>
                  <a:pt x="18975" y="2454"/>
                  <a:pt x="18931" y="964"/>
                  <a:pt x="18904" y="1"/>
                </a:cubicBezTo>
                <a:lnTo>
                  <a:pt x="18520" y="1"/>
                </a:lnTo>
                <a:cubicBezTo>
                  <a:pt x="18547" y="964"/>
                  <a:pt x="18592" y="2472"/>
                  <a:pt x="18592" y="3739"/>
                </a:cubicBezTo>
                <a:lnTo>
                  <a:pt x="12829" y="3819"/>
                </a:lnTo>
                <a:cubicBezTo>
                  <a:pt x="12820" y="2302"/>
                  <a:pt x="12802" y="795"/>
                  <a:pt x="12793" y="1"/>
                </a:cubicBezTo>
                <a:lnTo>
                  <a:pt x="12409" y="1"/>
                </a:lnTo>
                <a:cubicBezTo>
                  <a:pt x="12418" y="795"/>
                  <a:pt x="12436" y="2302"/>
                  <a:pt x="12445" y="3819"/>
                </a:cubicBezTo>
                <a:lnTo>
                  <a:pt x="7735" y="3881"/>
                </a:lnTo>
                <a:cubicBezTo>
                  <a:pt x="7735" y="2061"/>
                  <a:pt x="7690" y="54"/>
                  <a:pt x="7690" y="27"/>
                </a:cubicBezTo>
                <a:lnTo>
                  <a:pt x="7307" y="36"/>
                </a:lnTo>
                <a:cubicBezTo>
                  <a:pt x="7307" y="63"/>
                  <a:pt x="7351" y="2070"/>
                  <a:pt x="7351" y="3890"/>
                </a:cubicBezTo>
                <a:lnTo>
                  <a:pt x="1999" y="3962"/>
                </a:lnTo>
                <a:cubicBezTo>
                  <a:pt x="2114" y="2713"/>
                  <a:pt x="2293" y="902"/>
                  <a:pt x="2391" y="1"/>
                </a:cubicBezTo>
                <a:close/>
              </a:path>
            </a:pathLst>
          </a:custGeom>
          <a:solidFill>
            <a:srgbClr val="95739C">
              <a:alpha val="107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94" name="Google Shape;494;p26"/>
          <p:cNvGrpSpPr/>
          <p:nvPr/>
        </p:nvGrpSpPr>
        <p:grpSpPr>
          <a:xfrm rot="-2043141" flipH="1">
            <a:off x="10917848" y="392153"/>
            <a:ext cx="646691" cy="857243"/>
            <a:chOff x="477400" y="383100"/>
            <a:chExt cx="484975" cy="642875"/>
          </a:xfrm>
        </p:grpSpPr>
        <p:sp>
          <p:nvSpPr>
            <p:cNvPr id="495" name="Google Shape;495;p26"/>
            <p:cNvSpPr/>
            <p:nvPr/>
          </p:nvSpPr>
          <p:spPr>
            <a:xfrm>
              <a:off x="477400" y="383100"/>
              <a:ext cx="484975" cy="642875"/>
            </a:xfrm>
            <a:custGeom>
              <a:avLst/>
              <a:gdLst/>
              <a:ahLst/>
              <a:cxnLst/>
              <a:rect l="l" t="t" r="r" b="b"/>
              <a:pathLst>
                <a:path w="19399" h="25715" extrusionOk="0">
                  <a:moveTo>
                    <a:pt x="17845" y="5287"/>
                  </a:moveTo>
                  <a:cubicBezTo>
                    <a:pt x="17845" y="5312"/>
                    <a:pt x="17845" y="5337"/>
                    <a:pt x="17820" y="5337"/>
                  </a:cubicBezTo>
                  <a:cubicBezTo>
                    <a:pt x="17820" y="5337"/>
                    <a:pt x="17820" y="5312"/>
                    <a:pt x="17820" y="5287"/>
                  </a:cubicBezTo>
                  <a:close/>
                  <a:moveTo>
                    <a:pt x="9082" y="1"/>
                  </a:moveTo>
                  <a:cubicBezTo>
                    <a:pt x="8991" y="1"/>
                    <a:pt x="8913" y="63"/>
                    <a:pt x="8872" y="199"/>
                  </a:cubicBezTo>
                  <a:cubicBezTo>
                    <a:pt x="8697" y="776"/>
                    <a:pt x="8521" y="1352"/>
                    <a:pt x="8647" y="1979"/>
                  </a:cubicBezTo>
                  <a:cubicBezTo>
                    <a:pt x="8622" y="2079"/>
                    <a:pt x="8622" y="2204"/>
                    <a:pt x="8622" y="2305"/>
                  </a:cubicBezTo>
                  <a:cubicBezTo>
                    <a:pt x="8471" y="2480"/>
                    <a:pt x="8496" y="2680"/>
                    <a:pt x="8471" y="2881"/>
                  </a:cubicBezTo>
                  <a:cubicBezTo>
                    <a:pt x="8371" y="4635"/>
                    <a:pt x="8020" y="6365"/>
                    <a:pt x="7694" y="8069"/>
                  </a:cubicBezTo>
                  <a:cubicBezTo>
                    <a:pt x="7586" y="8558"/>
                    <a:pt x="7556" y="8693"/>
                    <a:pt x="7302" y="8693"/>
                  </a:cubicBezTo>
                  <a:cubicBezTo>
                    <a:pt x="7204" y="8693"/>
                    <a:pt x="7073" y="8673"/>
                    <a:pt x="6892" y="8645"/>
                  </a:cubicBezTo>
                  <a:cubicBezTo>
                    <a:pt x="5489" y="8420"/>
                    <a:pt x="4110" y="7969"/>
                    <a:pt x="2657" y="7969"/>
                  </a:cubicBezTo>
                  <a:cubicBezTo>
                    <a:pt x="2306" y="7693"/>
                    <a:pt x="1880" y="7793"/>
                    <a:pt x="1479" y="7743"/>
                  </a:cubicBezTo>
                  <a:cubicBezTo>
                    <a:pt x="1153" y="7493"/>
                    <a:pt x="752" y="7593"/>
                    <a:pt x="426" y="7467"/>
                  </a:cubicBezTo>
                  <a:cubicBezTo>
                    <a:pt x="393" y="7454"/>
                    <a:pt x="357" y="7448"/>
                    <a:pt x="322" y="7448"/>
                  </a:cubicBezTo>
                  <a:cubicBezTo>
                    <a:pt x="226" y="7448"/>
                    <a:pt x="130" y="7494"/>
                    <a:pt x="75" y="7568"/>
                  </a:cubicBezTo>
                  <a:cubicBezTo>
                    <a:pt x="0" y="7693"/>
                    <a:pt x="0" y="7868"/>
                    <a:pt x="100" y="7944"/>
                  </a:cubicBezTo>
                  <a:cubicBezTo>
                    <a:pt x="551" y="8295"/>
                    <a:pt x="702" y="8921"/>
                    <a:pt x="1253" y="9147"/>
                  </a:cubicBezTo>
                  <a:cubicBezTo>
                    <a:pt x="1328" y="9322"/>
                    <a:pt x="1454" y="9397"/>
                    <a:pt x="1629" y="9422"/>
                  </a:cubicBezTo>
                  <a:cubicBezTo>
                    <a:pt x="1805" y="9723"/>
                    <a:pt x="2080" y="9924"/>
                    <a:pt x="2331" y="10099"/>
                  </a:cubicBezTo>
                  <a:cubicBezTo>
                    <a:pt x="3108" y="10676"/>
                    <a:pt x="3910" y="11202"/>
                    <a:pt x="4687" y="11753"/>
                  </a:cubicBezTo>
                  <a:cubicBezTo>
                    <a:pt x="5288" y="12179"/>
                    <a:pt x="5313" y="12204"/>
                    <a:pt x="4912" y="12831"/>
                  </a:cubicBezTo>
                  <a:cubicBezTo>
                    <a:pt x="4336" y="13658"/>
                    <a:pt x="3734" y="14485"/>
                    <a:pt x="3233" y="15362"/>
                  </a:cubicBezTo>
                  <a:cubicBezTo>
                    <a:pt x="2105" y="16691"/>
                    <a:pt x="1404" y="18295"/>
                    <a:pt x="401" y="19698"/>
                  </a:cubicBezTo>
                  <a:cubicBezTo>
                    <a:pt x="125" y="20099"/>
                    <a:pt x="226" y="20475"/>
                    <a:pt x="476" y="20826"/>
                  </a:cubicBezTo>
                  <a:cubicBezTo>
                    <a:pt x="598" y="20982"/>
                    <a:pt x="740" y="21039"/>
                    <a:pt x="889" y="21039"/>
                  </a:cubicBezTo>
                  <a:cubicBezTo>
                    <a:pt x="1075" y="21039"/>
                    <a:pt x="1272" y="20949"/>
                    <a:pt x="1454" y="20851"/>
                  </a:cubicBezTo>
                  <a:cubicBezTo>
                    <a:pt x="2707" y="20174"/>
                    <a:pt x="3759" y="19272"/>
                    <a:pt x="4837" y="18395"/>
                  </a:cubicBezTo>
                  <a:cubicBezTo>
                    <a:pt x="5514" y="18244"/>
                    <a:pt x="5865" y="17693"/>
                    <a:pt x="6241" y="17192"/>
                  </a:cubicBezTo>
                  <a:cubicBezTo>
                    <a:pt x="6366" y="17167"/>
                    <a:pt x="6416" y="17092"/>
                    <a:pt x="6441" y="16991"/>
                  </a:cubicBezTo>
                  <a:cubicBezTo>
                    <a:pt x="6566" y="16816"/>
                    <a:pt x="6642" y="16565"/>
                    <a:pt x="6993" y="16565"/>
                  </a:cubicBezTo>
                  <a:cubicBezTo>
                    <a:pt x="7093" y="16966"/>
                    <a:pt x="7168" y="17392"/>
                    <a:pt x="7268" y="17793"/>
                  </a:cubicBezTo>
                  <a:cubicBezTo>
                    <a:pt x="7469" y="18545"/>
                    <a:pt x="7394" y="19347"/>
                    <a:pt x="7820" y="20024"/>
                  </a:cubicBezTo>
                  <a:cubicBezTo>
                    <a:pt x="7995" y="21252"/>
                    <a:pt x="8120" y="22530"/>
                    <a:pt x="8321" y="23758"/>
                  </a:cubicBezTo>
                  <a:cubicBezTo>
                    <a:pt x="8371" y="24260"/>
                    <a:pt x="8521" y="24736"/>
                    <a:pt x="8697" y="25212"/>
                  </a:cubicBezTo>
                  <a:cubicBezTo>
                    <a:pt x="8769" y="25452"/>
                    <a:pt x="8910" y="25715"/>
                    <a:pt x="9185" y="25715"/>
                  </a:cubicBezTo>
                  <a:cubicBezTo>
                    <a:pt x="9198" y="25715"/>
                    <a:pt x="9210" y="25714"/>
                    <a:pt x="9223" y="25713"/>
                  </a:cubicBezTo>
                  <a:cubicBezTo>
                    <a:pt x="9524" y="25688"/>
                    <a:pt x="9549" y="25387"/>
                    <a:pt x="9624" y="25187"/>
                  </a:cubicBezTo>
                  <a:cubicBezTo>
                    <a:pt x="9825" y="24560"/>
                    <a:pt x="9875" y="23884"/>
                    <a:pt x="9875" y="23207"/>
                  </a:cubicBezTo>
                  <a:cubicBezTo>
                    <a:pt x="9850" y="23207"/>
                    <a:pt x="9825" y="23207"/>
                    <a:pt x="9825" y="23182"/>
                  </a:cubicBezTo>
                  <a:lnTo>
                    <a:pt x="9825" y="23182"/>
                  </a:lnTo>
                  <a:cubicBezTo>
                    <a:pt x="9825" y="23182"/>
                    <a:pt x="9875" y="23207"/>
                    <a:pt x="9875" y="23207"/>
                  </a:cubicBezTo>
                  <a:cubicBezTo>
                    <a:pt x="10125" y="22706"/>
                    <a:pt x="10251" y="22179"/>
                    <a:pt x="10251" y="21603"/>
                  </a:cubicBezTo>
                  <a:cubicBezTo>
                    <a:pt x="10652" y="20099"/>
                    <a:pt x="10978" y="18570"/>
                    <a:pt x="11053" y="16991"/>
                  </a:cubicBezTo>
                  <a:cubicBezTo>
                    <a:pt x="11303" y="16816"/>
                    <a:pt x="11579" y="16766"/>
                    <a:pt x="11880" y="16766"/>
                  </a:cubicBezTo>
                  <a:lnTo>
                    <a:pt x="11855" y="16791"/>
                  </a:lnTo>
                  <a:cubicBezTo>
                    <a:pt x="12105" y="17117"/>
                    <a:pt x="12456" y="17192"/>
                    <a:pt x="12857" y="17217"/>
                  </a:cubicBezTo>
                  <a:cubicBezTo>
                    <a:pt x="14912" y="18119"/>
                    <a:pt x="17043" y="18821"/>
                    <a:pt x="19323" y="19097"/>
                  </a:cubicBezTo>
                  <a:cubicBezTo>
                    <a:pt x="19399" y="18495"/>
                    <a:pt x="19123" y="18094"/>
                    <a:pt x="18822" y="17743"/>
                  </a:cubicBezTo>
                  <a:cubicBezTo>
                    <a:pt x="18271" y="17117"/>
                    <a:pt x="17744" y="16490"/>
                    <a:pt x="17068" y="15964"/>
                  </a:cubicBezTo>
                  <a:cubicBezTo>
                    <a:pt x="16717" y="15488"/>
                    <a:pt x="16391" y="14961"/>
                    <a:pt x="15915" y="14585"/>
                  </a:cubicBezTo>
                  <a:cubicBezTo>
                    <a:pt x="15765" y="14134"/>
                    <a:pt x="15464" y="13833"/>
                    <a:pt x="15063" y="13583"/>
                  </a:cubicBezTo>
                  <a:cubicBezTo>
                    <a:pt x="14812" y="12931"/>
                    <a:pt x="14261" y="12530"/>
                    <a:pt x="13835" y="12004"/>
                  </a:cubicBezTo>
                  <a:cubicBezTo>
                    <a:pt x="13885" y="11803"/>
                    <a:pt x="13860" y="11553"/>
                    <a:pt x="13985" y="11427"/>
                  </a:cubicBezTo>
                  <a:cubicBezTo>
                    <a:pt x="14787" y="10450"/>
                    <a:pt x="15439" y="9372"/>
                    <a:pt x="16216" y="8370"/>
                  </a:cubicBezTo>
                  <a:cubicBezTo>
                    <a:pt x="16642" y="7793"/>
                    <a:pt x="17018" y="7217"/>
                    <a:pt x="17293" y="6590"/>
                  </a:cubicBezTo>
                  <a:cubicBezTo>
                    <a:pt x="17694" y="6239"/>
                    <a:pt x="17970" y="5788"/>
                    <a:pt x="18271" y="5362"/>
                  </a:cubicBezTo>
                  <a:cubicBezTo>
                    <a:pt x="18421" y="5287"/>
                    <a:pt x="18496" y="5162"/>
                    <a:pt x="18496" y="4986"/>
                  </a:cubicBezTo>
                  <a:cubicBezTo>
                    <a:pt x="18772" y="4736"/>
                    <a:pt x="18947" y="4410"/>
                    <a:pt x="19098" y="4084"/>
                  </a:cubicBezTo>
                  <a:cubicBezTo>
                    <a:pt x="19274" y="3666"/>
                    <a:pt x="19122" y="3364"/>
                    <a:pt x="18743" y="3364"/>
                  </a:cubicBezTo>
                  <a:cubicBezTo>
                    <a:pt x="18690" y="3364"/>
                    <a:pt x="18633" y="3370"/>
                    <a:pt x="18572" y="3382"/>
                  </a:cubicBezTo>
                  <a:cubicBezTo>
                    <a:pt x="18246" y="3432"/>
                    <a:pt x="17945" y="3608"/>
                    <a:pt x="17644" y="3733"/>
                  </a:cubicBezTo>
                  <a:cubicBezTo>
                    <a:pt x="17494" y="3758"/>
                    <a:pt x="17343" y="3808"/>
                    <a:pt x="17293" y="3984"/>
                  </a:cubicBezTo>
                  <a:lnTo>
                    <a:pt x="17268" y="3984"/>
                  </a:lnTo>
                  <a:cubicBezTo>
                    <a:pt x="16942" y="3984"/>
                    <a:pt x="16667" y="4109"/>
                    <a:pt x="16441" y="4360"/>
                  </a:cubicBezTo>
                  <a:cubicBezTo>
                    <a:pt x="16166" y="4535"/>
                    <a:pt x="15815" y="4635"/>
                    <a:pt x="15639" y="4961"/>
                  </a:cubicBezTo>
                  <a:cubicBezTo>
                    <a:pt x="15389" y="5011"/>
                    <a:pt x="15188" y="5137"/>
                    <a:pt x="15063" y="5337"/>
                  </a:cubicBezTo>
                  <a:cubicBezTo>
                    <a:pt x="14887" y="5337"/>
                    <a:pt x="14737" y="5412"/>
                    <a:pt x="14662" y="5563"/>
                  </a:cubicBezTo>
                  <a:cubicBezTo>
                    <a:pt x="13409" y="6214"/>
                    <a:pt x="12381" y="7217"/>
                    <a:pt x="11153" y="7994"/>
                  </a:cubicBezTo>
                  <a:cubicBezTo>
                    <a:pt x="10802" y="6565"/>
                    <a:pt x="10376" y="5262"/>
                    <a:pt x="10176" y="3909"/>
                  </a:cubicBezTo>
                  <a:cubicBezTo>
                    <a:pt x="10025" y="2906"/>
                    <a:pt x="9825" y="1929"/>
                    <a:pt x="9649" y="951"/>
                  </a:cubicBezTo>
                  <a:cubicBezTo>
                    <a:pt x="9599" y="650"/>
                    <a:pt x="9524" y="350"/>
                    <a:pt x="9323" y="124"/>
                  </a:cubicBezTo>
                  <a:cubicBezTo>
                    <a:pt x="9243" y="44"/>
                    <a:pt x="9158" y="1"/>
                    <a:pt x="9082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26"/>
            <p:cNvSpPr/>
            <p:nvPr/>
          </p:nvSpPr>
          <p:spPr>
            <a:xfrm>
              <a:off x="477400" y="383100"/>
              <a:ext cx="484975" cy="642875"/>
            </a:xfrm>
            <a:custGeom>
              <a:avLst/>
              <a:gdLst/>
              <a:ahLst/>
              <a:cxnLst/>
              <a:rect l="l" t="t" r="r" b="b"/>
              <a:pathLst>
                <a:path w="19399" h="25715" extrusionOk="0">
                  <a:moveTo>
                    <a:pt x="17845" y="5287"/>
                  </a:moveTo>
                  <a:cubicBezTo>
                    <a:pt x="17845" y="5312"/>
                    <a:pt x="17845" y="5337"/>
                    <a:pt x="17820" y="5337"/>
                  </a:cubicBezTo>
                  <a:cubicBezTo>
                    <a:pt x="17820" y="5337"/>
                    <a:pt x="17820" y="5312"/>
                    <a:pt x="17820" y="5287"/>
                  </a:cubicBezTo>
                  <a:close/>
                  <a:moveTo>
                    <a:pt x="9082" y="1"/>
                  </a:moveTo>
                  <a:cubicBezTo>
                    <a:pt x="8991" y="1"/>
                    <a:pt x="8913" y="63"/>
                    <a:pt x="8872" y="199"/>
                  </a:cubicBezTo>
                  <a:cubicBezTo>
                    <a:pt x="8697" y="776"/>
                    <a:pt x="8521" y="1352"/>
                    <a:pt x="8647" y="1979"/>
                  </a:cubicBezTo>
                  <a:cubicBezTo>
                    <a:pt x="8622" y="2079"/>
                    <a:pt x="8622" y="2204"/>
                    <a:pt x="8622" y="2305"/>
                  </a:cubicBezTo>
                  <a:cubicBezTo>
                    <a:pt x="8471" y="2480"/>
                    <a:pt x="8496" y="2680"/>
                    <a:pt x="8471" y="2881"/>
                  </a:cubicBezTo>
                  <a:cubicBezTo>
                    <a:pt x="8371" y="4635"/>
                    <a:pt x="8020" y="6365"/>
                    <a:pt x="7694" y="8069"/>
                  </a:cubicBezTo>
                  <a:cubicBezTo>
                    <a:pt x="7586" y="8558"/>
                    <a:pt x="7556" y="8693"/>
                    <a:pt x="7302" y="8693"/>
                  </a:cubicBezTo>
                  <a:cubicBezTo>
                    <a:pt x="7204" y="8693"/>
                    <a:pt x="7073" y="8673"/>
                    <a:pt x="6892" y="8645"/>
                  </a:cubicBezTo>
                  <a:cubicBezTo>
                    <a:pt x="5489" y="8420"/>
                    <a:pt x="4110" y="7969"/>
                    <a:pt x="2657" y="7969"/>
                  </a:cubicBezTo>
                  <a:cubicBezTo>
                    <a:pt x="2306" y="7693"/>
                    <a:pt x="1880" y="7793"/>
                    <a:pt x="1479" y="7743"/>
                  </a:cubicBezTo>
                  <a:cubicBezTo>
                    <a:pt x="1153" y="7493"/>
                    <a:pt x="752" y="7593"/>
                    <a:pt x="426" y="7467"/>
                  </a:cubicBezTo>
                  <a:cubicBezTo>
                    <a:pt x="393" y="7454"/>
                    <a:pt x="357" y="7448"/>
                    <a:pt x="322" y="7448"/>
                  </a:cubicBezTo>
                  <a:cubicBezTo>
                    <a:pt x="226" y="7448"/>
                    <a:pt x="130" y="7494"/>
                    <a:pt x="75" y="7568"/>
                  </a:cubicBezTo>
                  <a:cubicBezTo>
                    <a:pt x="0" y="7693"/>
                    <a:pt x="0" y="7868"/>
                    <a:pt x="100" y="7944"/>
                  </a:cubicBezTo>
                  <a:cubicBezTo>
                    <a:pt x="551" y="8295"/>
                    <a:pt x="702" y="8921"/>
                    <a:pt x="1253" y="9147"/>
                  </a:cubicBezTo>
                  <a:cubicBezTo>
                    <a:pt x="1328" y="9322"/>
                    <a:pt x="1454" y="9397"/>
                    <a:pt x="1629" y="9422"/>
                  </a:cubicBezTo>
                  <a:cubicBezTo>
                    <a:pt x="1805" y="9723"/>
                    <a:pt x="2080" y="9924"/>
                    <a:pt x="2331" y="10099"/>
                  </a:cubicBezTo>
                  <a:cubicBezTo>
                    <a:pt x="3108" y="10676"/>
                    <a:pt x="3910" y="11202"/>
                    <a:pt x="4687" y="11753"/>
                  </a:cubicBezTo>
                  <a:cubicBezTo>
                    <a:pt x="5288" y="12179"/>
                    <a:pt x="5313" y="12204"/>
                    <a:pt x="4912" y="12831"/>
                  </a:cubicBezTo>
                  <a:cubicBezTo>
                    <a:pt x="4336" y="13658"/>
                    <a:pt x="3734" y="14485"/>
                    <a:pt x="3233" y="15362"/>
                  </a:cubicBezTo>
                  <a:cubicBezTo>
                    <a:pt x="2105" y="16691"/>
                    <a:pt x="1404" y="18295"/>
                    <a:pt x="401" y="19698"/>
                  </a:cubicBezTo>
                  <a:cubicBezTo>
                    <a:pt x="125" y="20099"/>
                    <a:pt x="226" y="20475"/>
                    <a:pt x="476" y="20826"/>
                  </a:cubicBezTo>
                  <a:cubicBezTo>
                    <a:pt x="598" y="20982"/>
                    <a:pt x="740" y="21039"/>
                    <a:pt x="889" y="21039"/>
                  </a:cubicBezTo>
                  <a:cubicBezTo>
                    <a:pt x="1075" y="21039"/>
                    <a:pt x="1272" y="20949"/>
                    <a:pt x="1454" y="20851"/>
                  </a:cubicBezTo>
                  <a:cubicBezTo>
                    <a:pt x="2707" y="20174"/>
                    <a:pt x="3759" y="19272"/>
                    <a:pt x="4837" y="18395"/>
                  </a:cubicBezTo>
                  <a:cubicBezTo>
                    <a:pt x="5514" y="18244"/>
                    <a:pt x="5865" y="17693"/>
                    <a:pt x="6241" y="17192"/>
                  </a:cubicBezTo>
                  <a:cubicBezTo>
                    <a:pt x="6366" y="17167"/>
                    <a:pt x="6416" y="17092"/>
                    <a:pt x="6441" y="16991"/>
                  </a:cubicBezTo>
                  <a:cubicBezTo>
                    <a:pt x="6566" y="16816"/>
                    <a:pt x="6642" y="16565"/>
                    <a:pt x="6993" y="16565"/>
                  </a:cubicBezTo>
                  <a:cubicBezTo>
                    <a:pt x="7093" y="16966"/>
                    <a:pt x="7168" y="17392"/>
                    <a:pt x="7268" y="17793"/>
                  </a:cubicBezTo>
                  <a:cubicBezTo>
                    <a:pt x="7469" y="18545"/>
                    <a:pt x="7394" y="19347"/>
                    <a:pt x="7820" y="20024"/>
                  </a:cubicBezTo>
                  <a:cubicBezTo>
                    <a:pt x="7995" y="21252"/>
                    <a:pt x="8120" y="22530"/>
                    <a:pt x="8321" y="23758"/>
                  </a:cubicBezTo>
                  <a:cubicBezTo>
                    <a:pt x="8371" y="24260"/>
                    <a:pt x="8521" y="24736"/>
                    <a:pt x="8697" y="25212"/>
                  </a:cubicBezTo>
                  <a:cubicBezTo>
                    <a:pt x="8769" y="25452"/>
                    <a:pt x="8910" y="25715"/>
                    <a:pt x="9185" y="25715"/>
                  </a:cubicBezTo>
                  <a:cubicBezTo>
                    <a:pt x="9198" y="25715"/>
                    <a:pt x="9210" y="25714"/>
                    <a:pt x="9223" y="25713"/>
                  </a:cubicBezTo>
                  <a:cubicBezTo>
                    <a:pt x="9524" y="25688"/>
                    <a:pt x="9549" y="25387"/>
                    <a:pt x="9624" y="25187"/>
                  </a:cubicBezTo>
                  <a:cubicBezTo>
                    <a:pt x="9825" y="24560"/>
                    <a:pt x="9875" y="23884"/>
                    <a:pt x="9875" y="23207"/>
                  </a:cubicBezTo>
                  <a:cubicBezTo>
                    <a:pt x="9850" y="23207"/>
                    <a:pt x="9825" y="23207"/>
                    <a:pt x="9825" y="23182"/>
                  </a:cubicBezTo>
                  <a:lnTo>
                    <a:pt x="9825" y="23182"/>
                  </a:lnTo>
                  <a:cubicBezTo>
                    <a:pt x="9825" y="23182"/>
                    <a:pt x="9875" y="23207"/>
                    <a:pt x="9875" y="23207"/>
                  </a:cubicBezTo>
                  <a:cubicBezTo>
                    <a:pt x="10125" y="22706"/>
                    <a:pt x="10251" y="22179"/>
                    <a:pt x="10251" y="21603"/>
                  </a:cubicBezTo>
                  <a:cubicBezTo>
                    <a:pt x="10652" y="20099"/>
                    <a:pt x="10978" y="18570"/>
                    <a:pt x="11053" y="16991"/>
                  </a:cubicBezTo>
                  <a:cubicBezTo>
                    <a:pt x="11303" y="16816"/>
                    <a:pt x="11579" y="16766"/>
                    <a:pt x="11880" y="16766"/>
                  </a:cubicBezTo>
                  <a:lnTo>
                    <a:pt x="11855" y="16791"/>
                  </a:lnTo>
                  <a:cubicBezTo>
                    <a:pt x="12105" y="17117"/>
                    <a:pt x="12456" y="17192"/>
                    <a:pt x="12857" y="17217"/>
                  </a:cubicBezTo>
                  <a:cubicBezTo>
                    <a:pt x="14912" y="18119"/>
                    <a:pt x="17043" y="18821"/>
                    <a:pt x="19323" y="19097"/>
                  </a:cubicBezTo>
                  <a:cubicBezTo>
                    <a:pt x="19399" y="18495"/>
                    <a:pt x="19123" y="18094"/>
                    <a:pt x="18822" y="17743"/>
                  </a:cubicBezTo>
                  <a:cubicBezTo>
                    <a:pt x="18271" y="17117"/>
                    <a:pt x="17744" y="16490"/>
                    <a:pt x="17068" y="15964"/>
                  </a:cubicBezTo>
                  <a:cubicBezTo>
                    <a:pt x="16717" y="15488"/>
                    <a:pt x="16391" y="14961"/>
                    <a:pt x="15915" y="14585"/>
                  </a:cubicBezTo>
                  <a:cubicBezTo>
                    <a:pt x="15765" y="14134"/>
                    <a:pt x="15464" y="13833"/>
                    <a:pt x="15063" y="13583"/>
                  </a:cubicBezTo>
                  <a:cubicBezTo>
                    <a:pt x="14812" y="12931"/>
                    <a:pt x="14261" y="12530"/>
                    <a:pt x="13835" y="12004"/>
                  </a:cubicBezTo>
                  <a:cubicBezTo>
                    <a:pt x="13885" y="11803"/>
                    <a:pt x="13860" y="11553"/>
                    <a:pt x="13985" y="11427"/>
                  </a:cubicBezTo>
                  <a:cubicBezTo>
                    <a:pt x="14787" y="10450"/>
                    <a:pt x="15439" y="9372"/>
                    <a:pt x="16216" y="8370"/>
                  </a:cubicBezTo>
                  <a:cubicBezTo>
                    <a:pt x="16642" y="7793"/>
                    <a:pt x="17018" y="7217"/>
                    <a:pt x="17293" y="6590"/>
                  </a:cubicBezTo>
                  <a:cubicBezTo>
                    <a:pt x="17694" y="6239"/>
                    <a:pt x="17970" y="5788"/>
                    <a:pt x="18271" y="5362"/>
                  </a:cubicBezTo>
                  <a:cubicBezTo>
                    <a:pt x="18421" y="5287"/>
                    <a:pt x="18496" y="5162"/>
                    <a:pt x="18496" y="4986"/>
                  </a:cubicBezTo>
                  <a:cubicBezTo>
                    <a:pt x="18772" y="4736"/>
                    <a:pt x="18947" y="4410"/>
                    <a:pt x="19098" y="4084"/>
                  </a:cubicBezTo>
                  <a:cubicBezTo>
                    <a:pt x="19274" y="3666"/>
                    <a:pt x="19122" y="3364"/>
                    <a:pt x="18743" y="3364"/>
                  </a:cubicBezTo>
                  <a:cubicBezTo>
                    <a:pt x="18690" y="3364"/>
                    <a:pt x="18633" y="3370"/>
                    <a:pt x="18572" y="3382"/>
                  </a:cubicBezTo>
                  <a:cubicBezTo>
                    <a:pt x="18246" y="3432"/>
                    <a:pt x="17945" y="3608"/>
                    <a:pt x="17644" y="3733"/>
                  </a:cubicBezTo>
                  <a:cubicBezTo>
                    <a:pt x="17494" y="3758"/>
                    <a:pt x="17343" y="3808"/>
                    <a:pt x="17293" y="3984"/>
                  </a:cubicBezTo>
                  <a:lnTo>
                    <a:pt x="17268" y="3984"/>
                  </a:lnTo>
                  <a:cubicBezTo>
                    <a:pt x="16942" y="3984"/>
                    <a:pt x="16667" y="4109"/>
                    <a:pt x="16441" y="4360"/>
                  </a:cubicBezTo>
                  <a:cubicBezTo>
                    <a:pt x="16166" y="4535"/>
                    <a:pt x="15815" y="4635"/>
                    <a:pt x="15639" y="4961"/>
                  </a:cubicBezTo>
                  <a:cubicBezTo>
                    <a:pt x="15389" y="5011"/>
                    <a:pt x="15188" y="5137"/>
                    <a:pt x="15063" y="5337"/>
                  </a:cubicBezTo>
                  <a:cubicBezTo>
                    <a:pt x="14887" y="5337"/>
                    <a:pt x="14737" y="5412"/>
                    <a:pt x="14662" y="5563"/>
                  </a:cubicBezTo>
                  <a:cubicBezTo>
                    <a:pt x="13409" y="6214"/>
                    <a:pt x="12381" y="7217"/>
                    <a:pt x="11153" y="7994"/>
                  </a:cubicBezTo>
                  <a:cubicBezTo>
                    <a:pt x="10802" y="6565"/>
                    <a:pt x="10376" y="5262"/>
                    <a:pt x="10176" y="3909"/>
                  </a:cubicBezTo>
                  <a:cubicBezTo>
                    <a:pt x="10025" y="2906"/>
                    <a:pt x="9825" y="1929"/>
                    <a:pt x="9649" y="951"/>
                  </a:cubicBezTo>
                  <a:cubicBezTo>
                    <a:pt x="9599" y="650"/>
                    <a:pt x="9524" y="350"/>
                    <a:pt x="9323" y="124"/>
                  </a:cubicBezTo>
                  <a:cubicBezTo>
                    <a:pt x="9243" y="44"/>
                    <a:pt x="9158" y="1"/>
                    <a:pt x="90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97" name="Google Shape;497;p26"/>
          <p:cNvGrpSpPr/>
          <p:nvPr/>
        </p:nvGrpSpPr>
        <p:grpSpPr>
          <a:xfrm flipH="1">
            <a:off x="442899" y="610751"/>
            <a:ext cx="593167" cy="726800"/>
            <a:chOff x="8331913" y="266838"/>
            <a:chExt cx="444875" cy="545100"/>
          </a:xfrm>
        </p:grpSpPr>
        <p:sp>
          <p:nvSpPr>
            <p:cNvPr id="498" name="Google Shape;498;p26"/>
            <p:cNvSpPr/>
            <p:nvPr/>
          </p:nvSpPr>
          <p:spPr>
            <a:xfrm>
              <a:off x="8331913" y="266838"/>
              <a:ext cx="444875" cy="545100"/>
            </a:xfrm>
            <a:custGeom>
              <a:avLst/>
              <a:gdLst/>
              <a:ahLst/>
              <a:cxnLst/>
              <a:rect l="l" t="t" r="r" b="b"/>
              <a:pathLst>
                <a:path w="17795" h="21804" extrusionOk="0">
                  <a:moveTo>
                    <a:pt x="7569" y="997"/>
                  </a:moveTo>
                  <a:cubicBezTo>
                    <a:pt x="7569" y="997"/>
                    <a:pt x="7569" y="1022"/>
                    <a:pt x="7569" y="1022"/>
                  </a:cubicBezTo>
                  <a:cubicBezTo>
                    <a:pt x="7569" y="1022"/>
                    <a:pt x="7569" y="1022"/>
                    <a:pt x="7544" y="997"/>
                  </a:cubicBezTo>
                  <a:close/>
                  <a:moveTo>
                    <a:pt x="10802" y="13252"/>
                  </a:moveTo>
                  <a:cubicBezTo>
                    <a:pt x="10802" y="13252"/>
                    <a:pt x="10802" y="13277"/>
                    <a:pt x="10802" y="13302"/>
                  </a:cubicBezTo>
                  <a:cubicBezTo>
                    <a:pt x="10802" y="13277"/>
                    <a:pt x="10777" y="13277"/>
                    <a:pt x="10777" y="13277"/>
                  </a:cubicBezTo>
                  <a:cubicBezTo>
                    <a:pt x="10777" y="13277"/>
                    <a:pt x="10802" y="13252"/>
                    <a:pt x="10802" y="13252"/>
                  </a:cubicBezTo>
                  <a:close/>
                  <a:moveTo>
                    <a:pt x="11203" y="13378"/>
                  </a:moveTo>
                  <a:cubicBezTo>
                    <a:pt x="11203" y="13378"/>
                    <a:pt x="11191" y="13396"/>
                    <a:pt x="11178" y="13415"/>
                  </a:cubicBezTo>
                  <a:lnTo>
                    <a:pt x="11178" y="13415"/>
                  </a:lnTo>
                  <a:cubicBezTo>
                    <a:pt x="11185" y="13403"/>
                    <a:pt x="11191" y="13390"/>
                    <a:pt x="11203" y="13378"/>
                  </a:cubicBezTo>
                  <a:close/>
                  <a:moveTo>
                    <a:pt x="9775" y="17638"/>
                  </a:moveTo>
                  <a:cubicBezTo>
                    <a:pt x="9775" y="17663"/>
                    <a:pt x="9775" y="17663"/>
                    <a:pt x="9775" y="17688"/>
                  </a:cubicBezTo>
                  <a:cubicBezTo>
                    <a:pt x="9750" y="17688"/>
                    <a:pt x="9725" y="17688"/>
                    <a:pt x="9700" y="17714"/>
                  </a:cubicBezTo>
                  <a:cubicBezTo>
                    <a:pt x="9725" y="17688"/>
                    <a:pt x="9750" y="17663"/>
                    <a:pt x="9775" y="17638"/>
                  </a:cubicBezTo>
                  <a:close/>
                  <a:moveTo>
                    <a:pt x="7332" y="1"/>
                  </a:moveTo>
                  <a:cubicBezTo>
                    <a:pt x="7042" y="1"/>
                    <a:pt x="6898" y="210"/>
                    <a:pt x="6742" y="696"/>
                  </a:cubicBezTo>
                  <a:cubicBezTo>
                    <a:pt x="6391" y="1924"/>
                    <a:pt x="6291" y="3177"/>
                    <a:pt x="6391" y="4430"/>
                  </a:cubicBezTo>
                  <a:cubicBezTo>
                    <a:pt x="6391" y="4505"/>
                    <a:pt x="6366" y="4556"/>
                    <a:pt x="6366" y="4606"/>
                  </a:cubicBezTo>
                  <a:cubicBezTo>
                    <a:pt x="5990" y="5032"/>
                    <a:pt x="6241" y="5558"/>
                    <a:pt x="6166" y="6009"/>
                  </a:cubicBezTo>
                  <a:cubicBezTo>
                    <a:pt x="5865" y="6260"/>
                    <a:pt x="5940" y="6686"/>
                    <a:pt x="5815" y="7012"/>
                  </a:cubicBezTo>
                  <a:cubicBezTo>
                    <a:pt x="5690" y="7363"/>
                    <a:pt x="5464" y="7413"/>
                    <a:pt x="5163" y="7438"/>
                  </a:cubicBezTo>
                  <a:cubicBezTo>
                    <a:pt x="4762" y="6811"/>
                    <a:pt x="4236" y="6310"/>
                    <a:pt x="3659" y="5884"/>
                  </a:cubicBezTo>
                  <a:cubicBezTo>
                    <a:pt x="2983" y="5383"/>
                    <a:pt x="2206" y="5107"/>
                    <a:pt x="1354" y="5007"/>
                  </a:cubicBezTo>
                  <a:cubicBezTo>
                    <a:pt x="1326" y="5005"/>
                    <a:pt x="1298" y="5004"/>
                    <a:pt x="1271" y="5004"/>
                  </a:cubicBezTo>
                  <a:cubicBezTo>
                    <a:pt x="860" y="5004"/>
                    <a:pt x="542" y="5183"/>
                    <a:pt x="401" y="5583"/>
                  </a:cubicBezTo>
                  <a:cubicBezTo>
                    <a:pt x="276" y="5984"/>
                    <a:pt x="301" y="6385"/>
                    <a:pt x="752" y="6611"/>
                  </a:cubicBezTo>
                  <a:cubicBezTo>
                    <a:pt x="1028" y="6761"/>
                    <a:pt x="1253" y="6962"/>
                    <a:pt x="1429" y="7212"/>
                  </a:cubicBezTo>
                  <a:cubicBezTo>
                    <a:pt x="1980" y="8089"/>
                    <a:pt x="2807" y="8716"/>
                    <a:pt x="3509" y="9468"/>
                  </a:cubicBezTo>
                  <a:cubicBezTo>
                    <a:pt x="3673" y="9655"/>
                    <a:pt x="3859" y="9821"/>
                    <a:pt x="4129" y="9821"/>
                  </a:cubicBezTo>
                  <a:cubicBezTo>
                    <a:pt x="4148" y="9821"/>
                    <a:pt x="4166" y="9820"/>
                    <a:pt x="4186" y="9819"/>
                  </a:cubicBezTo>
                  <a:cubicBezTo>
                    <a:pt x="4461" y="10044"/>
                    <a:pt x="4311" y="10270"/>
                    <a:pt x="4186" y="10495"/>
                  </a:cubicBezTo>
                  <a:cubicBezTo>
                    <a:pt x="3960" y="10997"/>
                    <a:pt x="3584" y="11423"/>
                    <a:pt x="3534" y="11999"/>
                  </a:cubicBezTo>
                  <a:cubicBezTo>
                    <a:pt x="3334" y="12150"/>
                    <a:pt x="3158" y="12350"/>
                    <a:pt x="3133" y="12626"/>
                  </a:cubicBezTo>
                  <a:cubicBezTo>
                    <a:pt x="2482" y="13754"/>
                    <a:pt x="1830" y="14906"/>
                    <a:pt x="1178" y="16034"/>
                  </a:cubicBezTo>
                  <a:cubicBezTo>
                    <a:pt x="752" y="16460"/>
                    <a:pt x="476" y="16987"/>
                    <a:pt x="251" y="17513"/>
                  </a:cubicBezTo>
                  <a:cubicBezTo>
                    <a:pt x="0" y="18064"/>
                    <a:pt x="151" y="18290"/>
                    <a:pt x="777" y="18440"/>
                  </a:cubicBezTo>
                  <a:cubicBezTo>
                    <a:pt x="863" y="18594"/>
                    <a:pt x="937" y="18806"/>
                    <a:pt x="1086" y="18806"/>
                  </a:cubicBezTo>
                  <a:cubicBezTo>
                    <a:pt x="1156" y="18806"/>
                    <a:pt x="1242" y="18760"/>
                    <a:pt x="1354" y="18641"/>
                  </a:cubicBezTo>
                  <a:cubicBezTo>
                    <a:pt x="1401" y="18644"/>
                    <a:pt x="1447" y="18646"/>
                    <a:pt x="1492" y="18646"/>
                  </a:cubicBezTo>
                  <a:cubicBezTo>
                    <a:pt x="1782" y="18646"/>
                    <a:pt x="2022" y="18562"/>
                    <a:pt x="2131" y="18215"/>
                  </a:cubicBezTo>
                  <a:cubicBezTo>
                    <a:pt x="2256" y="18190"/>
                    <a:pt x="2331" y="18140"/>
                    <a:pt x="2356" y="18039"/>
                  </a:cubicBezTo>
                  <a:cubicBezTo>
                    <a:pt x="2431" y="17989"/>
                    <a:pt x="2482" y="17889"/>
                    <a:pt x="2557" y="17839"/>
                  </a:cubicBezTo>
                  <a:cubicBezTo>
                    <a:pt x="3108" y="17262"/>
                    <a:pt x="3910" y="16886"/>
                    <a:pt x="4186" y="16059"/>
                  </a:cubicBezTo>
                  <a:cubicBezTo>
                    <a:pt x="4436" y="15884"/>
                    <a:pt x="4612" y="15683"/>
                    <a:pt x="4762" y="15433"/>
                  </a:cubicBezTo>
                  <a:cubicBezTo>
                    <a:pt x="5414" y="15007"/>
                    <a:pt x="5890" y="14430"/>
                    <a:pt x="6391" y="13879"/>
                  </a:cubicBezTo>
                  <a:cubicBezTo>
                    <a:pt x="6391" y="13879"/>
                    <a:pt x="6341" y="13804"/>
                    <a:pt x="6341" y="13804"/>
                  </a:cubicBezTo>
                  <a:lnTo>
                    <a:pt x="6366" y="13804"/>
                  </a:lnTo>
                  <a:cubicBezTo>
                    <a:pt x="6366" y="13829"/>
                    <a:pt x="6391" y="13854"/>
                    <a:pt x="6391" y="13879"/>
                  </a:cubicBezTo>
                  <a:cubicBezTo>
                    <a:pt x="6441" y="13954"/>
                    <a:pt x="6542" y="14029"/>
                    <a:pt x="6567" y="14104"/>
                  </a:cubicBezTo>
                  <a:cubicBezTo>
                    <a:pt x="6742" y="16135"/>
                    <a:pt x="7243" y="18089"/>
                    <a:pt x="7619" y="20069"/>
                  </a:cubicBezTo>
                  <a:cubicBezTo>
                    <a:pt x="7695" y="20470"/>
                    <a:pt x="7795" y="20871"/>
                    <a:pt x="7970" y="21222"/>
                  </a:cubicBezTo>
                  <a:cubicBezTo>
                    <a:pt x="8155" y="21605"/>
                    <a:pt x="8444" y="21804"/>
                    <a:pt x="8737" y="21804"/>
                  </a:cubicBezTo>
                  <a:cubicBezTo>
                    <a:pt x="8962" y="21804"/>
                    <a:pt x="9189" y="21687"/>
                    <a:pt x="9374" y="21448"/>
                  </a:cubicBezTo>
                  <a:cubicBezTo>
                    <a:pt x="9649" y="20345"/>
                    <a:pt x="9800" y="19217"/>
                    <a:pt x="9775" y="18064"/>
                  </a:cubicBezTo>
                  <a:cubicBezTo>
                    <a:pt x="9925" y="17939"/>
                    <a:pt x="9950" y="17789"/>
                    <a:pt x="10000" y="17638"/>
                  </a:cubicBezTo>
                  <a:cubicBezTo>
                    <a:pt x="10176" y="16686"/>
                    <a:pt x="10376" y="15759"/>
                    <a:pt x="10577" y="14831"/>
                  </a:cubicBezTo>
                  <a:cubicBezTo>
                    <a:pt x="11103" y="14505"/>
                    <a:pt x="10802" y="13854"/>
                    <a:pt x="11153" y="13453"/>
                  </a:cubicBezTo>
                  <a:cubicBezTo>
                    <a:pt x="11253" y="13578"/>
                    <a:pt x="11404" y="13628"/>
                    <a:pt x="11554" y="13653"/>
                  </a:cubicBezTo>
                  <a:lnTo>
                    <a:pt x="11604" y="13578"/>
                  </a:lnTo>
                  <a:lnTo>
                    <a:pt x="11629" y="13578"/>
                  </a:lnTo>
                  <a:cubicBezTo>
                    <a:pt x="11604" y="13603"/>
                    <a:pt x="11579" y="13628"/>
                    <a:pt x="11554" y="13653"/>
                  </a:cubicBezTo>
                  <a:cubicBezTo>
                    <a:pt x="12206" y="14155"/>
                    <a:pt x="12732" y="14831"/>
                    <a:pt x="13584" y="15007"/>
                  </a:cubicBezTo>
                  <a:cubicBezTo>
                    <a:pt x="13685" y="15308"/>
                    <a:pt x="13885" y="15433"/>
                    <a:pt x="14186" y="15433"/>
                  </a:cubicBezTo>
                  <a:cubicBezTo>
                    <a:pt x="14411" y="15508"/>
                    <a:pt x="14612" y="15583"/>
                    <a:pt x="14837" y="15683"/>
                  </a:cubicBezTo>
                  <a:cubicBezTo>
                    <a:pt x="15514" y="15984"/>
                    <a:pt x="16216" y="16160"/>
                    <a:pt x="16918" y="16335"/>
                  </a:cubicBezTo>
                  <a:cubicBezTo>
                    <a:pt x="17004" y="16359"/>
                    <a:pt x="17088" y="16372"/>
                    <a:pt x="17168" y="16372"/>
                  </a:cubicBezTo>
                  <a:cubicBezTo>
                    <a:pt x="17343" y="16372"/>
                    <a:pt x="17499" y="16307"/>
                    <a:pt x="17619" y="16135"/>
                  </a:cubicBezTo>
                  <a:cubicBezTo>
                    <a:pt x="17795" y="15834"/>
                    <a:pt x="17594" y="15633"/>
                    <a:pt x="17444" y="15408"/>
                  </a:cubicBezTo>
                  <a:cubicBezTo>
                    <a:pt x="17369" y="15333"/>
                    <a:pt x="17294" y="15282"/>
                    <a:pt x="17218" y="15207"/>
                  </a:cubicBezTo>
                  <a:cubicBezTo>
                    <a:pt x="16191" y="14054"/>
                    <a:pt x="15188" y="12876"/>
                    <a:pt x="14136" y="11724"/>
                  </a:cubicBezTo>
                  <a:cubicBezTo>
                    <a:pt x="13735" y="11297"/>
                    <a:pt x="13409" y="10796"/>
                    <a:pt x="12782" y="10596"/>
                  </a:cubicBezTo>
                  <a:cubicBezTo>
                    <a:pt x="12782" y="10470"/>
                    <a:pt x="12782" y="10345"/>
                    <a:pt x="12782" y="10220"/>
                  </a:cubicBezTo>
                  <a:lnTo>
                    <a:pt x="14211" y="8039"/>
                  </a:lnTo>
                  <a:cubicBezTo>
                    <a:pt x="14863" y="7363"/>
                    <a:pt x="15289" y="6536"/>
                    <a:pt x="15990" y="5884"/>
                  </a:cubicBezTo>
                  <a:cubicBezTo>
                    <a:pt x="16241" y="5683"/>
                    <a:pt x="16441" y="5358"/>
                    <a:pt x="16216" y="5007"/>
                  </a:cubicBezTo>
                  <a:cubicBezTo>
                    <a:pt x="16088" y="4783"/>
                    <a:pt x="15829" y="4672"/>
                    <a:pt x="15547" y="4672"/>
                  </a:cubicBezTo>
                  <a:cubicBezTo>
                    <a:pt x="15386" y="4672"/>
                    <a:pt x="15218" y="4708"/>
                    <a:pt x="15063" y="4781"/>
                  </a:cubicBezTo>
                  <a:cubicBezTo>
                    <a:pt x="14913" y="4856"/>
                    <a:pt x="14762" y="4932"/>
                    <a:pt x="14637" y="5057"/>
                  </a:cubicBezTo>
                  <a:cubicBezTo>
                    <a:pt x="13509" y="5934"/>
                    <a:pt x="12231" y="6561"/>
                    <a:pt x="11028" y="7338"/>
                  </a:cubicBezTo>
                  <a:cubicBezTo>
                    <a:pt x="10747" y="7508"/>
                    <a:pt x="10546" y="7603"/>
                    <a:pt x="10393" y="7603"/>
                  </a:cubicBezTo>
                  <a:cubicBezTo>
                    <a:pt x="10165" y="7603"/>
                    <a:pt x="10045" y="7392"/>
                    <a:pt x="9925" y="6911"/>
                  </a:cubicBezTo>
                  <a:cubicBezTo>
                    <a:pt x="9649" y="5909"/>
                    <a:pt x="9424" y="4906"/>
                    <a:pt x="9173" y="3904"/>
                  </a:cubicBezTo>
                  <a:cubicBezTo>
                    <a:pt x="9048" y="3478"/>
                    <a:pt x="8923" y="3077"/>
                    <a:pt x="8973" y="2626"/>
                  </a:cubicBezTo>
                  <a:cubicBezTo>
                    <a:pt x="8973" y="2350"/>
                    <a:pt x="8973" y="2099"/>
                    <a:pt x="8973" y="1824"/>
                  </a:cubicBezTo>
                  <a:cubicBezTo>
                    <a:pt x="8973" y="746"/>
                    <a:pt x="8797" y="520"/>
                    <a:pt x="7820" y="119"/>
                  </a:cubicBezTo>
                  <a:cubicBezTo>
                    <a:pt x="7619" y="42"/>
                    <a:pt x="7461" y="1"/>
                    <a:pt x="7332" y="1"/>
                  </a:cubicBezTo>
                  <a:close/>
                </a:path>
              </a:pathLst>
            </a:custGeom>
            <a:solidFill>
              <a:schemeClr val="accent6"/>
            </a:solidFill>
            <a:ln w="1143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6"/>
            <p:cNvSpPr/>
            <p:nvPr/>
          </p:nvSpPr>
          <p:spPr>
            <a:xfrm>
              <a:off x="8331913" y="266838"/>
              <a:ext cx="444875" cy="545100"/>
            </a:xfrm>
            <a:custGeom>
              <a:avLst/>
              <a:gdLst/>
              <a:ahLst/>
              <a:cxnLst/>
              <a:rect l="l" t="t" r="r" b="b"/>
              <a:pathLst>
                <a:path w="17795" h="21804" extrusionOk="0">
                  <a:moveTo>
                    <a:pt x="7569" y="997"/>
                  </a:moveTo>
                  <a:cubicBezTo>
                    <a:pt x="7569" y="997"/>
                    <a:pt x="7569" y="1022"/>
                    <a:pt x="7569" y="1022"/>
                  </a:cubicBezTo>
                  <a:cubicBezTo>
                    <a:pt x="7569" y="1022"/>
                    <a:pt x="7569" y="1022"/>
                    <a:pt x="7544" y="997"/>
                  </a:cubicBezTo>
                  <a:close/>
                  <a:moveTo>
                    <a:pt x="10802" y="13252"/>
                  </a:moveTo>
                  <a:cubicBezTo>
                    <a:pt x="10802" y="13252"/>
                    <a:pt x="10802" y="13277"/>
                    <a:pt x="10802" y="13302"/>
                  </a:cubicBezTo>
                  <a:cubicBezTo>
                    <a:pt x="10802" y="13277"/>
                    <a:pt x="10777" y="13277"/>
                    <a:pt x="10777" y="13277"/>
                  </a:cubicBezTo>
                  <a:cubicBezTo>
                    <a:pt x="10777" y="13277"/>
                    <a:pt x="10802" y="13252"/>
                    <a:pt x="10802" y="13252"/>
                  </a:cubicBezTo>
                  <a:close/>
                  <a:moveTo>
                    <a:pt x="11203" y="13378"/>
                  </a:moveTo>
                  <a:cubicBezTo>
                    <a:pt x="11203" y="13378"/>
                    <a:pt x="11191" y="13396"/>
                    <a:pt x="11178" y="13415"/>
                  </a:cubicBezTo>
                  <a:lnTo>
                    <a:pt x="11178" y="13415"/>
                  </a:lnTo>
                  <a:cubicBezTo>
                    <a:pt x="11185" y="13403"/>
                    <a:pt x="11191" y="13390"/>
                    <a:pt x="11203" y="13378"/>
                  </a:cubicBezTo>
                  <a:close/>
                  <a:moveTo>
                    <a:pt x="9775" y="17638"/>
                  </a:moveTo>
                  <a:cubicBezTo>
                    <a:pt x="9775" y="17663"/>
                    <a:pt x="9775" y="17663"/>
                    <a:pt x="9775" y="17688"/>
                  </a:cubicBezTo>
                  <a:cubicBezTo>
                    <a:pt x="9750" y="17688"/>
                    <a:pt x="9725" y="17688"/>
                    <a:pt x="9700" y="17714"/>
                  </a:cubicBezTo>
                  <a:cubicBezTo>
                    <a:pt x="9725" y="17688"/>
                    <a:pt x="9750" y="17663"/>
                    <a:pt x="9775" y="17638"/>
                  </a:cubicBezTo>
                  <a:close/>
                  <a:moveTo>
                    <a:pt x="7332" y="1"/>
                  </a:moveTo>
                  <a:cubicBezTo>
                    <a:pt x="7042" y="1"/>
                    <a:pt x="6898" y="210"/>
                    <a:pt x="6742" y="696"/>
                  </a:cubicBezTo>
                  <a:cubicBezTo>
                    <a:pt x="6391" y="1924"/>
                    <a:pt x="6291" y="3177"/>
                    <a:pt x="6391" y="4430"/>
                  </a:cubicBezTo>
                  <a:cubicBezTo>
                    <a:pt x="6391" y="4505"/>
                    <a:pt x="6366" y="4556"/>
                    <a:pt x="6366" y="4606"/>
                  </a:cubicBezTo>
                  <a:cubicBezTo>
                    <a:pt x="5990" y="5032"/>
                    <a:pt x="6241" y="5558"/>
                    <a:pt x="6166" y="6009"/>
                  </a:cubicBezTo>
                  <a:cubicBezTo>
                    <a:pt x="5865" y="6260"/>
                    <a:pt x="5940" y="6686"/>
                    <a:pt x="5815" y="7012"/>
                  </a:cubicBezTo>
                  <a:cubicBezTo>
                    <a:pt x="5690" y="7363"/>
                    <a:pt x="5464" y="7413"/>
                    <a:pt x="5163" y="7438"/>
                  </a:cubicBezTo>
                  <a:cubicBezTo>
                    <a:pt x="4762" y="6811"/>
                    <a:pt x="4236" y="6310"/>
                    <a:pt x="3659" y="5884"/>
                  </a:cubicBezTo>
                  <a:cubicBezTo>
                    <a:pt x="2983" y="5383"/>
                    <a:pt x="2206" y="5107"/>
                    <a:pt x="1354" y="5007"/>
                  </a:cubicBezTo>
                  <a:cubicBezTo>
                    <a:pt x="1326" y="5005"/>
                    <a:pt x="1298" y="5004"/>
                    <a:pt x="1271" y="5004"/>
                  </a:cubicBezTo>
                  <a:cubicBezTo>
                    <a:pt x="860" y="5004"/>
                    <a:pt x="542" y="5183"/>
                    <a:pt x="401" y="5583"/>
                  </a:cubicBezTo>
                  <a:cubicBezTo>
                    <a:pt x="276" y="5984"/>
                    <a:pt x="301" y="6385"/>
                    <a:pt x="752" y="6611"/>
                  </a:cubicBezTo>
                  <a:cubicBezTo>
                    <a:pt x="1028" y="6761"/>
                    <a:pt x="1253" y="6962"/>
                    <a:pt x="1429" y="7212"/>
                  </a:cubicBezTo>
                  <a:cubicBezTo>
                    <a:pt x="1980" y="8089"/>
                    <a:pt x="2807" y="8716"/>
                    <a:pt x="3509" y="9468"/>
                  </a:cubicBezTo>
                  <a:cubicBezTo>
                    <a:pt x="3673" y="9655"/>
                    <a:pt x="3859" y="9821"/>
                    <a:pt x="4129" y="9821"/>
                  </a:cubicBezTo>
                  <a:cubicBezTo>
                    <a:pt x="4148" y="9821"/>
                    <a:pt x="4166" y="9820"/>
                    <a:pt x="4186" y="9819"/>
                  </a:cubicBezTo>
                  <a:cubicBezTo>
                    <a:pt x="4461" y="10044"/>
                    <a:pt x="4311" y="10270"/>
                    <a:pt x="4186" y="10495"/>
                  </a:cubicBezTo>
                  <a:cubicBezTo>
                    <a:pt x="3960" y="10997"/>
                    <a:pt x="3584" y="11423"/>
                    <a:pt x="3534" y="11999"/>
                  </a:cubicBezTo>
                  <a:cubicBezTo>
                    <a:pt x="3334" y="12150"/>
                    <a:pt x="3158" y="12350"/>
                    <a:pt x="3133" y="12626"/>
                  </a:cubicBezTo>
                  <a:cubicBezTo>
                    <a:pt x="2482" y="13754"/>
                    <a:pt x="1830" y="14906"/>
                    <a:pt x="1178" y="16034"/>
                  </a:cubicBezTo>
                  <a:cubicBezTo>
                    <a:pt x="752" y="16460"/>
                    <a:pt x="476" y="16987"/>
                    <a:pt x="251" y="17513"/>
                  </a:cubicBezTo>
                  <a:cubicBezTo>
                    <a:pt x="0" y="18064"/>
                    <a:pt x="151" y="18290"/>
                    <a:pt x="777" y="18440"/>
                  </a:cubicBezTo>
                  <a:cubicBezTo>
                    <a:pt x="863" y="18594"/>
                    <a:pt x="937" y="18806"/>
                    <a:pt x="1086" y="18806"/>
                  </a:cubicBezTo>
                  <a:cubicBezTo>
                    <a:pt x="1156" y="18806"/>
                    <a:pt x="1242" y="18760"/>
                    <a:pt x="1354" y="18641"/>
                  </a:cubicBezTo>
                  <a:cubicBezTo>
                    <a:pt x="1401" y="18644"/>
                    <a:pt x="1447" y="18646"/>
                    <a:pt x="1492" y="18646"/>
                  </a:cubicBezTo>
                  <a:cubicBezTo>
                    <a:pt x="1782" y="18646"/>
                    <a:pt x="2022" y="18562"/>
                    <a:pt x="2131" y="18215"/>
                  </a:cubicBezTo>
                  <a:cubicBezTo>
                    <a:pt x="2256" y="18190"/>
                    <a:pt x="2331" y="18140"/>
                    <a:pt x="2356" y="18039"/>
                  </a:cubicBezTo>
                  <a:cubicBezTo>
                    <a:pt x="2431" y="17989"/>
                    <a:pt x="2482" y="17889"/>
                    <a:pt x="2557" y="17839"/>
                  </a:cubicBezTo>
                  <a:cubicBezTo>
                    <a:pt x="3108" y="17262"/>
                    <a:pt x="3910" y="16886"/>
                    <a:pt x="4186" y="16059"/>
                  </a:cubicBezTo>
                  <a:cubicBezTo>
                    <a:pt x="4436" y="15884"/>
                    <a:pt x="4612" y="15683"/>
                    <a:pt x="4762" y="15433"/>
                  </a:cubicBezTo>
                  <a:cubicBezTo>
                    <a:pt x="5414" y="15007"/>
                    <a:pt x="5890" y="14430"/>
                    <a:pt x="6391" y="13879"/>
                  </a:cubicBezTo>
                  <a:cubicBezTo>
                    <a:pt x="6391" y="13879"/>
                    <a:pt x="6341" y="13804"/>
                    <a:pt x="6341" y="13804"/>
                  </a:cubicBezTo>
                  <a:lnTo>
                    <a:pt x="6366" y="13804"/>
                  </a:lnTo>
                  <a:cubicBezTo>
                    <a:pt x="6366" y="13829"/>
                    <a:pt x="6391" y="13854"/>
                    <a:pt x="6391" y="13879"/>
                  </a:cubicBezTo>
                  <a:cubicBezTo>
                    <a:pt x="6441" y="13954"/>
                    <a:pt x="6542" y="14029"/>
                    <a:pt x="6567" y="14104"/>
                  </a:cubicBezTo>
                  <a:cubicBezTo>
                    <a:pt x="6742" y="16135"/>
                    <a:pt x="7243" y="18089"/>
                    <a:pt x="7619" y="20069"/>
                  </a:cubicBezTo>
                  <a:cubicBezTo>
                    <a:pt x="7695" y="20470"/>
                    <a:pt x="7795" y="20871"/>
                    <a:pt x="7970" y="21222"/>
                  </a:cubicBezTo>
                  <a:cubicBezTo>
                    <a:pt x="8155" y="21605"/>
                    <a:pt x="8444" y="21804"/>
                    <a:pt x="8737" y="21804"/>
                  </a:cubicBezTo>
                  <a:cubicBezTo>
                    <a:pt x="8962" y="21804"/>
                    <a:pt x="9189" y="21687"/>
                    <a:pt x="9374" y="21448"/>
                  </a:cubicBezTo>
                  <a:cubicBezTo>
                    <a:pt x="9649" y="20345"/>
                    <a:pt x="9800" y="19217"/>
                    <a:pt x="9775" y="18064"/>
                  </a:cubicBezTo>
                  <a:cubicBezTo>
                    <a:pt x="9925" y="17939"/>
                    <a:pt x="9950" y="17789"/>
                    <a:pt x="10000" y="17638"/>
                  </a:cubicBezTo>
                  <a:cubicBezTo>
                    <a:pt x="10176" y="16686"/>
                    <a:pt x="10376" y="15759"/>
                    <a:pt x="10577" y="14831"/>
                  </a:cubicBezTo>
                  <a:cubicBezTo>
                    <a:pt x="11103" y="14505"/>
                    <a:pt x="10802" y="13854"/>
                    <a:pt x="11153" y="13453"/>
                  </a:cubicBezTo>
                  <a:cubicBezTo>
                    <a:pt x="11253" y="13578"/>
                    <a:pt x="11404" y="13628"/>
                    <a:pt x="11554" y="13653"/>
                  </a:cubicBezTo>
                  <a:lnTo>
                    <a:pt x="11604" y="13578"/>
                  </a:lnTo>
                  <a:lnTo>
                    <a:pt x="11629" y="13578"/>
                  </a:lnTo>
                  <a:cubicBezTo>
                    <a:pt x="11604" y="13603"/>
                    <a:pt x="11579" y="13628"/>
                    <a:pt x="11554" y="13653"/>
                  </a:cubicBezTo>
                  <a:cubicBezTo>
                    <a:pt x="12206" y="14155"/>
                    <a:pt x="12732" y="14831"/>
                    <a:pt x="13584" y="15007"/>
                  </a:cubicBezTo>
                  <a:cubicBezTo>
                    <a:pt x="13685" y="15308"/>
                    <a:pt x="13885" y="15433"/>
                    <a:pt x="14186" y="15433"/>
                  </a:cubicBezTo>
                  <a:cubicBezTo>
                    <a:pt x="14411" y="15508"/>
                    <a:pt x="14612" y="15583"/>
                    <a:pt x="14837" y="15683"/>
                  </a:cubicBezTo>
                  <a:cubicBezTo>
                    <a:pt x="15514" y="15984"/>
                    <a:pt x="16216" y="16160"/>
                    <a:pt x="16918" y="16335"/>
                  </a:cubicBezTo>
                  <a:cubicBezTo>
                    <a:pt x="17004" y="16359"/>
                    <a:pt x="17088" y="16372"/>
                    <a:pt x="17168" y="16372"/>
                  </a:cubicBezTo>
                  <a:cubicBezTo>
                    <a:pt x="17343" y="16372"/>
                    <a:pt x="17499" y="16307"/>
                    <a:pt x="17619" y="16135"/>
                  </a:cubicBezTo>
                  <a:cubicBezTo>
                    <a:pt x="17795" y="15834"/>
                    <a:pt x="17594" y="15633"/>
                    <a:pt x="17444" y="15408"/>
                  </a:cubicBezTo>
                  <a:cubicBezTo>
                    <a:pt x="17369" y="15333"/>
                    <a:pt x="17294" y="15282"/>
                    <a:pt x="17218" y="15207"/>
                  </a:cubicBezTo>
                  <a:cubicBezTo>
                    <a:pt x="16191" y="14054"/>
                    <a:pt x="15188" y="12876"/>
                    <a:pt x="14136" y="11724"/>
                  </a:cubicBezTo>
                  <a:cubicBezTo>
                    <a:pt x="13735" y="11297"/>
                    <a:pt x="13409" y="10796"/>
                    <a:pt x="12782" y="10596"/>
                  </a:cubicBezTo>
                  <a:cubicBezTo>
                    <a:pt x="12782" y="10470"/>
                    <a:pt x="12782" y="10345"/>
                    <a:pt x="12782" y="10220"/>
                  </a:cubicBezTo>
                  <a:lnTo>
                    <a:pt x="14211" y="8039"/>
                  </a:lnTo>
                  <a:cubicBezTo>
                    <a:pt x="14863" y="7363"/>
                    <a:pt x="15289" y="6536"/>
                    <a:pt x="15990" y="5884"/>
                  </a:cubicBezTo>
                  <a:cubicBezTo>
                    <a:pt x="16241" y="5683"/>
                    <a:pt x="16441" y="5358"/>
                    <a:pt x="16216" y="5007"/>
                  </a:cubicBezTo>
                  <a:cubicBezTo>
                    <a:pt x="16088" y="4783"/>
                    <a:pt x="15829" y="4672"/>
                    <a:pt x="15547" y="4672"/>
                  </a:cubicBezTo>
                  <a:cubicBezTo>
                    <a:pt x="15386" y="4672"/>
                    <a:pt x="15218" y="4708"/>
                    <a:pt x="15063" y="4781"/>
                  </a:cubicBezTo>
                  <a:cubicBezTo>
                    <a:pt x="14913" y="4856"/>
                    <a:pt x="14762" y="4932"/>
                    <a:pt x="14637" y="5057"/>
                  </a:cubicBezTo>
                  <a:cubicBezTo>
                    <a:pt x="13509" y="5934"/>
                    <a:pt x="12231" y="6561"/>
                    <a:pt x="11028" y="7338"/>
                  </a:cubicBezTo>
                  <a:cubicBezTo>
                    <a:pt x="10747" y="7508"/>
                    <a:pt x="10546" y="7603"/>
                    <a:pt x="10393" y="7603"/>
                  </a:cubicBezTo>
                  <a:cubicBezTo>
                    <a:pt x="10165" y="7603"/>
                    <a:pt x="10045" y="7392"/>
                    <a:pt x="9925" y="6911"/>
                  </a:cubicBezTo>
                  <a:cubicBezTo>
                    <a:pt x="9649" y="5909"/>
                    <a:pt x="9424" y="4906"/>
                    <a:pt x="9173" y="3904"/>
                  </a:cubicBezTo>
                  <a:cubicBezTo>
                    <a:pt x="9048" y="3478"/>
                    <a:pt x="8923" y="3077"/>
                    <a:pt x="8973" y="2626"/>
                  </a:cubicBezTo>
                  <a:cubicBezTo>
                    <a:pt x="8973" y="2350"/>
                    <a:pt x="8973" y="2099"/>
                    <a:pt x="8973" y="1824"/>
                  </a:cubicBezTo>
                  <a:cubicBezTo>
                    <a:pt x="8973" y="746"/>
                    <a:pt x="8797" y="520"/>
                    <a:pt x="7820" y="119"/>
                  </a:cubicBezTo>
                  <a:cubicBezTo>
                    <a:pt x="7619" y="42"/>
                    <a:pt x="7461" y="1"/>
                    <a:pt x="73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00" name="Google Shape;500;p26"/>
          <p:cNvGrpSpPr/>
          <p:nvPr/>
        </p:nvGrpSpPr>
        <p:grpSpPr>
          <a:xfrm rot="-1203309">
            <a:off x="11306501" y="5837985"/>
            <a:ext cx="462785" cy="462031"/>
            <a:chOff x="1527250" y="3032100"/>
            <a:chExt cx="239825" cy="239450"/>
          </a:xfrm>
        </p:grpSpPr>
        <p:sp>
          <p:nvSpPr>
            <p:cNvPr id="501" name="Google Shape;501;p26"/>
            <p:cNvSpPr/>
            <p:nvPr/>
          </p:nvSpPr>
          <p:spPr>
            <a:xfrm>
              <a:off x="1623575" y="3032100"/>
              <a:ext cx="72075" cy="80875"/>
            </a:xfrm>
            <a:custGeom>
              <a:avLst/>
              <a:gdLst/>
              <a:ahLst/>
              <a:cxnLst/>
              <a:rect l="l" t="t" r="r" b="b"/>
              <a:pathLst>
                <a:path w="2883" h="3235" extrusionOk="0">
                  <a:moveTo>
                    <a:pt x="2038" y="0"/>
                  </a:moveTo>
                  <a:cubicBezTo>
                    <a:pt x="1861" y="0"/>
                    <a:pt x="1664" y="56"/>
                    <a:pt x="1454" y="171"/>
                  </a:cubicBezTo>
                  <a:cubicBezTo>
                    <a:pt x="1078" y="372"/>
                    <a:pt x="727" y="648"/>
                    <a:pt x="477" y="999"/>
                  </a:cubicBezTo>
                  <a:cubicBezTo>
                    <a:pt x="0" y="1675"/>
                    <a:pt x="201" y="2502"/>
                    <a:pt x="1028" y="3004"/>
                  </a:cubicBezTo>
                  <a:cubicBezTo>
                    <a:pt x="1279" y="3156"/>
                    <a:pt x="1489" y="3235"/>
                    <a:pt x="1677" y="3235"/>
                  </a:cubicBezTo>
                  <a:cubicBezTo>
                    <a:pt x="2012" y="3235"/>
                    <a:pt x="2276" y="2983"/>
                    <a:pt x="2582" y="2452"/>
                  </a:cubicBezTo>
                  <a:cubicBezTo>
                    <a:pt x="2782" y="2076"/>
                    <a:pt x="2883" y="1725"/>
                    <a:pt x="2858" y="1450"/>
                  </a:cubicBezTo>
                  <a:cubicBezTo>
                    <a:pt x="2858" y="1174"/>
                    <a:pt x="2858" y="1049"/>
                    <a:pt x="2832" y="923"/>
                  </a:cubicBezTo>
                  <a:cubicBezTo>
                    <a:pt x="2779" y="335"/>
                    <a:pt x="2472" y="0"/>
                    <a:pt x="2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26"/>
            <p:cNvSpPr/>
            <p:nvPr/>
          </p:nvSpPr>
          <p:spPr>
            <a:xfrm>
              <a:off x="1700025" y="3181625"/>
              <a:ext cx="67050" cy="73775"/>
            </a:xfrm>
            <a:custGeom>
              <a:avLst/>
              <a:gdLst/>
              <a:ahLst/>
              <a:cxnLst/>
              <a:rect l="l" t="t" r="r" b="b"/>
              <a:pathLst>
                <a:path w="2682" h="2951" extrusionOk="0">
                  <a:moveTo>
                    <a:pt x="1431" y="0"/>
                  </a:moveTo>
                  <a:cubicBezTo>
                    <a:pt x="1196" y="0"/>
                    <a:pt x="974" y="113"/>
                    <a:pt x="752" y="256"/>
                  </a:cubicBezTo>
                  <a:cubicBezTo>
                    <a:pt x="276" y="581"/>
                    <a:pt x="0" y="1033"/>
                    <a:pt x="150" y="1634"/>
                  </a:cubicBezTo>
                  <a:cubicBezTo>
                    <a:pt x="301" y="2236"/>
                    <a:pt x="802" y="2612"/>
                    <a:pt x="1303" y="2887"/>
                  </a:cubicBezTo>
                  <a:cubicBezTo>
                    <a:pt x="1391" y="2931"/>
                    <a:pt x="1484" y="2951"/>
                    <a:pt x="1578" y="2951"/>
                  </a:cubicBezTo>
                  <a:cubicBezTo>
                    <a:pt x="1918" y="2951"/>
                    <a:pt x="2274" y="2694"/>
                    <a:pt x="2431" y="2361"/>
                  </a:cubicBezTo>
                  <a:cubicBezTo>
                    <a:pt x="2556" y="2085"/>
                    <a:pt x="2657" y="1810"/>
                    <a:pt x="2607" y="1534"/>
                  </a:cubicBezTo>
                  <a:cubicBezTo>
                    <a:pt x="2682" y="882"/>
                    <a:pt x="2381" y="456"/>
                    <a:pt x="1855" y="130"/>
                  </a:cubicBezTo>
                  <a:cubicBezTo>
                    <a:pt x="1707" y="38"/>
                    <a:pt x="1567" y="0"/>
                    <a:pt x="14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26"/>
            <p:cNvSpPr/>
            <p:nvPr/>
          </p:nvSpPr>
          <p:spPr>
            <a:xfrm>
              <a:off x="1527250" y="3196275"/>
              <a:ext cx="64400" cy="75275"/>
            </a:xfrm>
            <a:custGeom>
              <a:avLst/>
              <a:gdLst/>
              <a:ahLst/>
              <a:cxnLst/>
              <a:rect l="l" t="t" r="r" b="b"/>
              <a:pathLst>
                <a:path w="2576" h="3011" extrusionOk="0">
                  <a:moveTo>
                    <a:pt x="1357" y="1"/>
                  </a:moveTo>
                  <a:cubicBezTo>
                    <a:pt x="1116" y="1"/>
                    <a:pt x="860" y="113"/>
                    <a:pt x="620" y="296"/>
                  </a:cubicBezTo>
                  <a:cubicBezTo>
                    <a:pt x="345" y="497"/>
                    <a:pt x="119" y="747"/>
                    <a:pt x="19" y="1098"/>
                  </a:cubicBezTo>
                  <a:cubicBezTo>
                    <a:pt x="1" y="2346"/>
                    <a:pt x="427" y="3011"/>
                    <a:pt x="1180" y="3011"/>
                  </a:cubicBezTo>
                  <a:cubicBezTo>
                    <a:pt x="1485" y="3011"/>
                    <a:pt x="1844" y="2901"/>
                    <a:pt x="2249" y="2677"/>
                  </a:cubicBezTo>
                  <a:cubicBezTo>
                    <a:pt x="2525" y="2502"/>
                    <a:pt x="2500" y="2301"/>
                    <a:pt x="2274" y="2101"/>
                  </a:cubicBezTo>
                  <a:lnTo>
                    <a:pt x="2274" y="1725"/>
                  </a:lnTo>
                  <a:cubicBezTo>
                    <a:pt x="2575" y="1123"/>
                    <a:pt x="2299" y="597"/>
                    <a:pt x="1873" y="221"/>
                  </a:cubicBezTo>
                  <a:cubicBezTo>
                    <a:pt x="1720" y="68"/>
                    <a:pt x="1543" y="1"/>
                    <a:pt x="13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04" name="Google Shape;504;p26"/>
          <p:cNvSpPr/>
          <p:nvPr/>
        </p:nvSpPr>
        <p:spPr>
          <a:xfrm rot="-682696">
            <a:off x="447227" y="3049365"/>
            <a:ext cx="217436" cy="411456"/>
          </a:xfrm>
          <a:custGeom>
            <a:avLst/>
            <a:gdLst/>
            <a:ahLst/>
            <a:cxnLst/>
            <a:rect l="l" t="t" r="r" b="b"/>
            <a:pathLst>
              <a:path w="4838" h="9155" extrusionOk="0">
                <a:moveTo>
                  <a:pt x="2132" y="1"/>
                </a:moveTo>
                <a:cubicBezTo>
                  <a:pt x="1972" y="1"/>
                  <a:pt x="1824" y="119"/>
                  <a:pt x="1705" y="372"/>
                </a:cubicBezTo>
                <a:cubicBezTo>
                  <a:pt x="1529" y="547"/>
                  <a:pt x="1479" y="773"/>
                  <a:pt x="1454" y="973"/>
                </a:cubicBezTo>
                <a:cubicBezTo>
                  <a:pt x="953" y="1424"/>
                  <a:pt x="752" y="2026"/>
                  <a:pt x="477" y="2577"/>
                </a:cubicBezTo>
                <a:cubicBezTo>
                  <a:pt x="126" y="2778"/>
                  <a:pt x="76" y="3053"/>
                  <a:pt x="101" y="3404"/>
                </a:cubicBezTo>
                <a:cubicBezTo>
                  <a:pt x="25" y="3680"/>
                  <a:pt x="0" y="3981"/>
                  <a:pt x="226" y="4206"/>
                </a:cubicBezTo>
                <a:cubicBezTo>
                  <a:pt x="451" y="4883"/>
                  <a:pt x="552" y="5635"/>
                  <a:pt x="1028" y="6211"/>
                </a:cubicBezTo>
                <a:cubicBezTo>
                  <a:pt x="1078" y="6712"/>
                  <a:pt x="1279" y="7189"/>
                  <a:pt x="1504" y="7640"/>
                </a:cubicBezTo>
                <a:cubicBezTo>
                  <a:pt x="1479" y="7690"/>
                  <a:pt x="1479" y="7740"/>
                  <a:pt x="1504" y="7765"/>
                </a:cubicBezTo>
                <a:cubicBezTo>
                  <a:pt x="1504" y="7790"/>
                  <a:pt x="1504" y="7790"/>
                  <a:pt x="1504" y="7790"/>
                </a:cubicBezTo>
                <a:cubicBezTo>
                  <a:pt x="1504" y="7941"/>
                  <a:pt x="1529" y="8091"/>
                  <a:pt x="1680" y="8191"/>
                </a:cubicBezTo>
                <a:cubicBezTo>
                  <a:pt x="1680" y="8266"/>
                  <a:pt x="1705" y="8342"/>
                  <a:pt x="1705" y="8392"/>
                </a:cubicBezTo>
                <a:cubicBezTo>
                  <a:pt x="1680" y="8692"/>
                  <a:pt x="1680" y="8968"/>
                  <a:pt x="2081" y="8993"/>
                </a:cubicBezTo>
                <a:cubicBezTo>
                  <a:pt x="2149" y="9088"/>
                  <a:pt x="2217" y="9154"/>
                  <a:pt x="2285" y="9154"/>
                </a:cubicBezTo>
                <a:cubicBezTo>
                  <a:pt x="2342" y="9154"/>
                  <a:pt x="2399" y="9108"/>
                  <a:pt x="2456" y="8993"/>
                </a:cubicBezTo>
                <a:cubicBezTo>
                  <a:pt x="2507" y="8943"/>
                  <a:pt x="2507" y="8893"/>
                  <a:pt x="2507" y="8818"/>
                </a:cubicBezTo>
                <a:cubicBezTo>
                  <a:pt x="2682" y="8667"/>
                  <a:pt x="2707" y="8442"/>
                  <a:pt x="2707" y="8216"/>
                </a:cubicBezTo>
                <a:cubicBezTo>
                  <a:pt x="3334" y="7139"/>
                  <a:pt x="3659" y="5935"/>
                  <a:pt x="4136" y="4808"/>
                </a:cubicBezTo>
                <a:cubicBezTo>
                  <a:pt x="4261" y="4707"/>
                  <a:pt x="4311" y="4582"/>
                  <a:pt x="4311" y="4432"/>
                </a:cubicBezTo>
                <a:cubicBezTo>
                  <a:pt x="4411" y="4081"/>
                  <a:pt x="4837" y="3780"/>
                  <a:pt x="4487" y="3379"/>
                </a:cubicBezTo>
                <a:cubicBezTo>
                  <a:pt x="4286" y="2753"/>
                  <a:pt x="3885" y="2276"/>
                  <a:pt x="3509" y="1775"/>
                </a:cubicBezTo>
                <a:cubicBezTo>
                  <a:pt x="3459" y="1499"/>
                  <a:pt x="3359" y="1299"/>
                  <a:pt x="3133" y="1149"/>
                </a:cubicBezTo>
                <a:cubicBezTo>
                  <a:pt x="3108" y="1098"/>
                  <a:pt x="3083" y="1048"/>
                  <a:pt x="3033" y="998"/>
                </a:cubicBezTo>
                <a:cubicBezTo>
                  <a:pt x="3008" y="697"/>
                  <a:pt x="2782" y="472"/>
                  <a:pt x="2582" y="271"/>
                </a:cubicBezTo>
                <a:cubicBezTo>
                  <a:pt x="2429" y="94"/>
                  <a:pt x="2275" y="1"/>
                  <a:pt x="213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05" name="Google Shape;505;p26"/>
          <p:cNvSpPr/>
          <p:nvPr/>
        </p:nvSpPr>
        <p:spPr>
          <a:xfrm rot="10535364">
            <a:off x="500145" y="5866341"/>
            <a:ext cx="478675" cy="544919"/>
          </a:xfrm>
          <a:custGeom>
            <a:avLst/>
            <a:gdLst/>
            <a:ahLst/>
            <a:cxnLst/>
            <a:rect l="l" t="t" r="r" b="b"/>
            <a:pathLst>
              <a:path w="11099" h="12635" extrusionOk="0">
                <a:moveTo>
                  <a:pt x="5421" y="7516"/>
                </a:moveTo>
                <a:cubicBezTo>
                  <a:pt x="5626" y="7516"/>
                  <a:pt x="5845" y="7540"/>
                  <a:pt x="6076" y="7594"/>
                </a:cubicBezTo>
                <a:cubicBezTo>
                  <a:pt x="5865" y="8490"/>
                  <a:pt x="5230" y="9611"/>
                  <a:pt x="4308" y="9611"/>
                </a:cubicBezTo>
                <a:cubicBezTo>
                  <a:pt x="4294" y="9611"/>
                  <a:pt x="4280" y="9610"/>
                  <a:pt x="4265" y="9610"/>
                </a:cubicBezTo>
                <a:cubicBezTo>
                  <a:pt x="2817" y="9553"/>
                  <a:pt x="3538" y="7516"/>
                  <a:pt x="5421" y="7516"/>
                </a:cubicBezTo>
                <a:close/>
                <a:moveTo>
                  <a:pt x="919" y="1"/>
                </a:moveTo>
                <a:cubicBezTo>
                  <a:pt x="578" y="1"/>
                  <a:pt x="349" y="173"/>
                  <a:pt x="260" y="466"/>
                </a:cubicBezTo>
                <a:cubicBezTo>
                  <a:pt x="1" y="1304"/>
                  <a:pt x="1080" y="1429"/>
                  <a:pt x="1928" y="1625"/>
                </a:cubicBezTo>
                <a:cubicBezTo>
                  <a:pt x="3489" y="1982"/>
                  <a:pt x="4658" y="2928"/>
                  <a:pt x="5657" y="4114"/>
                </a:cubicBezTo>
                <a:cubicBezTo>
                  <a:pt x="6130" y="4676"/>
                  <a:pt x="6424" y="5328"/>
                  <a:pt x="6353" y="6139"/>
                </a:cubicBezTo>
                <a:cubicBezTo>
                  <a:pt x="5844" y="6148"/>
                  <a:pt x="5398" y="6131"/>
                  <a:pt x="4970" y="6175"/>
                </a:cubicBezTo>
                <a:cubicBezTo>
                  <a:pt x="3650" y="6318"/>
                  <a:pt x="2713" y="6996"/>
                  <a:pt x="2213" y="8227"/>
                </a:cubicBezTo>
                <a:cubicBezTo>
                  <a:pt x="1614" y="9737"/>
                  <a:pt x="2880" y="10992"/>
                  <a:pt x="4329" y="10992"/>
                </a:cubicBezTo>
                <a:cubicBezTo>
                  <a:pt x="4909" y="10992"/>
                  <a:pt x="5519" y="10790"/>
                  <a:pt x="6049" y="10323"/>
                </a:cubicBezTo>
                <a:cubicBezTo>
                  <a:pt x="6611" y="9833"/>
                  <a:pt x="6950" y="9208"/>
                  <a:pt x="7254" y="8548"/>
                </a:cubicBezTo>
                <a:cubicBezTo>
                  <a:pt x="7396" y="8244"/>
                  <a:pt x="7466" y="8109"/>
                  <a:pt x="7590" y="8109"/>
                </a:cubicBezTo>
                <a:cubicBezTo>
                  <a:pt x="7684" y="8109"/>
                  <a:pt x="7809" y="8187"/>
                  <a:pt x="8021" y="8325"/>
                </a:cubicBezTo>
                <a:cubicBezTo>
                  <a:pt x="9207" y="9074"/>
                  <a:pt x="9743" y="10127"/>
                  <a:pt x="9528" y="11537"/>
                </a:cubicBezTo>
                <a:cubicBezTo>
                  <a:pt x="9421" y="12215"/>
                  <a:pt x="9600" y="12554"/>
                  <a:pt x="10055" y="12625"/>
                </a:cubicBezTo>
                <a:cubicBezTo>
                  <a:pt x="10094" y="12631"/>
                  <a:pt x="10132" y="12634"/>
                  <a:pt x="10169" y="12634"/>
                </a:cubicBezTo>
                <a:cubicBezTo>
                  <a:pt x="11098" y="12634"/>
                  <a:pt x="11087" y="10723"/>
                  <a:pt x="10795" y="9761"/>
                </a:cubicBezTo>
                <a:cubicBezTo>
                  <a:pt x="10394" y="8441"/>
                  <a:pt x="9546" y="7522"/>
                  <a:pt x="8342" y="6907"/>
                </a:cubicBezTo>
                <a:cubicBezTo>
                  <a:pt x="7958" y="6710"/>
                  <a:pt x="7762" y="6496"/>
                  <a:pt x="7771" y="6032"/>
                </a:cubicBezTo>
                <a:cubicBezTo>
                  <a:pt x="7789" y="5078"/>
                  <a:pt x="7468" y="4213"/>
                  <a:pt x="6888" y="3454"/>
                </a:cubicBezTo>
                <a:cubicBezTo>
                  <a:pt x="5434" y="1527"/>
                  <a:pt x="3507" y="394"/>
                  <a:pt x="1125" y="20"/>
                </a:cubicBezTo>
                <a:cubicBezTo>
                  <a:pt x="1052" y="7"/>
                  <a:pt x="984" y="1"/>
                  <a:pt x="91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06" name="Google Shape;506;p26"/>
          <p:cNvSpPr/>
          <p:nvPr/>
        </p:nvSpPr>
        <p:spPr>
          <a:xfrm rot="-3029405">
            <a:off x="11605868" y="2559714"/>
            <a:ext cx="295761" cy="293028"/>
          </a:xfrm>
          <a:custGeom>
            <a:avLst/>
            <a:gdLst/>
            <a:ahLst/>
            <a:cxnLst/>
            <a:rect l="l" t="t" r="r" b="b"/>
            <a:pathLst>
              <a:path w="8873" h="8791" extrusionOk="0">
                <a:moveTo>
                  <a:pt x="5657" y="0"/>
                </a:moveTo>
                <a:cubicBezTo>
                  <a:pt x="5541" y="0"/>
                  <a:pt x="5462" y="101"/>
                  <a:pt x="5414" y="307"/>
                </a:cubicBezTo>
                <a:cubicBezTo>
                  <a:pt x="5263" y="809"/>
                  <a:pt x="4913" y="1160"/>
                  <a:pt x="4712" y="1611"/>
                </a:cubicBezTo>
                <a:cubicBezTo>
                  <a:pt x="4628" y="1793"/>
                  <a:pt x="4520" y="1874"/>
                  <a:pt x="4397" y="1874"/>
                </a:cubicBezTo>
                <a:cubicBezTo>
                  <a:pt x="4301" y="1874"/>
                  <a:pt x="4196" y="1824"/>
                  <a:pt x="4085" y="1736"/>
                </a:cubicBezTo>
                <a:cubicBezTo>
                  <a:pt x="3935" y="1661"/>
                  <a:pt x="3835" y="1535"/>
                  <a:pt x="3709" y="1435"/>
                </a:cubicBezTo>
                <a:cubicBezTo>
                  <a:pt x="3735" y="1134"/>
                  <a:pt x="3584" y="909"/>
                  <a:pt x="3359" y="759"/>
                </a:cubicBezTo>
                <a:cubicBezTo>
                  <a:pt x="3195" y="636"/>
                  <a:pt x="2861" y="572"/>
                  <a:pt x="2550" y="572"/>
                </a:cubicBezTo>
                <a:cubicBezTo>
                  <a:pt x="2289" y="572"/>
                  <a:pt x="2044" y="617"/>
                  <a:pt x="1930" y="708"/>
                </a:cubicBezTo>
                <a:cubicBezTo>
                  <a:pt x="1629" y="959"/>
                  <a:pt x="1679" y="1410"/>
                  <a:pt x="1980" y="1987"/>
                </a:cubicBezTo>
                <a:cubicBezTo>
                  <a:pt x="2231" y="2438"/>
                  <a:pt x="2607" y="2789"/>
                  <a:pt x="3058" y="3139"/>
                </a:cubicBezTo>
                <a:cubicBezTo>
                  <a:pt x="2682" y="3390"/>
                  <a:pt x="2356" y="3566"/>
                  <a:pt x="2105" y="3816"/>
                </a:cubicBezTo>
                <a:cubicBezTo>
                  <a:pt x="1529" y="4368"/>
                  <a:pt x="777" y="4693"/>
                  <a:pt x="301" y="5320"/>
                </a:cubicBezTo>
                <a:cubicBezTo>
                  <a:pt x="0" y="5721"/>
                  <a:pt x="0" y="6147"/>
                  <a:pt x="351" y="6498"/>
                </a:cubicBezTo>
                <a:cubicBezTo>
                  <a:pt x="535" y="6710"/>
                  <a:pt x="750" y="6802"/>
                  <a:pt x="979" y="6802"/>
                </a:cubicBezTo>
                <a:cubicBezTo>
                  <a:pt x="1157" y="6802"/>
                  <a:pt x="1343" y="6747"/>
                  <a:pt x="1529" y="6648"/>
                </a:cubicBezTo>
                <a:cubicBezTo>
                  <a:pt x="1905" y="6448"/>
                  <a:pt x="2281" y="6222"/>
                  <a:pt x="2657" y="6022"/>
                </a:cubicBezTo>
                <a:cubicBezTo>
                  <a:pt x="2802" y="5957"/>
                  <a:pt x="2948" y="5851"/>
                  <a:pt x="3107" y="5851"/>
                </a:cubicBezTo>
                <a:cubicBezTo>
                  <a:pt x="3194" y="5851"/>
                  <a:pt x="3286" y="5883"/>
                  <a:pt x="3384" y="5972"/>
                </a:cubicBezTo>
                <a:cubicBezTo>
                  <a:pt x="3609" y="6197"/>
                  <a:pt x="3785" y="6423"/>
                  <a:pt x="3634" y="6749"/>
                </a:cubicBezTo>
                <a:cubicBezTo>
                  <a:pt x="3409" y="7250"/>
                  <a:pt x="3760" y="7726"/>
                  <a:pt x="3785" y="8202"/>
                </a:cubicBezTo>
                <a:cubicBezTo>
                  <a:pt x="3785" y="8516"/>
                  <a:pt x="4327" y="8790"/>
                  <a:pt x="4710" y="8790"/>
                </a:cubicBezTo>
                <a:cubicBezTo>
                  <a:pt x="4755" y="8790"/>
                  <a:pt x="4798" y="8786"/>
                  <a:pt x="4837" y="8779"/>
                </a:cubicBezTo>
                <a:cubicBezTo>
                  <a:pt x="5238" y="8703"/>
                  <a:pt x="5263" y="8378"/>
                  <a:pt x="5339" y="8052"/>
                </a:cubicBezTo>
                <a:cubicBezTo>
                  <a:pt x="5489" y="7150"/>
                  <a:pt x="5564" y="6272"/>
                  <a:pt x="5514" y="5370"/>
                </a:cubicBezTo>
                <a:cubicBezTo>
                  <a:pt x="5642" y="4820"/>
                  <a:pt x="5744" y="4619"/>
                  <a:pt x="6044" y="4619"/>
                </a:cubicBezTo>
                <a:cubicBezTo>
                  <a:pt x="6154" y="4619"/>
                  <a:pt x="6291" y="4646"/>
                  <a:pt x="6466" y="4693"/>
                </a:cubicBezTo>
                <a:cubicBezTo>
                  <a:pt x="6918" y="4819"/>
                  <a:pt x="7344" y="4969"/>
                  <a:pt x="7795" y="5094"/>
                </a:cubicBezTo>
                <a:cubicBezTo>
                  <a:pt x="7891" y="5122"/>
                  <a:pt x="7986" y="5136"/>
                  <a:pt x="8076" y="5136"/>
                </a:cubicBezTo>
                <a:cubicBezTo>
                  <a:pt x="8315" y="5136"/>
                  <a:pt x="8527" y="5037"/>
                  <a:pt x="8672" y="4819"/>
                </a:cubicBezTo>
                <a:cubicBezTo>
                  <a:pt x="8872" y="4493"/>
                  <a:pt x="8572" y="4267"/>
                  <a:pt x="8446" y="4017"/>
                </a:cubicBezTo>
                <a:cubicBezTo>
                  <a:pt x="8296" y="3766"/>
                  <a:pt x="8045" y="3666"/>
                  <a:pt x="7770" y="3616"/>
                </a:cubicBezTo>
                <a:cubicBezTo>
                  <a:pt x="7519" y="3566"/>
                  <a:pt x="7268" y="3515"/>
                  <a:pt x="6993" y="3440"/>
                </a:cubicBezTo>
                <a:cubicBezTo>
                  <a:pt x="5715" y="3064"/>
                  <a:pt x="5715" y="3064"/>
                  <a:pt x="6366" y="1886"/>
                </a:cubicBezTo>
                <a:cubicBezTo>
                  <a:pt x="6717" y="1285"/>
                  <a:pt x="6742" y="784"/>
                  <a:pt x="6166" y="332"/>
                </a:cubicBezTo>
                <a:cubicBezTo>
                  <a:pt x="5946" y="113"/>
                  <a:pt x="5780" y="0"/>
                  <a:pt x="56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6611971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27"/>
          <p:cNvSpPr/>
          <p:nvPr/>
        </p:nvSpPr>
        <p:spPr>
          <a:xfrm>
            <a:off x="0" y="-15434"/>
            <a:ext cx="12192083" cy="6877171"/>
          </a:xfrm>
          <a:custGeom>
            <a:avLst/>
            <a:gdLst/>
            <a:ahLst/>
            <a:cxnLst/>
            <a:rect l="l" t="t" r="r" b="b"/>
            <a:pathLst>
              <a:path w="73796" h="41626" extrusionOk="0">
                <a:moveTo>
                  <a:pt x="60753" y="4015"/>
                </a:moveTo>
                <a:cubicBezTo>
                  <a:pt x="62004" y="4049"/>
                  <a:pt x="63216" y="4123"/>
                  <a:pt x="64501" y="4123"/>
                </a:cubicBezTo>
                <a:cubicBezTo>
                  <a:pt x="64572" y="4123"/>
                  <a:pt x="64642" y="4123"/>
                  <a:pt x="64713" y="4122"/>
                </a:cubicBezTo>
                <a:lnTo>
                  <a:pt x="64713" y="4122"/>
                </a:lnTo>
                <a:cubicBezTo>
                  <a:pt x="64669" y="5469"/>
                  <a:pt x="64660" y="6879"/>
                  <a:pt x="64687" y="8261"/>
                </a:cubicBezTo>
                <a:cubicBezTo>
                  <a:pt x="63654" y="8212"/>
                  <a:pt x="62598" y="8139"/>
                  <a:pt x="61529" y="8139"/>
                </a:cubicBezTo>
                <a:cubicBezTo>
                  <a:pt x="61259" y="8139"/>
                  <a:pt x="60988" y="8144"/>
                  <a:pt x="60717" y="8154"/>
                </a:cubicBezTo>
                <a:cubicBezTo>
                  <a:pt x="60726" y="6789"/>
                  <a:pt x="60735" y="5425"/>
                  <a:pt x="60744" y="4051"/>
                </a:cubicBezTo>
                <a:cubicBezTo>
                  <a:pt x="60735" y="4033"/>
                  <a:pt x="60735" y="4015"/>
                  <a:pt x="60753" y="4015"/>
                </a:cubicBezTo>
                <a:close/>
                <a:moveTo>
                  <a:pt x="70575" y="4113"/>
                </a:moveTo>
                <a:cubicBezTo>
                  <a:pt x="70584" y="5487"/>
                  <a:pt x="70566" y="6852"/>
                  <a:pt x="70566" y="8217"/>
                </a:cubicBezTo>
                <a:cubicBezTo>
                  <a:pt x="69272" y="8262"/>
                  <a:pt x="67919" y="8316"/>
                  <a:pt x="66578" y="8316"/>
                </a:cubicBezTo>
                <a:cubicBezTo>
                  <a:pt x="66060" y="8316"/>
                  <a:pt x="65544" y="8308"/>
                  <a:pt x="65035" y="8288"/>
                </a:cubicBezTo>
                <a:cubicBezTo>
                  <a:pt x="65017" y="6905"/>
                  <a:pt x="65017" y="5469"/>
                  <a:pt x="65079" y="4131"/>
                </a:cubicBezTo>
                <a:cubicBezTo>
                  <a:pt x="65909" y="4151"/>
                  <a:pt x="66757" y="4163"/>
                  <a:pt x="67604" y="4163"/>
                </a:cubicBezTo>
                <a:cubicBezTo>
                  <a:pt x="68607" y="4163"/>
                  <a:pt x="69608" y="4147"/>
                  <a:pt x="70575" y="4113"/>
                </a:cubicBezTo>
                <a:close/>
                <a:moveTo>
                  <a:pt x="58534" y="3970"/>
                </a:moveTo>
                <a:cubicBezTo>
                  <a:pt x="59152" y="3970"/>
                  <a:pt x="59771" y="3981"/>
                  <a:pt x="60387" y="4006"/>
                </a:cubicBezTo>
                <a:cubicBezTo>
                  <a:pt x="60387" y="5398"/>
                  <a:pt x="60369" y="6781"/>
                  <a:pt x="60369" y="8181"/>
                </a:cubicBezTo>
                <a:cubicBezTo>
                  <a:pt x="58879" y="8208"/>
                  <a:pt x="57443" y="8297"/>
                  <a:pt x="55962" y="8333"/>
                </a:cubicBezTo>
                <a:cubicBezTo>
                  <a:pt x="55908" y="6923"/>
                  <a:pt x="55855" y="5505"/>
                  <a:pt x="55864" y="4024"/>
                </a:cubicBezTo>
                <a:cubicBezTo>
                  <a:pt x="56745" y="3992"/>
                  <a:pt x="57639" y="3970"/>
                  <a:pt x="58534" y="3970"/>
                </a:cubicBezTo>
                <a:close/>
                <a:moveTo>
                  <a:pt x="51038" y="4024"/>
                </a:moveTo>
                <a:cubicBezTo>
                  <a:pt x="51914" y="4062"/>
                  <a:pt x="52823" y="4086"/>
                  <a:pt x="53728" y="4086"/>
                </a:cubicBezTo>
                <a:cubicBezTo>
                  <a:pt x="54326" y="4086"/>
                  <a:pt x="54922" y="4076"/>
                  <a:pt x="55507" y="4051"/>
                </a:cubicBezTo>
                <a:lnTo>
                  <a:pt x="55507" y="4051"/>
                </a:lnTo>
                <a:cubicBezTo>
                  <a:pt x="55498" y="5523"/>
                  <a:pt x="55569" y="6914"/>
                  <a:pt x="55605" y="8342"/>
                </a:cubicBezTo>
                <a:cubicBezTo>
                  <a:pt x="54053" y="8360"/>
                  <a:pt x="52545" y="8413"/>
                  <a:pt x="51046" y="8476"/>
                </a:cubicBezTo>
                <a:cubicBezTo>
                  <a:pt x="51091" y="7021"/>
                  <a:pt x="51055" y="5505"/>
                  <a:pt x="51029" y="4060"/>
                </a:cubicBezTo>
                <a:cubicBezTo>
                  <a:pt x="51020" y="4042"/>
                  <a:pt x="51020" y="4033"/>
                  <a:pt x="51038" y="4024"/>
                </a:cubicBezTo>
                <a:close/>
                <a:moveTo>
                  <a:pt x="40618" y="3837"/>
                </a:moveTo>
                <a:lnTo>
                  <a:pt x="40618" y="3837"/>
                </a:lnTo>
                <a:cubicBezTo>
                  <a:pt x="40636" y="5433"/>
                  <a:pt x="40573" y="6941"/>
                  <a:pt x="40564" y="8502"/>
                </a:cubicBezTo>
                <a:cubicBezTo>
                  <a:pt x="40437" y="8498"/>
                  <a:pt x="40309" y="8496"/>
                  <a:pt x="40181" y="8496"/>
                </a:cubicBezTo>
                <a:cubicBezTo>
                  <a:pt x="39468" y="8496"/>
                  <a:pt x="38751" y="8552"/>
                  <a:pt x="38040" y="8583"/>
                </a:cubicBezTo>
                <a:cubicBezTo>
                  <a:pt x="37192" y="8618"/>
                  <a:pt x="36362" y="8609"/>
                  <a:pt x="35551" y="8699"/>
                </a:cubicBezTo>
                <a:lnTo>
                  <a:pt x="35542" y="8663"/>
                </a:lnTo>
                <a:cubicBezTo>
                  <a:pt x="35595" y="7120"/>
                  <a:pt x="35622" y="5505"/>
                  <a:pt x="35568" y="3935"/>
                </a:cubicBezTo>
                <a:cubicBezTo>
                  <a:pt x="37183" y="3837"/>
                  <a:pt x="38941" y="3881"/>
                  <a:pt x="40618" y="3837"/>
                </a:cubicBezTo>
                <a:close/>
                <a:moveTo>
                  <a:pt x="44285" y="3743"/>
                </a:moveTo>
                <a:cubicBezTo>
                  <a:pt x="44599" y="3743"/>
                  <a:pt x="44913" y="3750"/>
                  <a:pt x="45230" y="3765"/>
                </a:cubicBezTo>
                <a:cubicBezTo>
                  <a:pt x="45283" y="5433"/>
                  <a:pt x="45408" y="7004"/>
                  <a:pt x="45426" y="8699"/>
                </a:cubicBezTo>
                <a:cubicBezTo>
                  <a:pt x="43910" y="8654"/>
                  <a:pt x="42420" y="8583"/>
                  <a:pt x="40912" y="8520"/>
                </a:cubicBezTo>
                <a:cubicBezTo>
                  <a:pt x="40939" y="6959"/>
                  <a:pt x="40975" y="5407"/>
                  <a:pt x="40975" y="3828"/>
                </a:cubicBezTo>
                <a:cubicBezTo>
                  <a:pt x="42087" y="3821"/>
                  <a:pt x="43178" y="3743"/>
                  <a:pt x="44285" y="3743"/>
                </a:cubicBezTo>
                <a:close/>
                <a:moveTo>
                  <a:pt x="45596" y="3774"/>
                </a:moveTo>
                <a:cubicBezTo>
                  <a:pt x="47291" y="3854"/>
                  <a:pt x="49021" y="3899"/>
                  <a:pt x="50672" y="4015"/>
                </a:cubicBezTo>
                <a:cubicBezTo>
                  <a:pt x="50699" y="5496"/>
                  <a:pt x="50734" y="7013"/>
                  <a:pt x="50690" y="8502"/>
                </a:cubicBezTo>
                <a:cubicBezTo>
                  <a:pt x="49084" y="8592"/>
                  <a:pt x="47478" y="8699"/>
                  <a:pt x="45783" y="8708"/>
                </a:cubicBezTo>
                <a:cubicBezTo>
                  <a:pt x="45765" y="7030"/>
                  <a:pt x="45640" y="5451"/>
                  <a:pt x="45587" y="3810"/>
                </a:cubicBezTo>
                <a:cubicBezTo>
                  <a:pt x="45587" y="3792"/>
                  <a:pt x="45587" y="3783"/>
                  <a:pt x="45596" y="3774"/>
                </a:cubicBezTo>
                <a:close/>
                <a:moveTo>
                  <a:pt x="7351" y="4274"/>
                </a:moveTo>
                <a:cubicBezTo>
                  <a:pt x="7351" y="4996"/>
                  <a:pt x="7333" y="5665"/>
                  <a:pt x="7307" y="6129"/>
                </a:cubicBezTo>
                <a:cubicBezTo>
                  <a:pt x="7262" y="6923"/>
                  <a:pt x="7164" y="7887"/>
                  <a:pt x="7075" y="8904"/>
                </a:cubicBezTo>
                <a:cubicBezTo>
                  <a:pt x="7066" y="8984"/>
                  <a:pt x="7057" y="9055"/>
                  <a:pt x="7048" y="9136"/>
                </a:cubicBezTo>
                <a:cubicBezTo>
                  <a:pt x="5121" y="9100"/>
                  <a:pt x="3355" y="9064"/>
                  <a:pt x="1927" y="9038"/>
                </a:cubicBezTo>
                <a:cubicBezTo>
                  <a:pt x="1900" y="7280"/>
                  <a:pt x="1874" y="5505"/>
                  <a:pt x="1927" y="4854"/>
                </a:cubicBezTo>
                <a:cubicBezTo>
                  <a:pt x="1936" y="4711"/>
                  <a:pt x="1954" y="4541"/>
                  <a:pt x="1963" y="4345"/>
                </a:cubicBezTo>
                <a:lnTo>
                  <a:pt x="7351" y="4274"/>
                </a:lnTo>
                <a:close/>
                <a:moveTo>
                  <a:pt x="35060" y="3908"/>
                </a:moveTo>
                <a:lnTo>
                  <a:pt x="35060" y="3953"/>
                </a:lnTo>
                <a:lnTo>
                  <a:pt x="35220" y="3953"/>
                </a:lnTo>
                <a:cubicBezTo>
                  <a:pt x="35256" y="5532"/>
                  <a:pt x="35256" y="7146"/>
                  <a:pt x="35176" y="8681"/>
                </a:cubicBezTo>
                <a:cubicBezTo>
                  <a:pt x="34569" y="8797"/>
                  <a:pt x="33071" y="9020"/>
                  <a:pt x="30091" y="9171"/>
                </a:cubicBezTo>
                <a:cubicBezTo>
                  <a:pt x="30100" y="9091"/>
                  <a:pt x="30100" y="9020"/>
                  <a:pt x="30109" y="8939"/>
                </a:cubicBezTo>
                <a:cubicBezTo>
                  <a:pt x="30207" y="7922"/>
                  <a:pt x="30296" y="6950"/>
                  <a:pt x="30350" y="6147"/>
                </a:cubicBezTo>
                <a:cubicBezTo>
                  <a:pt x="30376" y="5621"/>
                  <a:pt x="30394" y="4818"/>
                  <a:pt x="30394" y="3970"/>
                </a:cubicBezTo>
                <a:lnTo>
                  <a:pt x="35060" y="3908"/>
                </a:lnTo>
                <a:close/>
                <a:moveTo>
                  <a:pt x="12445" y="4202"/>
                </a:moveTo>
                <a:cubicBezTo>
                  <a:pt x="12454" y="5309"/>
                  <a:pt x="12454" y="6370"/>
                  <a:pt x="12454" y="7137"/>
                </a:cubicBezTo>
                <a:cubicBezTo>
                  <a:pt x="12454" y="7655"/>
                  <a:pt x="12445" y="8377"/>
                  <a:pt x="12436" y="9225"/>
                </a:cubicBezTo>
                <a:cubicBezTo>
                  <a:pt x="10723" y="9198"/>
                  <a:pt x="9028" y="9171"/>
                  <a:pt x="7431" y="9145"/>
                </a:cubicBezTo>
                <a:cubicBezTo>
                  <a:pt x="7440" y="9073"/>
                  <a:pt x="7449" y="9011"/>
                  <a:pt x="7449" y="8939"/>
                </a:cubicBezTo>
                <a:cubicBezTo>
                  <a:pt x="7547" y="7922"/>
                  <a:pt x="7646" y="6950"/>
                  <a:pt x="7690" y="6147"/>
                </a:cubicBezTo>
                <a:cubicBezTo>
                  <a:pt x="7717" y="5683"/>
                  <a:pt x="7735" y="5005"/>
                  <a:pt x="7735" y="4265"/>
                </a:cubicBezTo>
                <a:lnTo>
                  <a:pt x="12445" y="4202"/>
                </a:lnTo>
                <a:close/>
                <a:moveTo>
                  <a:pt x="18592" y="4122"/>
                </a:moveTo>
                <a:lnTo>
                  <a:pt x="18592" y="4122"/>
                </a:lnTo>
                <a:cubicBezTo>
                  <a:pt x="18583" y="4961"/>
                  <a:pt x="18556" y="5648"/>
                  <a:pt x="18485" y="5933"/>
                </a:cubicBezTo>
                <a:cubicBezTo>
                  <a:pt x="18386" y="6361"/>
                  <a:pt x="18395" y="7628"/>
                  <a:pt x="18467" y="9305"/>
                </a:cubicBezTo>
                <a:cubicBezTo>
                  <a:pt x="16647" y="9287"/>
                  <a:pt x="14729" y="9261"/>
                  <a:pt x="12829" y="9234"/>
                </a:cubicBezTo>
                <a:cubicBezTo>
                  <a:pt x="12829" y="8386"/>
                  <a:pt x="12838" y="7655"/>
                  <a:pt x="12838" y="7137"/>
                </a:cubicBezTo>
                <a:cubicBezTo>
                  <a:pt x="12838" y="6370"/>
                  <a:pt x="12838" y="5300"/>
                  <a:pt x="12829" y="4202"/>
                </a:cubicBezTo>
                <a:lnTo>
                  <a:pt x="18592" y="4122"/>
                </a:lnTo>
                <a:close/>
                <a:moveTo>
                  <a:pt x="30011" y="3970"/>
                </a:moveTo>
                <a:cubicBezTo>
                  <a:pt x="30011" y="4809"/>
                  <a:pt x="29993" y="5603"/>
                  <a:pt x="29966" y="6129"/>
                </a:cubicBezTo>
                <a:cubicBezTo>
                  <a:pt x="29912" y="6923"/>
                  <a:pt x="29823" y="7887"/>
                  <a:pt x="29725" y="8904"/>
                </a:cubicBezTo>
                <a:cubicBezTo>
                  <a:pt x="29716" y="9002"/>
                  <a:pt x="29707" y="9091"/>
                  <a:pt x="29698" y="9189"/>
                </a:cubicBezTo>
                <a:cubicBezTo>
                  <a:pt x="28503" y="9243"/>
                  <a:pt x="27076" y="9287"/>
                  <a:pt x="25389" y="9305"/>
                </a:cubicBezTo>
                <a:cubicBezTo>
                  <a:pt x="25158" y="9305"/>
                  <a:pt x="24917" y="9314"/>
                  <a:pt x="24667" y="9314"/>
                </a:cubicBezTo>
                <a:cubicBezTo>
                  <a:pt x="24667" y="9270"/>
                  <a:pt x="24667" y="9234"/>
                  <a:pt x="24658" y="9189"/>
                </a:cubicBezTo>
                <a:cubicBezTo>
                  <a:pt x="24640" y="7387"/>
                  <a:pt x="24613" y="5523"/>
                  <a:pt x="24658" y="4854"/>
                </a:cubicBezTo>
                <a:cubicBezTo>
                  <a:pt x="24676" y="4640"/>
                  <a:pt x="24703" y="4363"/>
                  <a:pt x="24729" y="4042"/>
                </a:cubicBezTo>
                <a:lnTo>
                  <a:pt x="30011" y="3970"/>
                </a:lnTo>
                <a:close/>
                <a:moveTo>
                  <a:pt x="24346" y="4051"/>
                </a:moveTo>
                <a:lnTo>
                  <a:pt x="24346" y="4051"/>
                </a:lnTo>
                <a:cubicBezTo>
                  <a:pt x="24319" y="4354"/>
                  <a:pt x="24292" y="4622"/>
                  <a:pt x="24274" y="4827"/>
                </a:cubicBezTo>
                <a:cubicBezTo>
                  <a:pt x="24221" y="5514"/>
                  <a:pt x="24248" y="7387"/>
                  <a:pt x="24274" y="9198"/>
                </a:cubicBezTo>
                <a:cubicBezTo>
                  <a:pt x="24274" y="9234"/>
                  <a:pt x="24283" y="9278"/>
                  <a:pt x="24283" y="9314"/>
                </a:cubicBezTo>
                <a:cubicBezTo>
                  <a:pt x="23633" y="9318"/>
                  <a:pt x="22932" y="9320"/>
                  <a:pt x="22192" y="9320"/>
                </a:cubicBezTo>
                <a:cubicBezTo>
                  <a:pt x="21146" y="9320"/>
                  <a:pt x="20021" y="9316"/>
                  <a:pt x="18850" y="9305"/>
                </a:cubicBezTo>
                <a:cubicBezTo>
                  <a:pt x="18788" y="7762"/>
                  <a:pt x="18770" y="6415"/>
                  <a:pt x="18859" y="6022"/>
                </a:cubicBezTo>
                <a:cubicBezTo>
                  <a:pt x="18931" y="5710"/>
                  <a:pt x="18966" y="4987"/>
                  <a:pt x="18975" y="4122"/>
                </a:cubicBezTo>
                <a:lnTo>
                  <a:pt x="24346" y="4051"/>
                </a:lnTo>
                <a:close/>
                <a:moveTo>
                  <a:pt x="70557" y="8574"/>
                </a:moveTo>
                <a:lnTo>
                  <a:pt x="70557" y="8574"/>
                </a:lnTo>
                <a:cubicBezTo>
                  <a:pt x="70566" y="9983"/>
                  <a:pt x="70557" y="11473"/>
                  <a:pt x="70503" y="12874"/>
                </a:cubicBezTo>
                <a:cubicBezTo>
                  <a:pt x="68826" y="13097"/>
                  <a:pt x="67006" y="13186"/>
                  <a:pt x="65142" y="13230"/>
                </a:cubicBezTo>
                <a:cubicBezTo>
                  <a:pt x="65124" y="11687"/>
                  <a:pt x="65052" y="10197"/>
                  <a:pt x="65035" y="8645"/>
                </a:cubicBezTo>
                <a:lnTo>
                  <a:pt x="65035" y="8645"/>
                </a:lnTo>
                <a:cubicBezTo>
                  <a:pt x="65544" y="8665"/>
                  <a:pt x="66060" y="8673"/>
                  <a:pt x="66576" y="8673"/>
                </a:cubicBezTo>
                <a:cubicBezTo>
                  <a:pt x="67914" y="8673"/>
                  <a:pt x="69263" y="8619"/>
                  <a:pt x="70557" y="8574"/>
                </a:cubicBezTo>
                <a:close/>
                <a:moveTo>
                  <a:pt x="61617" y="8494"/>
                </a:moveTo>
                <a:cubicBezTo>
                  <a:pt x="62659" y="8494"/>
                  <a:pt x="63689" y="8558"/>
                  <a:pt x="64687" y="8627"/>
                </a:cubicBezTo>
                <a:cubicBezTo>
                  <a:pt x="64696" y="10188"/>
                  <a:pt x="64767" y="11687"/>
                  <a:pt x="64785" y="13239"/>
                </a:cubicBezTo>
                <a:cubicBezTo>
                  <a:pt x="63429" y="13284"/>
                  <a:pt x="62073" y="13320"/>
                  <a:pt x="60726" y="13382"/>
                </a:cubicBezTo>
                <a:cubicBezTo>
                  <a:pt x="60726" y="11785"/>
                  <a:pt x="60735" y="10126"/>
                  <a:pt x="60717" y="8511"/>
                </a:cubicBezTo>
                <a:cubicBezTo>
                  <a:pt x="61018" y="8499"/>
                  <a:pt x="61318" y="8494"/>
                  <a:pt x="61617" y="8494"/>
                </a:cubicBezTo>
                <a:close/>
                <a:moveTo>
                  <a:pt x="50627" y="8850"/>
                </a:moveTo>
                <a:cubicBezTo>
                  <a:pt x="50699" y="8859"/>
                  <a:pt x="50672" y="8886"/>
                  <a:pt x="50681" y="8957"/>
                </a:cubicBezTo>
                <a:cubicBezTo>
                  <a:pt x="50699" y="9100"/>
                  <a:pt x="50672" y="9305"/>
                  <a:pt x="50672" y="9403"/>
                </a:cubicBezTo>
                <a:cubicBezTo>
                  <a:pt x="50627" y="10777"/>
                  <a:pt x="50583" y="12196"/>
                  <a:pt x="50493" y="13480"/>
                </a:cubicBezTo>
                <a:cubicBezTo>
                  <a:pt x="49890" y="13470"/>
                  <a:pt x="49281" y="13464"/>
                  <a:pt x="48672" y="13464"/>
                </a:cubicBezTo>
                <a:cubicBezTo>
                  <a:pt x="47677" y="13464"/>
                  <a:pt x="46683" y="13481"/>
                  <a:pt x="45721" y="13525"/>
                </a:cubicBezTo>
                <a:cubicBezTo>
                  <a:pt x="45792" y="12080"/>
                  <a:pt x="45801" y="10581"/>
                  <a:pt x="45792" y="9064"/>
                </a:cubicBezTo>
                <a:cubicBezTo>
                  <a:pt x="47041" y="9064"/>
                  <a:pt x="48227" y="8984"/>
                  <a:pt x="49441" y="8922"/>
                </a:cubicBezTo>
                <a:cubicBezTo>
                  <a:pt x="49717" y="8913"/>
                  <a:pt x="50029" y="8895"/>
                  <a:pt x="50333" y="8877"/>
                </a:cubicBezTo>
                <a:cubicBezTo>
                  <a:pt x="50431" y="8868"/>
                  <a:pt x="50574" y="8850"/>
                  <a:pt x="50627" y="8850"/>
                </a:cubicBezTo>
                <a:close/>
                <a:moveTo>
                  <a:pt x="60369" y="8529"/>
                </a:moveTo>
                <a:cubicBezTo>
                  <a:pt x="60378" y="10171"/>
                  <a:pt x="60360" y="11776"/>
                  <a:pt x="60378" y="13391"/>
                </a:cubicBezTo>
                <a:cubicBezTo>
                  <a:pt x="58942" y="13471"/>
                  <a:pt x="57478" y="13525"/>
                  <a:pt x="55989" y="13543"/>
                </a:cubicBezTo>
                <a:cubicBezTo>
                  <a:pt x="56007" y="11928"/>
                  <a:pt x="56042" y="10269"/>
                  <a:pt x="55971" y="8690"/>
                </a:cubicBezTo>
                <a:cubicBezTo>
                  <a:pt x="57452" y="8645"/>
                  <a:pt x="58879" y="8565"/>
                  <a:pt x="60369" y="8529"/>
                </a:cubicBezTo>
                <a:close/>
                <a:moveTo>
                  <a:pt x="55623" y="8699"/>
                </a:moveTo>
                <a:cubicBezTo>
                  <a:pt x="55694" y="10287"/>
                  <a:pt x="55650" y="11928"/>
                  <a:pt x="55632" y="13543"/>
                </a:cubicBezTo>
                <a:cubicBezTo>
                  <a:pt x="55458" y="13544"/>
                  <a:pt x="55285" y="13544"/>
                  <a:pt x="55113" y="13544"/>
                </a:cubicBezTo>
                <a:cubicBezTo>
                  <a:pt x="53672" y="13544"/>
                  <a:pt x="52268" y="13513"/>
                  <a:pt x="50850" y="13489"/>
                </a:cubicBezTo>
                <a:cubicBezTo>
                  <a:pt x="50939" y="11964"/>
                  <a:pt x="51011" y="10420"/>
                  <a:pt x="51046" y="8832"/>
                </a:cubicBezTo>
                <a:cubicBezTo>
                  <a:pt x="52554" y="8770"/>
                  <a:pt x="54071" y="8716"/>
                  <a:pt x="55623" y="8699"/>
                </a:cubicBezTo>
                <a:close/>
                <a:moveTo>
                  <a:pt x="40924" y="8876"/>
                </a:moveTo>
                <a:cubicBezTo>
                  <a:pt x="40926" y="8876"/>
                  <a:pt x="40928" y="8876"/>
                  <a:pt x="40930" y="8877"/>
                </a:cubicBezTo>
                <a:cubicBezTo>
                  <a:pt x="42420" y="8939"/>
                  <a:pt x="43910" y="9011"/>
                  <a:pt x="45426" y="9046"/>
                </a:cubicBezTo>
                <a:cubicBezTo>
                  <a:pt x="45462" y="10563"/>
                  <a:pt x="45426" y="12080"/>
                  <a:pt x="45364" y="13534"/>
                </a:cubicBezTo>
                <a:cubicBezTo>
                  <a:pt x="43865" y="13614"/>
                  <a:pt x="42384" y="13703"/>
                  <a:pt x="40894" y="13792"/>
                </a:cubicBezTo>
                <a:cubicBezTo>
                  <a:pt x="40921" y="12187"/>
                  <a:pt x="40912" y="10501"/>
                  <a:pt x="40912" y="8904"/>
                </a:cubicBezTo>
                <a:cubicBezTo>
                  <a:pt x="40896" y="8904"/>
                  <a:pt x="40909" y="8876"/>
                  <a:pt x="40924" y="8876"/>
                </a:cubicBezTo>
                <a:close/>
                <a:moveTo>
                  <a:pt x="40145" y="8849"/>
                </a:moveTo>
                <a:cubicBezTo>
                  <a:pt x="40282" y="8849"/>
                  <a:pt x="40420" y="8852"/>
                  <a:pt x="40555" y="8859"/>
                </a:cubicBezTo>
                <a:cubicBezTo>
                  <a:pt x="40573" y="10510"/>
                  <a:pt x="40555" y="12169"/>
                  <a:pt x="40537" y="13801"/>
                </a:cubicBezTo>
                <a:cubicBezTo>
                  <a:pt x="38825" y="13891"/>
                  <a:pt x="37094" y="13953"/>
                  <a:pt x="35381" y="14042"/>
                </a:cubicBezTo>
                <a:cubicBezTo>
                  <a:pt x="35479" y="12419"/>
                  <a:pt x="35488" y="10715"/>
                  <a:pt x="35533" y="9046"/>
                </a:cubicBezTo>
                <a:cubicBezTo>
                  <a:pt x="36853" y="8957"/>
                  <a:pt x="38218" y="8931"/>
                  <a:pt x="39583" y="8859"/>
                </a:cubicBezTo>
                <a:cubicBezTo>
                  <a:pt x="39768" y="8854"/>
                  <a:pt x="39957" y="8849"/>
                  <a:pt x="40145" y="8849"/>
                </a:cubicBezTo>
                <a:close/>
                <a:moveTo>
                  <a:pt x="35176" y="9073"/>
                </a:moveTo>
                <a:lnTo>
                  <a:pt x="35176" y="9073"/>
                </a:lnTo>
                <a:cubicBezTo>
                  <a:pt x="35122" y="10724"/>
                  <a:pt x="35131" y="12436"/>
                  <a:pt x="35024" y="14024"/>
                </a:cubicBezTo>
                <a:cubicBezTo>
                  <a:pt x="34293" y="14078"/>
                  <a:pt x="32428" y="14123"/>
                  <a:pt x="29850" y="14149"/>
                </a:cubicBezTo>
                <a:cubicBezTo>
                  <a:pt x="29805" y="13561"/>
                  <a:pt x="29796" y="12963"/>
                  <a:pt x="29832" y="12321"/>
                </a:cubicBezTo>
                <a:cubicBezTo>
                  <a:pt x="29877" y="11473"/>
                  <a:pt x="29957" y="10518"/>
                  <a:pt x="30055" y="9555"/>
                </a:cubicBezTo>
                <a:cubicBezTo>
                  <a:pt x="32990" y="9412"/>
                  <a:pt x="34498" y="9198"/>
                  <a:pt x="35176" y="9073"/>
                </a:cubicBezTo>
                <a:close/>
                <a:moveTo>
                  <a:pt x="29663" y="9573"/>
                </a:moveTo>
                <a:cubicBezTo>
                  <a:pt x="29573" y="10518"/>
                  <a:pt x="29493" y="11464"/>
                  <a:pt x="29449" y="12303"/>
                </a:cubicBezTo>
                <a:cubicBezTo>
                  <a:pt x="29413" y="12954"/>
                  <a:pt x="29422" y="13561"/>
                  <a:pt x="29466" y="14158"/>
                </a:cubicBezTo>
                <a:cubicBezTo>
                  <a:pt x="28030" y="14176"/>
                  <a:pt x="26398" y="14185"/>
                  <a:pt x="24631" y="14194"/>
                </a:cubicBezTo>
                <a:cubicBezTo>
                  <a:pt x="24631" y="13792"/>
                  <a:pt x="24640" y="13462"/>
                  <a:pt x="24658" y="13248"/>
                </a:cubicBezTo>
                <a:cubicBezTo>
                  <a:pt x="24711" y="12767"/>
                  <a:pt x="24694" y="11321"/>
                  <a:pt x="24667" y="9698"/>
                </a:cubicBezTo>
                <a:cubicBezTo>
                  <a:pt x="24917" y="9698"/>
                  <a:pt x="25166" y="9698"/>
                  <a:pt x="25398" y="9689"/>
                </a:cubicBezTo>
                <a:cubicBezTo>
                  <a:pt x="27058" y="9671"/>
                  <a:pt x="28476" y="9626"/>
                  <a:pt x="29663" y="9573"/>
                </a:cubicBezTo>
                <a:close/>
                <a:moveTo>
                  <a:pt x="1927" y="9421"/>
                </a:moveTo>
                <a:cubicBezTo>
                  <a:pt x="3355" y="9448"/>
                  <a:pt x="5103" y="9484"/>
                  <a:pt x="7012" y="9519"/>
                </a:cubicBezTo>
                <a:cubicBezTo>
                  <a:pt x="6923" y="10483"/>
                  <a:pt x="6834" y="11446"/>
                  <a:pt x="6789" y="12303"/>
                </a:cubicBezTo>
                <a:cubicBezTo>
                  <a:pt x="6753" y="12963"/>
                  <a:pt x="6771" y="13587"/>
                  <a:pt x="6807" y="14203"/>
                </a:cubicBezTo>
                <a:cubicBezTo>
                  <a:pt x="5112" y="14194"/>
                  <a:pt x="3462" y="14194"/>
                  <a:pt x="1900" y="14185"/>
                </a:cubicBezTo>
                <a:cubicBezTo>
                  <a:pt x="1900" y="13784"/>
                  <a:pt x="1900" y="13453"/>
                  <a:pt x="1927" y="13248"/>
                </a:cubicBezTo>
                <a:cubicBezTo>
                  <a:pt x="1972" y="12740"/>
                  <a:pt x="1954" y="11152"/>
                  <a:pt x="1927" y="9421"/>
                </a:cubicBezTo>
                <a:close/>
                <a:moveTo>
                  <a:pt x="7396" y="9528"/>
                </a:moveTo>
                <a:cubicBezTo>
                  <a:pt x="9002" y="9555"/>
                  <a:pt x="10705" y="9591"/>
                  <a:pt x="12436" y="9609"/>
                </a:cubicBezTo>
                <a:cubicBezTo>
                  <a:pt x="12436" y="9680"/>
                  <a:pt x="12436" y="9742"/>
                  <a:pt x="12436" y="9805"/>
                </a:cubicBezTo>
                <a:cubicBezTo>
                  <a:pt x="12427" y="11179"/>
                  <a:pt x="12409" y="12775"/>
                  <a:pt x="12409" y="14212"/>
                </a:cubicBezTo>
                <a:cubicBezTo>
                  <a:pt x="10652" y="14212"/>
                  <a:pt x="8903" y="14203"/>
                  <a:pt x="7191" y="14203"/>
                </a:cubicBezTo>
                <a:cubicBezTo>
                  <a:pt x="7155" y="13587"/>
                  <a:pt x="7137" y="12981"/>
                  <a:pt x="7173" y="12321"/>
                </a:cubicBezTo>
                <a:cubicBezTo>
                  <a:pt x="7217" y="11464"/>
                  <a:pt x="7307" y="10501"/>
                  <a:pt x="7396" y="9528"/>
                </a:cubicBezTo>
                <a:close/>
                <a:moveTo>
                  <a:pt x="12820" y="9617"/>
                </a:moveTo>
                <a:cubicBezTo>
                  <a:pt x="14729" y="9644"/>
                  <a:pt x="16656" y="9671"/>
                  <a:pt x="18476" y="9689"/>
                </a:cubicBezTo>
                <a:cubicBezTo>
                  <a:pt x="18529" y="10813"/>
                  <a:pt x="18592" y="12106"/>
                  <a:pt x="18672" y="13436"/>
                </a:cubicBezTo>
                <a:cubicBezTo>
                  <a:pt x="18681" y="13712"/>
                  <a:pt x="18699" y="13971"/>
                  <a:pt x="18708" y="14212"/>
                </a:cubicBezTo>
                <a:lnTo>
                  <a:pt x="12793" y="14212"/>
                </a:lnTo>
                <a:cubicBezTo>
                  <a:pt x="12793" y="12784"/>
                  <a:pt x="12811" y="11179"/>
                  <a:pt x="12820" y="9814"/>
                </a:cubicBezTo>
                <a:cubicBezTo>
                  <a:pt x="12820" y="9742"/>
                  <a:pt x="12820" y="9680"/>
                  <a:pt x="12820" y="9617"/>
                </a:cubicBezTo>
                <a:close/>
                <a:moveTo>
                  <a:pt x="18868" y="9689"/>
                </a:moveTo>
                <a:lnTo>
                  <a:pt x="18868" y="9689"/>
                </a:lnTo>
                <a:cubicBezTo>
                  <a:pt x="20197" y="9698"/>
                  <a:pt x="21473" y="9707"/>
                  <a:pt x="22633" y="9707"/>
                </a:cubicBezTo>
                <a:cubicBezTo>
                  <a:pt x="23213" y="9707"/>
                  <a:pt x="23766" y="9707"/>
                  <a:pt x="24283" y="9698"/>
                </a:cubicBezTo>
                <a:lnTo>
                  <a:pt x="24283" y="9698"/>
                </a:lnTo>
                <a:cubicBezTo>
                  <a:pt x="24310" y="11259"/>
                  <a:pt x="24328" y="12758"/>
                  <a:pt x="24274" y="13213"/>
                </a:cubicBezTo>
                <a:cubicBezTo>
                  <a:pt x="24257" y="13436"/>
                  <a:pt x="24248" y="13784"/>
                  <a:pt x="24248" y="14194"/>
                </a:cubicBezTo>
                <a:cubicBezTo>
                  <a:pt x="22624" y="14203"/>
                  <a:pt x="20893" y="14212"/>
                  <a:pt x="19100" y="14212"/>
                </a:cubicBezTo>
                <a:cubicBezTo>
                  <a:pt x="19082" y="13971"/>
                  <a:pt x="19064" y="13703"/>
                  <a:pt x="19056" y="13418"/>
                </a:cubicBezTo>
                <a:cubicBezTo>
                  <a:pt x="18993" y="12347"/>
                  <a:pt x="18922" y="10973"/>
                  <a:pt x="18868" y="9689"/>
                </a:cubicBezTo>
                <a:close/>
                <a:moveTo>
                  <a:pt x="50841" y="13846"/>
                </a:moveTo>
                <a:cubicBezTo>
                  <a:pt x="52169" y="13868"/>
                  <a:pt x="53522" y="13904"/>
                  <a:pt x="54863" y="13904"/>
                </a:cubicBezTo>
                <a:cubicBezTo>
                  <a:pt x="55117" y="13904"/>
                  <a:pt x="55370" y="13902"/>
                  <a:pt x="55623" y="13900"/>
                </a:cubicBezTo>
                <a:lnTo>
                  <a:pt x="55623" y="13900"/>
                </a:lnTo>
                <a:cubicBezTo>
                  <a:pt x="55605" y="15577"/>
                  <a:pt x="55543" y="17245"/>
                  <a:pt x="55578" y="18940"/>
                </a:cubicBezTo>
                <a:cubicBezTo>
                  <a:pt x="54160" y="18891"/>
                  <a:pt x="52742" y="18850"/>
                  <a:pt x="51283" y="18850"/>
                </a:cubicBezTo>
                <a:cubicBezTo>
                  <a:pt x="51145" y="18850"/>
                  <a:pt x="51007" y="18850"/>
                  <a:pt x="50868" y="18851"/>
                </a:cubicBezTo>
                <a:cubicBezTo>
                  <a:pt x="50743" y="17290"/>
                  <a:pt x="50734" y="15479"/>
                  <a:pt x="50823" y="13873"/>
                </a:cubicBezTo>
                <a:cubicBezTo>
                  <a:pt x="50823" y="13864"/>
                  <a:pt x="50823" y="13846"/>
                  <a:pt x="50841" y="13846"/>
                </a:cubicBezTo>
                <a:close/>
                <a:moveTo>
                  <a:pt x="48577" y="13820"/>
                </a:moveTo>
                <a:cubicBezTo>
                  <a:pt x="49209" y="13820"/>
                  <a:pt x="49844" y="13826"/>
                  <a:pt x="50475" y="13837"/>
                </a:cubicBezTo>
                <a:cubicBezTo>
                  <a:pt x="50377" y="15452"/>
                  <a:pt x="50386" y="17281"/>
                  <a:pt x="50520" y="18851"/>
                </a:cubicBezTo>
                <a:cubicBezTo>
                  <a:pt x="50425" y="18850"/>
                  <a:pt x="50331" y="18850"/>
                  <a:pt x="50236" y="18850"/>
                </a:cubicBezTo>
                <a:cubicBezTo>
                  <a:pt x="48697" y="18850"/>
                  <a:pt x="47217" y="18916"/>
                  <a:pt x="45729" y="18958"/>
                </a:cubicBezTo>
                <a:cubicBezTo>
                  <a:pt x="45676" y="17307"/>
                  <a:pt x="45640" y="15541"/>
                  <a:pt x="45712" y="13873"/>
                </a:cubicBezTo>
                <a:cubicBezTo>
                  <a:pt x="46650" y="13835"/>
                  <a:pt x="47611" y="13820"/>
                  <a:pt x="48577" y="13820"/>
                </a:cubicBezTo>
                <a:close/>
                <a:moveTo>
                  <a:pt x="60378" y="13748"/>
                </a:moveTo>
                <a:cubicBezTo>
                  <a:pt x="60405" y="15603"/>
                  <a:pt x="60565" y="17388"/>
                  <a:pt x="60699" y="19109"/>
                </a:cubicBezTo>
                <a:cubicBezTo>
                  <a:pt x="59084" y="19083"/>
                  <a:pt x="57487" y="19029"/>
                  <a:pt x="55935" y="18940"/>
                </a:cubicBezTo>
                <a:cubicBezTo>
                  <a:pt x="55899" y="17245"/>
                  <a:pt x="55962" y="15577"/>
                  <a:pt x="55971" y="13900"/>
                </a:cubicBezTo>
                <a:cubicBezTo>
                  <a:pt x="57478" y="13882"/>
                  <a:pt x="58924" y="13810"/>
                  <a:pt x="60378" y="13748"/>
                </a:cubicBezTo>
                <a:close/>
                <a:moveTo>
                  <a:pt x="64776" y="13596"/>
                </a:moveTo>
                <a:cubicBezTo>
                  <a:pt x="64812" y="13623"/>
                  <a:pt x="64794" y="13694"/>
                  <a:pt x="64794" y="13748"/>
                </a:cubicBezTo>
                <a:cubicBezTo>
                  <a:pt x="64803" y="15532"/>
                  <a:pt x="64758" y="17388"/>
                  <a:pt x="64776" y="19190"/>
                </a:cubicBezTo>
                <a:cubicBezTo>
                  <a:pt x="63536" y="19163"/>
                  <a:pt x="62323" y="19118"/>
                  <a:pt x="61065" y="19109"/>
                </a:cubicBezTo>
                <a:cubicBezTo>
                  <a:pt x="60904" y="17361"/>
                  <a:pt x="60770" y="15595"/>
                  <a:pt x="60726" y="13730"/>
                </a:cubicBezTo>
                <a:cubicBezTo>
                  <a:pt x="62073" y="13676"/>
                  <a:pt x="63429" y="13641"/>
                  <a:pt x="64776" y="13596"/>
                </a:cubicBezTo>
                <a:close/>
                <a:moveTo>
                  <a:pt x="70458" y="13227"/>
                </a:moveTo>
                <a:cubicBezTo>
                  <a:pt x="70487" y="13227"/>
                  <a:pt x="70494" y="13253"/>
                  <a:pt x="70494" y="13382"/>
                </a:cubicBezTo>
                <a:cubicBezTo>
                  <a:pt x="70494" y="13766"/>
                  <a:pt x="70459" y="14247"/>
                  <a:pt x="70441" y="14604"/>
                </a:cubicBezTo>
                <a:cubicBezTo>
                  <a:pt x="70378" y="15996"/>
                  <a:pt x="70307" y="17441"/>
                  <a:pt x="70289" y="18824"/>
                </a:cubicBezTo>
                <a:cubicBezTo>
                  <a:pt x="69531" y="18949"/>
                  <a:pt x="68701" y="19118"/>
                  <a:pt x="67818" y="19127"/>
                </a:cubicBezTo>
                <a:cubicBezTo>
                  <a:pt x="66944" y="19145"/>
                  <a:pt x="66025" y="19190"/>
                  <a:pt x="65133" y="19199"/>
                </a:cubicBezTo>
                <a:cubicBezTo>
                  <a:pt x="65124" y="17325"/>
                  <a:pt x="65142" y="15461"/>
                  <a:pt x="65151" y="13587"/>
                </a:cubicBezTo>
                <a:cubicBezTo>
                  <a:pt x="66979" y="13561"/>
                  <a:pt x="68746" y="13436"/>
                  <a:pt x="70378" y="13239"/>
                </a:cubicBezTo>
                <a:cubicBezTo>
                  <a:pt x="70415" y="13236"/>
                  <a:pt x="70440" y="13227"/>
                  <a:pt x="70458" y="13227"/>
                </a:cubicBezTo>
                <a:close/>
                <a:moveTo>
                  <a:pt x="45355" y="13900"/>
                </a:moveTo>
                <a:cubicBezTo>
                  <a:pt x="45283" y="15559"/>
                  <a:pt x="45319" y="17334"/>
                  <a:pt x="45382" y="18984"/>
                </a:cubicBezTo>
                <a:cubicBezTo>
                  <a:pt x="43838" y="19047"/>
                  <a:pt x="42339" y="19163"/>
                  <a:pt x="40778" y="19208"/>
                </a:cubicBezTo>
                <a:cubicBezTo>
                  <a:pt x="40707" y="17521"/>
                  <a:pt x="40832" y="15809"/>
                  <a:pt x="40885" y="14149"/>
                </a:cubicBezTo>
                <a:cubicBezTo>
                  <a:pt x="42384" y="14069"/>
                  <a:pt x="43838" y="13953"/>
                  <a:pt x="45355" y="13900"/>
                </a:cubicBezTo>
                <a:close/>
                <a:moveTo>
                  <a:pt x="40529" y="14167"/>
                </a:moveTo>
                <a:cubicBezTo>
                  <a:pt x="40475" y="15826"/>
                  <a:pt x="40350" y="17539"/>
                  <a:pt x="40430" y="19234"/>
                </a:cubicBezTo>
                <a:cubicBezTo>
                  <a:pt x="38718" y="19288"/>
                  <a:pt x="37031" y="19377"/>
                  <a:pt x="35444" y="19564"/>
                </a:cubicBezTo>
                <a:cubicBezTo>
                  <a:pt x="35328" y="17923"/>
                  <a:pt x="35220" y="16112"/>
                  <a:pt x="35354" y="14399"/>
                </a:cubicBezTo>
                <a:cubicBezTo>
                  <a:pt x="37076" y="14319"/>
                  <a:pt x="38789" y="14230"/>
                  <a:pt x="40529" y="14167"/>
                </a:cubicBezTo>
                <a:close/>
                <a:moveTo>
                  <a:pt x="34953" y="14408"/>
                </a:moveTo>
                <a:lnTo>
                  <a:pt x="34953" y="14426"/>
                </a:lnTo>
                <a:lnTo>
                  <a:pt x="34997" y="14426"/>
                </a:lnTo>
                <a:cubicBezTo>
                  <a:pt x="34980" y="14711"/>
                  <a:pt x="34962" y="14997"/>
                  <a:pt x="34953" y="15282"/>
                </a:cubicBezTo>
                <a:lnTo>
                  <a:pt x="34953" y="16504"/>
                </a:lnTo>
                <a:lnTo>
                  <a:pt x="34944" y="16504"/>
                </a:lnTo>
                <a:cubicBezTo>
                  <a:pt x="34953" y="17566"/>
                  <a:pt x="35024" y="18610"/>
                  <a:pt x="35096" y="19609"/>
                </a:cubicBezTo>
                <a:cubicBezTo>
                  <a:pt x="35024" y="19609"/>
                  <a:pt x="34962" y="19618"/>
                  <a:pt x="34899" y="19627"/>
                </a:cubicBezTo>
                <a:lnTo>
                  <a:pt x="34899" y="19636"/>
                </a:lnTo>
                <a:cubicBezTo>
                  <a:pt x="34337" y="19654"/>
                  <a:pt x="32607" y="19689"/>
                  <a:pt x="30171" y="19743"/>
                </a:cubicBezTo>
                <a:cubicBezTo>
                  <a:pt x="30144" y="18949"/>
                  <a:pt x="30118" y="18271"/>
                  <a:pt x="30109" y="17807"/>
                </a:cubicBezTo>
                <a:cubicBezTo>
                  <a:pt x="30100" y="16986"/>
                  <a:pt x="30028" y="16219"/>
                  <a:pt x="29957" y="15470"/>
                </a:cubicBezTo>
                <a:cubicBezTo>
                  <a:pt x="29930" y="15157"/>
                  <a:pt x="29904" y="14845"/>
                  <a:pt x="29877" y="14542"/>
                </a:cubicBezTo>
                <a:cubicBezTo>
                  <a:pt x="32303" y="14506"/>
                  <a:pt x="34105" y="14470"/>
                  <a:pt x="34953" y="14408"/>
                </a:cubicBezTo>
                <a:close/>
                <a:moveTo>
                  <a:pt x="29493" y="14542"/>
                </a:moveTo>
                <a:cubicBezTo>
                  <a:pt x="29511" y="14863"/>
                  <a:pt x="29547" y="15184"/>
                  <a:pt x="29573" y="15505"/>
                </a:cubicBezTo>
                <a:cubicBezTo>
                  <a:pt x="29645" y="16246"/>
                  <a:pt x="29716" y="17004"/>
                  <a:pt x="29725" y="17816"/>
                </a:cubicBezTo>
                <a:cubicBezTo>
                  <a:pt x="29734" y="18280"/>
                  <a:pt x="29761" y="18958"/>
                  <a:pt x="29788" y="19752"/>
                </a:cubicBezTo>
                <a:cubicBezTo>
                  <a:pt x="28262" y="19787"/>
                  <a:pt x="26487" y="19823"/>
                  <a:pt x="24551" y="19868"/>
                </a:cubicBezTo>
                <a:cubicBezTo>
                  <a:pt x="24578" y="19591"/>
                  <a:pt x="24604" y="19368"/>
                  <a:pt x="24631" y="19216"/>
                </a:cubicBezTo>
                <a:cubicBezTo>
                  <a:pt x="24729" y="18583"/>
                  <a:pt x="24694" y="17147"/>
                  <a:pt x="24667" y="15764"/>
                </a:cubicBezTo>
                <a:cubicBezTo>
                  <a:pt x="24658" y="15354"/>
                  <a:pt x="24649" y="14952"/>
                  <a:pt x="24640" y="14586"/>
                </a:cubicBezTo>
                <a:cubicBezTo>
                  <a:pt x="26415" y="14578"/>
                  <a:pt x="28048" y="14560"/>
                  <a:pt x="29493" y="14542"/>
                </a:cubicBezTo>
                <a:close/>
                <a:moveTo>
                  <a:pt x="24257" y="14586"/>
                </a:moveTo>
                <a:cubicBezTo>
                  <a:pt x="24257" y="14952"/>
                  <a:pt x="24274" y="15354"/>
                  <a:pt x="24283" y="15773"/>
                </a:cubicBezTo>
                <a:cubicBezTo>
                  <a:pt x="24310" y="17075"/>
                  <a:pt x="24346" y="18556"/>
                  <a:pt x="24248" y="19163"/>
                </a:cubicBezTo>
                <a:cubicBezTo>
                  <a:pt x="24221" y="19323"/>
                  <a:pt x="24194" y="19573"/>
                  <a:pt x="24167" y="19877"/>
                </a:cubicBezTo>
                <a:cubicBezTo>
                  <a:pt x="22544" y="19921"/>
                  <a:pt x="20813" y="19957"/>
                  <a:pt x="19038" y="20001"/>
                </a:cubicBezTo>
                <a:cubicBezTo>
                  <a:pt x="19118" y="18101"/>
                  <a:pt x="19180" y="16210"/>
                  <a:pt x="19154" y="15452"/>
                </a:cubicBezTo>
                <a:cubicBezTo>
                  <a:pt x="19154" y="15256"/>
                  <a:pt x="19136" y="14961"/>
                  <a:pt x="19118" y="14604"/>
                </a:cubicBezTo>
                <a:cubicBezTo>
                  <a:pt x="20902" y="14595"/>
                  <a:pt x="22633" y="14595"/>
                  <a:pt x="24257" y="14586"/>
                </a:cubicBezTo>
                <a:close/>
                <a:moveTo>
                  <a:pt x="18734" y="14604"/>
                </a:moveTo>
                <a:cubicBezTo>
                  <a:pt x="18752" y="14970"/>
                  <a:pt x="18761" y="15264"/>
                  <a:pt x="18770" y="15470"/>
                </a:cubicBezTo>
                <a:cubicBezTo>
                  <a:pt x="18797" y="16210"/>
                  <a:pt x="18725" y="18110"/>
                  <a:pt x="18654" y="20010"/>
                </a:cubicBezTo>
                <a:cubicBezTo>
                  <a:pt x="16781" y="20064"/>
                  <a:pt x="14863" y="20109"/>
                  <a:pt x="12971" y="20162"/>
                </a:cubicBezTo>
                <a:cubicBezTo>
                  <a:pt x="12918" y="19190"/>
                  <a:pt x="12873" y="18351"/>
                  <a:pt x="12838" y="17905"/>
                </a:cubicBezTo>
                <a:cubicBezTo>
                  <a:pt x="12802" y="17405"/>
                  <a:pt x="12793" y="16130"/>
                  <a:pt x="12793" y="14604"/>
                </a:cubicBezTo>
                <a:close/>
                <a:moveTo>
                  <a:pt x="7226" y="14586"/>
                </a:moveTo>
                <a:lnTo>
                  <a:pt x="7226" y="14586"/>
                </a:lnTo>
                <a:cubicBezTo>
                  <a:pt x="8921" y="14595"/>
                  <a:pt x="10661" y="14595"/>
                  <a:pt x="12409" y="14604"/>
                </a:cubicBezTo>
                <a:cubicBezTo>
                  <a:pt x="12400" y="16139"/>
                  <a:pt x="12418" y="17423"/>
                  <a:pt x="12454" y="17932"/>
                </a:cubicBezTo>
                <a:cubicBezTo>
                  <a:pt x="12490" y="18378"/>
                  <a:pt x="12534" y="19208"/>
                  <a:pt x="12588" y="20171"/>
                </a:cubicBezTo>
                <a:cubicBezTo>
                  <a:pt x="10857" y="20216"/>
                  <a:pt x="9162" y="20269"/>
                  <a:pt x="7538" y="20314"/>
                </a:cubicBezTo>
                <a:cubicBezTo>
                  <a:pt x="7494" y="19288"/>
                  <a:pt x="7467" y="18378"/>
                  <a:pt x="7458" y="17807"/>
                </a:cubicBezTo>
                <a:cubicBezTo>
                  <a:pt x="7440" y="16986"/>
                  <a:pt x="7369" y="16219"/>
                  <a:pt x="7298" y="15470"/>
                </a:cubicBezTo>
                <a:cubicBezTo>
                  <a:pt x="7271" y="15175"/>
                  <a:pt x="7244" y="14881"/>
                  <a:pt x="7226" y="14586"/>
                </a:cubicBezTo>
                <a:close/>
                <a:moveTo>
                  <a:pt x="1900" y="14569"/>
                </a:moveTo>
                <a:lnTo>
                  <a:pt x="1900" y="14569"/>
                </a:lnTo>
                <a:cubicBezTo>
                  <a:pt x="3470" y="14578"/>
                  <a:pt x="5130" y="14586"/>
                  <a:pt x="6834" y="14586"/>
                </a:cubicBezTo>
                <a:cubicBezTo>
                  <a:pt x="6860" y="14890"/>
                  <a:pt x="6887" y="15193"/>
                  <a:pt x="6914" y="15505"/>
                </a:cubicBezTo>
                <a:cubicBezTo>
                  <a:pt x="6985" y="16246"/>
                  <a:pt x="7057" y="17004"/>
                  <a:pt x="7075" y="17816"/>
                </a:cubicBezTo>
                <a:cubicBezTo>
                  <a:pt x="7084" y="18387"/>
                  <a:pt x="7110" y="19297"/>
                  <a:pt x="7155" y="20332"/>
                </a:cubicBezTo>
                <a:cubicBezTo>
                  <a:pt x="5210" y="20385"/>
                  <a:pt x="3381" y="20448"/>
                  <a:pt x="1767" y="20501"/>
                </a:cubicBezTo>
                <a:cubicBezTo>
                  <a:pt x="1811" y="19930"/>
                  <a:pt x="1856" y="19475"/>
                  <a:pt x="1891" y="19216"/>
                </a:cubicBezTo>
                <a:cubicBezTo>
                  <a:pt x="1999" y="18583"/>
                  <a:pt x="1963" y="17147"/>
                  <a:pt x="1927" y="15764"/>
                </a:cubicBezTo>
                <a:cubicBezTo>
                  <a:pt x="1918" y="15345"/>
                  <a:pt x="1909" y="14934"/>
                  <a:pt x="1900" y="14569"/>
                </a:cubicBezTo>
                <a:close/>
                <a:moveTo>
                  <a:pt x="7164" y="20715"/>
                </a:moveTo>
                <a:cubicBezTo>
                  <a:pt x="7173" y="20965"/>
                  <a:pt x="7182" y="21215"/>
                  <a:pt x="7199" y="21473"/>
                </a:cubicBezTo>
                <a:cubicBezTo>
                  <a:pt x="7235" y="22437"/>
                  <a:pt x="7271" y="23463"/>
                  <a:pt x="7307" y="24382"/>
                </a:cubicBezTo>
                <a:cubicBezTo>
                  <a:pt x="5228" y="24292"/>
                  <a:pt x="3274" y="24212"/>
                  <a:pt x="1544" y="24150"/>
                </a:cubicBezTo>
                <a:cubicBezTo>
                  <a:pt x="1606" y="23070"/>
                  <a:pt x="1668" y="21866"/>
                  <a:pt x="1740" y="20885"/>
                </a:cubicBezTo>
                <a:cubicBezTo>
                  <a:pt x="3363" y="20831"/>
                  <a:pt x="5201" y="20769"/>
                  <a:pt x="7164" y="20715"/>
                </a:cubicBezTo>
                <a:close/>
                <a:moveTo>
                  <a:pt x="12606" y="20555"/>
                </a:moveTo>
                <a:cubicBezTo>
                  <a:pt x="12686" y="22009"/>
                  <a:pt x="12775" y="23650"/>
                  <a:pt x="12873" y="24631"/>
                </a:cubicBezTo>
                <a:cubicBezTo>
                  <a:pt x="11107" y="24551"/>
                  <a:pt x="9358" y="24471"/>
                  <a:pt x="7690" y="24400"/>
                </a:cubicBezTo>
                <a:cubicBezTo>
                  <a:pt x="7654" y="23472"/>
                  <a:pt x="7619" y="22437"/>
                  <a:pt x="7583" y="21465"/>
                </a:cubicBezTo>
                <a:cubicBezTo>
                  <a:pt x="7574" y="21206"/>
                  <a:pt x="7556" y="20947"/>
                  <a:pt x="7547" y="20697"/>
                </a:cubicBezTo>
                <a:cubicBezTo>
                  <a:pt x="9180" y="20653"/>
                  <a:pt x="10875" y="20599"/>
                  <a:pt x="12606" y="20555"/>
                </a:cubicBezTo>
                <a:close/>
                <a:moveTo>
                  <a:pt x="18645" y="20403"/>
                </a:moveTo>
                <a:lnTo>
                  <a:pt x="18645" y="20403"/>
                </a:lnTo>
                <a:cubicBezTo>
                  <a:pt x="18636" y="20635"/>
                  <a:pt x="18627" y="20876"/>
                  <a:pt x="18610" y="21108"/>
                </a:cubicBezTo>
                <a:cubicBezTo>
                  <a:pt x="18556" y="22589"/>
                  <a:pt x="18502" y="23989"/>
                  <a:pt x="18485" y="24765"/>
                </a:cubicBezTo>
                <a:cubicBezTo>
                  <a:pt x="18485" y="24810"/>
                  <a:pt x="18485" y="24855"/>
                  <a:pt x="18485" y="24890"/>
                </a:cubicBezTo>
                <a:cubicBezTo>
                  <a:pt x="16763" y="24810"/>
                  <a:pt x="14996" y="24730"/>
                  <a:pt x="13257" y="24649"/>
                </a:cubicBezTo>
                <a:cubicBezTo>
                  <a:pt x="13168" y="23686"/>
                  <a:pt x="13070" y="22027"/>
                  <a:pt x="12989" y="20546"/>
                </a:cubicBezTo>
                <a:cubicBezTo>
                  <a:pt x="14872" y="20492"/>
                  <a:pt x="16781" y="20448"/>
                  <a:pt x="18645" y="20403"/>
                </a:cubicBezTo>
                <a:close/>
                <a:moveTo>
                  <a:pt x="70271" y="19199"/>
                </a:moveTo>
                <a:lnTo>
                  <a:pt x="70271" y="19199"/>
                </a:lnTo>
                <a:cubicBezTo>
                  <a:pt x="70236" y="21010"/>
                  <a:pt x="70218" y="22963"/>
                  <a:pt x="70253" y="24819"/>
                </a:cubicBezTo>
                <a:cubicBezTo>
                  <a:pt x="69988" y="24816"/>
                  <a:pt x="69721" y="24814"/>
                  <a:pt x="69454" y="24814"/>
                </a:cubicBezTo>
                <a:cubicBezTo>
                  <a:pt x="68140" y="24814"/>
                  <a:pt x="66814" y="24850"/>
                  <a:pt x="65561" y="24917"/>
                </a:cubicBezTo>
                <a:cubicBezTo>
                  <a:pt x="65347" y="23204"/>
                  <a:pt x="65142" y="21482"/>
                  <a:pt x="65133" y="19555"/>
                </a:cubicBezTo>
                <a:cubicBezTo>
                  <a:pt x="66462" y="19502"/>
                  <a:pt x="67827" y="19547"/>
                  <a:pt x="69049" y="19377"/>
                </a:cubicBezTo>
                <a:cubicBezTo>
                  <a:pt x="69468" y="19323"/>
                  <a:pt x="69906" y="19252"/>
                  <a:pt x="70271" y="19199"/>
                </a:cubicBezTo>
                <a:close/>
                <a:moveTo>
                  <a:pt x="61100" y="19457"/>
                </a:moveTo>
                <a:cubicBezTo>
                  <a:pt x="62340" y="19475"/>
                  <a:pt x="63545" y="19520"/>
                  <a:pt x="64776" y="19547"/>
                </a:cubicBezTo>
                <a:cubicBezTo>
                  <a:pt x="64776" y="21482"/>
                  <a:pt x="65017" y="23231"/>
                  <a:pt x="65204" y="24944"/>
                </a:cubicBezTo>
                <a:cubicBezTo>
                  <a:pt x="64000" y="24979"/>
                  <a:pt x="62840" y="25069"/>
                  <a:pt x="61654" y="25140"/>
                </a:cubicBezTo>
                <a:cubicBezTo>
                  <a:pt x="61422" y="23302"/>
                  <a:pt x="61216" y="21429"/>
                  <a:pt x="61092" y="19493"/>
                </a:cubicBezTo>
                <a:cubicBezTo>
                  <a:pt x="61092" y="19475"/>
                  <a:pt x="61092" y="19466"/>
                  <a:pt x="61100" y="19457"/>
                </a:cubicBezTo>
                <a:close/>
                <a:moveTo>
                  <a:pt x="24141" y="20269"/>
                </a:moveTo>
                <a:cubicBezTo>
                  <a:pt x="24051" y="21349"/>
                  <a:pt x="23962" y="22910"/>
                  <a:pt x="23891" y="24239"/>
                </a:cubicBezTo>
                <a:cubicBezTo>
                  <a:pt x="23873" y="24560"/>
                  <a:pt x="23855" y="24872"/>
                  <a:pt x="23846" y="25149"/>
                </a:cubicBezTo>
                <a:cubicBezTo>
                  <a:pt x="22258" y="25078"/>
                  <a:pt x="20581" y="24997"/>
                  <a:pt x="18868" y="24908"/>
                </a:cubicBezTo>
                <a:cubicBezTo>
                  <a:pt x="18868" y="24863"/>
                  <a:pt x="18868" y="24819"/>
                  <a:pt x="18877" y="24774"/>
                </a:cubicBezTo>
                <a:cubicBezTo>
                  <a:pt x="18886" y="23998"/>
                  <a:pt x="18940" y="22606"/>
                  <a:pt x="19002" y="21117"/>
                </a:cubicBezTo>
                <a:cubicBezTo>
                  <a:pt x="19011" y="20876"/>
                  <a:pt x="19020" y="20635"/>
                  <a:pt x="19029" y="20385"/>
                </a:cubicBezTo>
                <a:cubicBezTo>
                  <a:pt x="20795" y="20349"/>
                  <a:pt x="22517" y="20305"/>
                  <a:pt x="24141" y="20269"/>
                </a:cubicBezTo>
                <a:close/>
                <a:moveTo>
                  <a:pt x="55953" y="19306"/>
                </a:moveTo>
                <a:cubicBezTo>
                  <a:pt x="57532" y="19368"/>
                  <a:pt x="59102" y="19439"/>
                  <a:pt x="60726" y="19457"/>
                </a:cubicBezTo>
                <a:cubicBezTo>
                  <a:pt x="60868" y="21411"/>
                  <a:pt x="61065" y="23302"/>
                  <a:pt x="61297" y="25158"/>
                </a:cubicBezTo>
                <a:cubicBezTo>
                  <a:pt x="59620" y="25265"/>
                  <a:pt x="57809" y="25265"/>
                  <a:pt x="56051" y="25265"/>
                </a:cubicBezTo>
                <a:cubicBezTo>
                  <a:pt x="56033" y="23267"/>
                  <a:pt x="56015" y="21277"/>
                  <a:pt x="55944" y="19332"/>
                </a:cubicBezTo>
                <a:cubicBezTo>
                  <a:pt x="55944" y="19323"/>
                  <a:pt x="55944" y="19306"/>
                  <a:pt x="55953" y="19306"/>
                </a:cubicBezTo>
                <a:close/>
                <a:moveTo>
                  <a:pt x="50913" y="19199"/>
                </a:moveTo>
                <a:cubicBezTo>
                  <a:pt x="52501" y="19199"/>
                  <a:pt x="54044" y="19243"/>
                  <a:pt x="55587" y="19297"/>
                </a:cubicBezTo>
                <a:cubicBezTo>
                  <a:pt x="55659" y="21250"/>
                  <a:pt x="55676" y="23258"/>
                  <a:pt x="55694" y="25265"/>
                </a:cubicBezTo>
                <a:cubicBezTo>
                  <a:pt x="54178" y="25309"/>
                  <a:pt x="52634" y="25327"/>
                  <a:pt x="51127" y="25390"/>
                </a:cubicBezTo>
                <a:cubicBezTo>
                  <a:pt x="51109" y="23284"/>
                  <a:pt x="51064" y="21197"/>
                  <a:pt x="50904" y="19234"/>
                </a:cubicBezTo>
                <a:cubicBezTo>
                  <a:pt x="50895" y="19216"/>
                  <a:pt x="50895" y="19199"/>
                  <a:pt x="50913" y="19199"/>
                </a:cubicBezTo>
                <a:close/>
                <a:moveTo>
                  <a:pt x="29796" y="20135"/>
                </a:moveTo>
                <a:cubicBezTo>
                  <a:pt x="29814" y="20564"/>
                  <a:pt x="29832" y="21018"/>
                  <a:pt x="29850" y="21473"/>
                </a:cubicBezTo>
                <a:cubicBezTo>
                  <a:pt x="29904" y="22838"/>
                  <a:pt x="29966" y="24319"/>
                  <a:pt x="29993" y="25461"/>
                </a:cubicBezTo>
                <a:cubicBezTo>
                  <a:pt x="28333" y="25372"/>
                  <a:pt x="26371" y="25274"/>
                  <a:pt x="24230" y="25176"/>
                </a:cubicBezTo>
                <a:cubicBezTo>
                  <a:pt x="24239" y="24890"/>
                  <a:pt x="24257" y="24578"/>
                  <a:pt x="24274" y="24257"/>
                </a:cubicBezTo>
                <a:cubicBezTo>
                  <a:pt x="24355" y="22910"/>
                  <a:pt x="24435" y="21331"/>
                  <a:pt x="24524" y="20260"/>
                </a:cubicBezTo>
                <a:cubicBezTo>
                  <a:pt x="26469" y="20207"/>
                  <a:pt x="28262" y="20171"/>
                  <a:pt x="29796" y="20135"/>
                </a:cubicBezTo>
                <a:close/>
                <a:moveTo>
                  <a:pt x="50538" y="19199"/>
                </a:moveTo>
                <a:cubicBezTo>
                  <a:pt x="50716" y="21170"/>
                  <a:pt x="50743" y="23284"/>
                  <a:pt x="50779" y="25408"/>
                </a:cubicBezTo>
                <a:cubicBezTo>
                  <a:pt x="49280" y="25488"/>
                  <a:pt x="47755" y="25541"/>
                  <a:pt x="46238" y="25604"/>
                </a:cubicBezTo>
                <a:cubicBezTo>
                  <a:pt x="46086" y="23499"/>
                  <a:pt x="45854" y="21473"/>
                  <a:pt x="45756" y="19315"/>
                </a:cubicBezTo>
                <a:cubicBezTo>
                  <a:pt x="47335" y="19261"/>
                  <a:pt x="48905" y="19199"/>
                  <a:pt x="50538" y="19199"/>
                </a:cubicBezTo>
                <a:close/>
                <a:moveTo>
                  <a:pt x="35105" y="19966"/>
                </a:moveTo>
                <a:cubicBezTo>
                  <a:pt x="35158" y="21857"/>
                  <a:pt x="35220" y="23793"/>
                  <a:pt x="35212" y="25720"/>
                </a:cubicBezTo>
                <a:cubicBezTo>
                  <a:pt x="34846" y="25702"/>
                  <a:pt x="33044" y="25613"/>
                  <a:pt x="30376" y="25479"/>
                </a:cubicBezTo>
                <a:cubicBezTo>
                  <a:pt x="30350" y="24328"/>
                  <a:pt x="30287" y="22838"/>
                  <a:pt x="30234" y="21465"/>
                </a:cubicBezTo>
                <a:cubicBezTo>
                  <a:pt x="30216" y="21001"/>
                  <a:pt x="30198" y="20555"/>
                  <a:pt x="30189" y="20126"/>
                </a:cubicBezTo>
                <a:cubicBezTo>
                  <a:pt x="33115" y="20064"/>
                  <a:pt x="35015" y="20019"/>
                  <a:pt x="35096" y="20019"/>
                </a:cubicBezTo>
                <a:lnTo>
                  <a:pt x="35096" y="19966"/>
                </a:lnTo>
                <a:close/>
                <a:moveTo>
                  <a:pt x="45399" y="19332"/>
                </a:moveTo>
                <a:cubicBezTo>
                  <a:pt x="45498" y="21491"/>
                  <a:pt x="45738" y="23516"/>
                  <a:pt x="45890" y="25622"/>
                </a:cubicBezTo>
                <a:cubicBezTo>
                  <a:pt x="44347" y="25729"/>
                  <a:pt x="42794" y="25809"/>
                  <a:pt x="41189" y="25845"/>
                </a:cubicBezTo>
                <a:cubicBezTo>
                  <a:pt x="41126" y="23686"/>
                  <a:pt x="40885" y="21696"/>
                  <a:pt x="40805" y="19564"/>
                </a:cubicBezTo>
                <a:cubicBezTo>
                  <a:pt x="42357" y="19520"/>
                  <a:pt x="43856" y="19404"/>
                  <a:pt x="45399" y="19332"/>
                </a:cubicBezTo>
                <a:close/>
                <a:moveTo>
                  <a:pt x="40448" y="19582"/>
                </a:moveTo>
                <a:cubicBezTo>
                  <a:pt x="40537" y="21714"/>
                  <a:pt x="40769" y="23695"/>
                  <a:pt x="40832" y="25854"/>
                </a:cubicBezTo>
                <a:cubicBezTo>
                  <a:pt x="40150" y="25871"/>
                  <a:pt x="39455" y="25884"/>
                  <a:pt x="38763" y="25884"/>
                </a:cubicBezTo>
                <a:cubicBezTo>
                  <a:pt x="37664" y="25884"/>
                  <a:pt x="36576" y="25851"/>
                  <a:pt x="35568" y="25747"/>
                </a:cubicBezTo>
                <a:cubicBezTo>
                  <a:pt x="35568" y="23775"/>
                  <a:pt x="35506" y="21812"/>
                  <a:pt x="35470" y="19921"/>
                </a:cubicBezTo>
                <a:cubicBezTo>
                  <a:pt x="37049" y="19725"/>
                  <a:pt x="38735" y="19645"/>
                  <a:pt x="40448" y="19582"/>
                </a:cubicBezTo>
                <a:close/>
                <a:moveTo>
                  <a:pt x="1526" y="24533"/>
                </a:moveTo>
                <a:cubicBezTo>
                  <a:pt x="3256" y="24596"/>
                  <a:pt x="5228" y="24676"/>
                  <a:pt x="7315" y="24765"/>
                </a:cubicBezTo>
                <a:cubicBezTo>
                  <a:pt x="7351" y="25800"/>
                  <a:pt x="7369" y="26665"/>
                  <a:pt x="7351" y="27112"/>
                </a:cubicBezTo>
                <a:cubicBezTo>
                  <a:pt x="7342" y="27477"/>
                  <a:pt x="7307" y="28173"/>
                  <a:pt x="7253" y="29047"/>
                </a:cubicBezTo>
                <a:cubicBezTo>
                  <a:pt x="5032" y="29021"/>
                  <a:pt x="3007" y="28994"/>
                  <a:pt x="1356" y="28985"/>
                </a:cubicBezTo>
                <a:cubicBezTo>
                  <a:pt x="1365" y="27852"/>
                  <a:pt x="1374" y="26942"/>
                  <a:pt x="1401" y="26541"/>
                </a:cubicBezTo>
                <a:cubicBezTo>
                  <a:pt x="1436" y="26130"/>
                  <a:pt x="1481" y="25399"/>
                  <a:pt x="1526" y="24533"/>
                </a:cubicBezTo>
                <a:close/>
                <a:moveTo>
                  <a:pt x="68997" y="25170"/>
                </a:moveTo>
                <a:cubicBezTo>
                  <a:pt x="69422" y="25170"/>
                  <a:pt x="69848" y="25177"/>
                  <a:pt x="70271" y="25194"/>
                </a:cubicBezTo>
                <a:cubicBezTo>
                  <a:pt x="70298" y="26460"/>
                  <a:pt x="70343" y="27718"/>
                  <a:pt x="70450" y="28914"/>
                </a:cubicBezTo>
                <a:cubicBezTo>
                  <a:pt x="68969" y="28914"/>
                  <a:pt x="67550" y="28985"/>
                  <a:pt x="66150" y="29074"/>
                </a:cubicBezTo>
                <a:cubicBezTo>
                  <a:pt x="65936" y="27834"/>
                  <a:pt x="65757" y="26567"/>
                  <a:pt x="65606" y="25274"/>
                </a:cubicBezTo>
                <a:cubicBezTo>
                  <a:pt x="66700" y="25222"/>
                  <a:pt x="67847" y="25170"/>
                  <a:pt x="68997" y="25170"/>
                </a:cubicBezTo>
                <a:close/>
                <a:moveTo>
                  <a:pt x="7699" y="24783"/>
                </a:moveTo>
                <a:lnTo>
                  <a:pt x="7699" y="24783"/>
                </a:lnTo>
                <a:cubicBezTo>
                  <a:pt x="9376" y="24855"/>
                  <a:pt x="11134" y="24935"/>
                  <a:pt x="12909" y="25015"/>
                </a:cubicBezTo>
                <a:cubicBezTo>
                  <a:pt x="12918" y="25122"/>
                  <a:pt x="12936" y="25211"/>
                  <a:pt x="12945" y="25283"/>
                </a:cubicBezTo>
                <a:cubicBezTo>
                  <a:pt x="13043" y="25889"/>
                  <a:pt x="13007" y="27370"/>
                  <a:pt x="12971" y="28673"/>
                </a:cubicBezTo>
                <a:cubicBezTo>
                  <a:pt x="12971" y="28842"/>
                  <a:pt x="12971" y="29003"/>
                  <a:pt x="12962" y="29154"/>
                </a:cubicBezTo>
                <a:cubicBezTo>
                  <a:pt x="11125" y="29119"/>
                  <a:pt x="9332" y="29083"/>
                  <a:pt x="7637" y="29056"/>
                </a:cubicBezTo>
                <a:cubicBezTo>
                  <a:pt x="7690" y="28182"/>
                  <a:pt x="7726" y="27495"/>
                  <a:pt x="7735" y="27120"/>
                </a:cubicBezTo>
                <a:cubicBezTo>
                  <a:pt x="7753" y="26674"/>
                  <a:pt x="7735" y="25809"/>
                  <a:pt x="7699" y="24783"/>
                </a:cubicBezTo>
                <a:close/>
                <a:moveTo>
                  <a:pt x="65258" y="25283"/>
                </a:moveTo>
                <a:cubicBezTo>
                  <a:pt x="65409" y="26576"/>
                  <a:pt x="65579" y="27852"/>
                  <a:pt x="65793" y="29083"/>
                </a:cubicBezTo>
                <a:cubicBezTo>
                  <a:pt x="64597" y="29137"/>
                  <a:pt x="63384" y="29181"/>
                  <a:pt x="62153" y="29208"/>
                </a:cubicBezTo>
                <a:cubicBezTo>
                  <a:pt x="62010" y="27959"/>
                  <a:pt x="61832" y="26746"/>
                  <a:pt x="61698" y="25488"/>
                </a:cubicBezTo>
                <a:cubicBezTo>
                  <a:pt x="62867" y="25417"/>
                  <a:pt x="64053" y="25345"/>
                  <a:pt x="65231" y="25283"/>
                </a:cubicBezTo>
                <a:close/>
                <a:moveTo>
                  <a:pt x="61323" y="25515"/>
                </a:moveTo>
                <a:cubicBezTo>
                  <a:pt x="61350" y="25533"/>
                  <a:pt x="61350" y="25586"/>
                  <a:pt x="61350" y="25613"/>
                </a:cubicBezTo>
                <a:cubicBezTo>
                  <a:pt x="61511" y="26781"/>
                  <a:pt x="61636" y="28013"/>
                  <a:pt x="61796" y="29208"/>
                </a:cubicBezTo>
                <a:cubicBezTo>
                  <a:pt x="60756" y="29193"/>
                  <a:pt x="59693" y="29175"/>
                  <a:pt x="58636" y="29175"/>
                </a:cubicBezTo>
                <a:cubicBezTo>
                  <a:pt x="57817" y="29175"/>
                  <a:pt x="57001" y="29186"/>
                  <a:pt x="56203" y="29217"/>
                </a:cubicBezTo>
                <a:cubicBezTo>
                  <a:pt x="56131" y="28030"/>
                  <a:pt x="56069" y="26844"/>
                  <a:pt x="56051" y="25613"/>
                </a:cubicBezTo>
                <a:lnTo>
                  <a:pt x="56051" y="25613"/>
                </a:lnTo>
                <a:cubicBezTo>
                  <a:pt x="56379" y="25614"/>
                  <a:pt x="56707" y="25615"/>
                  <a:pt x="57035" y="25615"/>
                </a:cubicBezTo>
                <a:cubicBezTo>
                  <a:pt x="58497" y="25615"/>
                  <a:pt x="59946" y="25595"/>
                  <a:pt x="61323" y="25515"/>
                </a:cubicBezTo>
                <a:close/>
                <a:moveTo>
                  <a:pt x="13301" y="25033"/>
                </a:moveTo>
                <a:cubicBezTo>
                  <a:pt x="15023" y="25113"/>
                  <a:pt x="16763" y="25194"/>
                  <a:pt x="18476" y="25274"/>
                </a:cubicBezTo>
                <a:cubicBezTo>
                  <a:pt x="18449" y="25898"/>
                  <a:pt x="18386" y="26496"/>
                  <a:pt x="18333" y="27076"/>
                </a:cubicBezTo>
                <a:cubicBezTo>
                  <a:pt x="18271" y="27816"/>
                  <a:pt x="18199" y="28530"/>
                  <a:pt x="18190" y="29270"/>
                </a:cubicBezTo>
                <a:cubicBezTo>
                  <a:pt x="16576" y="29235"/>
                  <a:pt x="14952" y="29199"/>
                  <a:pt x="13346" y="29163"/>
                </a:cubicBezTo>
                <a:cubicBezTo>
                  <a:pt x="13355" y="29012"/>
                  <a:pt x="13355" y="28851"/>
                  <a:pt x="13355" y="28682"/>
                </a:cubicBezTo>
                <a:cubicBezTo>
                  <a:pt x="13391" y="27299"/>
                  <a:pt x="13426" y="25863"/>
                  <a:pt x="13328" y="25229"/>
                </a:cubicBezTo>
                <a:cubicBezTo>
                  <a:pt x="13319" y="25167"/>
                  <a:pt x="13310" y="25104"/>
                  <a:pt x="13301" y="25033"/>
                </a:cubicBezTo>
                <a:close/>
                <a:moveTo>
                  <a:pt x="55694" y="25622"/>
                </a:moveTo>
                <a:cubicBezTo>
                  <a:pt x="55712" y="26862"/>
                  <a:pt x="55783" y="28048"/>
                  <a:pt x="55855" y="29235"/>
                </a:cubicBezTo>
                <a:cubicBezTo>
                  <a:pt x="54312" y="29306"/>
                  <a:pt x="52670" y="29270"/>
                  <a:pt x="51127" y="29333"/>
                </a:cubicBezTo>
                <a:cubicBezTo>
                  <a:pt x="51100" y="28155"/>
                  <a:pt x="51145" y="26906"/>
                  <a:pt x="51136" y="25738"/>
                </a:cubicBezTo>
                <a:cubicBezTo>
                  <a:pt x="52643" y="25684"/>
                  <a:pt x="54169" y="25657"/>
                  <a:pt x="55694" y="25622"/>
                </a:cubicBezTo>
                <a:close/>
                <a:moveTo>
                  <a:pt x="18859" y="25301"/>
                </a:moveTo>
                <a:cubicBezTo>
                  <a:pt x="20563" y="25381"/>
                  <a:pt x="22240" y="25461"/>
                  <a:pt x="23819" y="25533"/>
                </a:cubicBezTo>
                <a:cubicBezTo>
                  <a:pt x="23802" y="25943"/>
                  <a:pt x="23775" y="26282"/>
                  <a:pt x="23757" y="26514"/>
                </a:cubicBezTo>
                <a:cubicBezTo>
                  <a:pt x="23721" y="26969"/>
                  <a:pt x="23712" y="28066"/>
                  <a:pt x="23712" y="29404"/>
                </a:cubicBezTo>
                <a:cubicBezTo>
                  <a:pt x="22071" y="29369"/>
                  <a:pt x="20331" y="29324"/>
                  <a:pt x="18574" y="29279"/>
                </a:cubicBezTo>
                <a:cubicBezTo>
                  <a:pt x="18583" y="28548"/>
                  <a:pt x="18654" y="27843"/>
                  <a:pt x="18717" y="27112"/>
                </a:cubicBezTo>
                <a:cubicBezTo>
                  <a:pt x="18770" y="26523"/>
                  <a:pt x="18833" y="25925"/>
                  <a:pt x="18859" y="25301"/>
                </a:cubicBezTo>
                <a:close/>
                <a:moveTo>
                  <a:pt x="50779" y="25764"/>
                </a:moveTo>
                <a:lnTo>
                  <a:pt x="50779" y="25764"/>
                </a:lnTo>
                <a:cubicBezTo>
                  <a:pt x="50806" y="26933"/>
                  <a:pt x="50743" y="28155"/>
                  <a:pt x="50779" y="29333"/>
                </a:cubicBezTo>
                <a:cubicBezTo>
                  <a:pt x="49378" y="29404"/>
                  <a:pt x="47906" y="29404"/>
                  <a:pt x="46443" y="29413"/>
                </a:cubicBezTo>
                <a:cubicBezTo>
                  <a:pt x="46399" y="28262"/>
                  <a:pt x="46327" y="27067"/>
                  <a:pt x="46274" y="25961"/>
                </a:cubicBezTo>
                <a:cubicBezTo>
                  <a:pt x="47772" y="25889"/>
                  <a:pt x="49289" y="25845"/>
                  <a:pt x="50779" y="25764"/>
                </a:cubicBezTo>
                <a:close/>
                <a:moveTo>
                  <a:pt x="45890" y="25979"/>
                </a:moveTo>
                <a:cubicBezTo>
                  <a:pt x="45926" y="26014"/>
                  <a:pt x="45926" y="26095"/>
                  <a:pt x="45926" y="26166"/>
                </a:cubicBezTo>
                <a:cubicBezTo>
                  <a:pt x="45979" y="27227"/>
                  <a:pt x="46051" y="28343"/>
                  <a:pt x="46095" y="29422"/>
                </a:cubicBezTo>
                <a:cubicBezTo>
                  <a:pt x="44604" y="29463"/>
                  <a:pt x="43159" y="29549"/>
                  <a:pt x="41627" y="29549"/>
                </a:cubicBezTo>
                <a:cubicBezTo>
                  <a:pt x="41491" y="29549"/>
                  <a:pt x="41353" y="29548"/>
                  <a:pt x="41215" y="29547"/>
                </a:cubicBezTo>
                <a:cubicBezTo>
                  <a:pt x="41215" y="28423"/>
                  <a:pt x="41224" y="27290"/>
                  <a:pt x="41198" y="26193"/>
                </a:cubicBezTo>
                <a:cubicBezTo>
                  <a:pt x="42803" y="26166"/>
                  <a:pt x="44356" y="26077"/>
                  <a:pt x="45890" y="25979"/>
                </a:cubicBezTo>
                <a:close/>
                <a:moveTo>
                  <a:pt x="24203" y="25559"/>
                </a:moveTo>
                <a:cubicBezTo>
                  <a:pt x="26362" y="25657"/>
                  <a:pt x="28333" y="25756"/>
                  <a:pt x="30002" y="25845"/>
                </a:cubicBezTo>
                <a:cubicBezTo>
                  <a:pt x="30011" y="26389"/>
                  <a:pt x="30020" y="26835"/>
                  <a:pt x="30011" y="27112"/>
                </a:cubicBezTo>
                <a:cubicBezTo>
                  <a:pt x="30002" y="27495"/>
                  <a:pt x="29957" y="28218"/>
                  <a:pt x="29904" y="29146"/>
                </a:cubicBezTo>
                <a:cubicBezTo>
                  <a:pt x="29904" y="29288"/>
                  <a:pt x="29895" y="29431"/>
                  <a:pt x="29886" y="29574"/>
                </a:cubicBezTo>
                <a:cubicBezTo>
                  <a:pt x="28209" y="29520"/>
                  <a:pt x="26228" y="29476"/>
                  <a:pt x="24096" y="29413"/>
                </a:cubicBezTo>
                <a:cubicBezTo>
                  <a:pt x="24096" y="28084"/>
                  <a:pt x="24105" y="26996"/>
                  <a:pt x="24141" y="26541"/>
                </a:cubicBezTo>
                <a:cubicBezTo>
                  <a:pt x="24158" y="26309"/>
                  <a:pt x="24185" y="25970"/>
                  <a:pt x="24203" y="25559"/>
                </a:cubicBezTo>
                <a:close/>
                <a:moveTo>
                  <a:pt x="30385" y="25863"/>
                </a:moveTo>
                <a:lnTo>
                  <a:pt x="30385" y="25863"/>
                </a:lnTo>
                <a:cubicBezTo>
                  <a:pt x="33088" y="25996"/>
                  <a:pt x="34908" y="26095"/>
                  <a:pt x="35203" y="26112"/>
                </a:cubicBezTo>
                <a:cubicBezTo>
                  <a:pt x="35185" y="27299"/>
                  <a:pt x="35131" y="28521"/>
                  <a:pt x="35149" y="29716"/>
                </a:cubicBezTo>
                <a:cubicBezTo>
                  <a:pt x="34667" y="29708"/>
                  <a:pt x="32856" y="29654"/>
                  <a:pt x="30269" y="29583"/>
                </a:cubicBezTo>
                <a:cubicBezTo>
                  <a:pt x="30278" y="29440"/>
                  <a:pt x="30287" y="29297"/>
                  <a:pt x="30287" y="29163"/>
                </a:cubicBezTo>
                <a:cubicBezTo>
                  <a:pt x="30341" y="28236"/>
                  <a:pt x="30385" y="27504"/>
                  <a:pt x="30394" y="27120"/>
                </a:cubicBezTo>
                <a:cubicBezTo>
                  <a:pt x="30403" y="26844"/>
                  <a:pt x="30403" y="26407"/>
                  <a:pt x="30385" y="25863"/>
                </a:cubicBezTo>
                <a:close/>
                <a:moveTo>
                  <a:pt x="35568" y="26103"/>
                </a:moveTo>
                <a:cubicBezTo>
                  <a:pt x="36562" y="26207"/>
                  <a:pt x="37648" y="26237"/>
                  <a:pt x="38742" y="26237"/>
                </a:cubicBezTo>
                <a:cubicBezTo>
                  <a:pt x="39446" y="26237"/>
                  <a:pt x="40153" y="26224"/>
                  <a:pt x="40841" y="26210"/>
                </a:cubicBezTo>
                <a:cubicBezTo>
                  <a:pt x="40868" y="27299"/>
                  <a:pt x="40859" y="28432"/>
                  <a:pt x="40868" y="29556"/>
                </a:cubicBezTo>
                <a:cubicBezTo>
                  <a:pt x="39057" y="29592"/>
                  <a:pt x="37335" y="29716"/>
                  <a:pt x="35506" y="29734"/>
                </a:cubicBezTo>
                <a:cubicBezTo>
                  <a:pt x="35479" y="28521"/>
                  <a:pt x="35542" y="27335"/>
                  <a:pt x="35559" y="26130"/>
                </a:cubicBezTo>
                <a:cubicBezTo>
                  <a:pt x="35559" y="26121"/>
                  <a:pt x="35559" y="26103"/>
                  <a:pt x="35568" y="26103"/>
                </a:cubicBezTo>
                <a:close/>
                <a:moveTo>
                  <a:pt x="1356" y="29369"/>
                </a:moveTo>
                <a:cubicBezTo>
                  <a:pt x="2998" y="29377"/>
                  <a:pt x="5014" y="29404"/>
                  <a:pt x="7235" y="29440"/>
                </a:cubicBezTo>
                <a:cubicBezTo>
                  <a:pt x="7155" y="30948"/>
                  <a:pt x="7075" y="32393"/>
                  <a:pt x="7030" y="33597"/>
                </a:cubicBezTo>
                <a:cubicBezTo>
                  <a:pt x="4746" y="33499"/>
                  <a:pt x="2784" y="33410"/>
                  <a:pt x="1374" y="33329"/>
                </a:cubicBezTo>
                <a:cubicBezTo>
                  <a:pt x="1365" y="32000"/>
                  <a:pt x="1356" y="30582"/>
                  <a:pt x="1356" y="29369"/>
                </a:cubicBezTo>
                <a:close/>
                <a:moveTo>
                  <a:pt x="7619" y="29440"/>
                </a:moveTo>
                <a:cubicBezTo>
                  <a:pt x="9314" y="29476"/>
                  <a:pt x="11116" y="29502"/>
                  <a:pt x="12954" y="29547"/>
                </a:cubicBezTo>
                <a:cubicBezTo>
                  <a:pt x="12945" y="30270"/>
                  <a:pt x="12936" y="30894"/>
                  <a:pt x="12971" y="31233"/>
                </a:cubicBezTo>
                <a:cubicBezTo>
                  <a:pt x="13007" y="31599"/>
                  <a:pt x="13007" y="32643"/>
                  <a:pt x="12989" y="33838"/>
                </a:cubicBezTo>
                <a:cubicBezTo>
                  <a:pt x="11027" y="33767"/>
                  <a:pt x="9135" y="33686"/>
                  <a:pt x="7414" y="33615"/>
                </a:cubicBezTo>
                <a:cubicBezTo>
                  <a:pt x="7467" y="32250"/>
                  <a:pt x="7547" y="30680"/>
                  <a:pt x="7619" y="29440"/>
                </a:cubicBezTo>
                <a:close/>
                <a:moveTo>
                  <a:pt x="13337" y="29556"/>
                </a:moveTo>
                <a:cubicBezTo>
                  <a:pt x="14943" y="29583"/>
                  <a:pt x="16576" y="29618"/>
                  <a:pt x="18190" y="29663"/>
                </a:cubicBezTo>
                <a:cubicBezTo>
                  <a:pt x="18190" y="29859"/>
                  <a:pt x="18199" y="30064"/>
                  <a:pt x="18208" y="30278"/>
                </a:cubicBezTo>
                <a:cubicBezTo>
                  <a:pt x="18262" y="31313"/>
                  <a:pt x="18378" y="32518"/>
                  <a:pt x="18485" y="33677"/>
                </a:cubicBezTo>
                <a:cubicBezTo>
                  <a:pt x="18502" y="33802"/>
                  <a:pt x="18511" y="33927"/>
                  <a:pt x="18520" y="34052"/>
                </a:cubicBezTo>
                <a:cubicBezTo>
                  <a:pt x="16799" y="33981"/>
                  <a:pt x="15068" y="33918"/>
                  <a:pt x="13373" y="33856"/>
                </a:cubicBezTo>
                <a:cubicBezTo>
                  <a:pt x="13391" y="32616"/>
                  <a:pt x="13391" y="31581"/>
                  <a:pt x="13355" y="31197"/>
                </a:cubicBezTo>
                <a:cubicBezTo>
                  <a:pt x="13319" y="30876"/>
                  <a:pt x="13328" y="30261"/>
                  <a:pt x="13337" y="29556"/>
                </a:cubicBezTo>
                <a:close/>
                <a:moveTo>
                  <a:pt x="18574" y="29672"/>
                </a:moveTo>
                <a:lnTo>
                  <a:pt x="18574" y="29672"/>
                </a:lnTo>
                <a:cubicBezTo>
                  <a:pt x="20331" y="29708"/>
                  <a:pt x="22071" y="29752"/>
                  <a:pt x="23712" y="29797"/>
                </a:cubicBezTo>
                <a:cubicBezTo>
                  <a:pt x="23712" y="31197"/>
                  <a:pt x="23721" y="32812"/>
                  <a:pt x="23739" y="34239"/>
                </a:cubicBezTo>
                <a:cubicBezTo>
                  <a:pt x="22178" y="34186"/>
                  <a:pt x="20554" y="34123"/>
                  <a:pt x="18913" y="34061"/>
                </a:cubicBezTo>
                <a:cubicBezTo>
                  <a:pt x="18895" y="33918"/>
                  <a:pt x="18886" y="33784"/>
                  <a:pt x="18868" y="33642"/>
                </a:cubicBezTo>
                <a:cubicBezTo>
                  <a:pt x="18761" y="32482"/>
                  <a:pt x="18645" y="31287"/>
                  <a:pt x="18592" y="30261"/>
                </a:cubicBezTo>
                <a:cubicBezTo>
                  <a:pt x="18583" y="30055"/>
                  <a:pt x="18574" y="29859"/>
                  <a:pt x="18574" y="29672"/>
                </a:cubicBezTo>
                <a:close/>
                <a:moveTo>
                  <a:pt x="24096" y="29806"/>
                </a:moveTo>
                <a:cubicBezTo>
                  <a:pt x="26228" y="29859"/>
                  <a:pt x="28191" y="29913"/>
                  <a:pt x="29859" y="29957"/>
                </a:cubicBezTo>
                <a:cubicBezTo>
                  <a:pt x="29770" y="31643"/>
                  <a:pt x="29689" y="33231"/>
                  <a:pt x="29663" y="34445"/>
                </a:cubicBezTo>
                <a:cubicBezTo>
                  <a:pt x="28021" y="34391"/>
                  <a:pt x="26139" y="34320"/>
                  <a:pt x="24123" y="34248"/>
                </a:cubicBezTo>
                <a:cubicBezTo>
                  <a:pt x="24114" y="32830"/>
                  <a:pt x="24096" y="31206"/>
                  <a:pt x="24096" y="29806"/>
                </a:cubicBezTo>
                <a:close/>
                <a:moveTo>
                  <a:pt x="30251" y="29966"/>
                </a:moveTo>
                <a:cubicBezTo>
                  <a:pt x="32981" y="30038"/>
                  <a:pt x="34846" y="30091"/>
                  <a:pt x="35167" y="30100"/>
                </a:cubicBezTo>
                <a:cubicBezTo>
                  <a:pt x="35220" y="31670"/>
                  <a:pt x="35390" y="33160"/>
                  <a:pt x="35497" y="34641"/>
                </a:cubicBezTo>
                <a:cubicBezTo>
                  <a:pt x="35435" y="34641"/>
                  <a:pt x="35336" y="34641"/>
                  <a:pt x="35203" y="34632"/>
                </a:cubicBezTo>
                <a:cubicBezTo>
                  <a:pt x="35113" y="34623"/>
                  <a:pt x="35033" y="34614"/>
                  <a:pt x="34953" y="34605"/>
                </a:cubicBezTo>
                <a:lnTo>
                  <a:pt x="34953" y="34623"/>
                </a:lnTo>
                <a:cubicBezTo>
                  <a:pt x="34070" y="34596"/>
                  <a:pt x="32321" y="34534"/>
                  <a:pt x="30046" y="34453"/>
                </a:cubicBezTo>
                <a:cubicBezTo>
                  <a:pt x="30082" y="33115"/>
                  <a:pt x="30171" y="31385"/>
                  <a:pt x="30251" y="29966"/>
                </a:cubicBezTo>
                <a:close/>
                <a:moveTo>
                  <a:pt x="70485" y="29270"/>
                </a:moveTo>
                <a:cubicBezTo>
                  <a:pt x="70646" y="31064"/>
                  <a:pt x="70887" y="32848"/>
                  <a:pt x="70985" y="34677"/>
                </a:cubicBezTo>
                <a:cubicBezTo>
                  <a:pt x="69727" y="34739"/>
                  <a:pt x="68532" y="34864"/>
                  <a:pt x="67229" y="34882"/>
                </a:cubicBezTo>
                <a:cubicBezTo>
                  <a:pt x="66917" y="33035"/>
                  <a:pt x="66516" y="31278"/>
                  <a:pt x="66212" y="29422"/>
                </a:cubicBezTo>
                <a:cubicBezTo>
                  <a:pt x="67595" y="29333"/>
                  <a:pt x="69013" y="29270"/>
                  <a:pt x="70485" y="29270"/>
                </a:cubicBezTo>
                <a:close/>
                <a:moveTo>
                  <a:pt x="40876" y="29913"/>
                </a:moveTo>
                <a:cubicBezTo>
                  <a:pt x="40903" y="31661"/>
                  <a:pt x="40939" y="33410"/>
                  <a:pt x="41055" y="35078"/>
                </a:cubicBezTo>
                <a:cubicBezTo>
                  <a:pt x="39253" y="35024"/>
                  <a:pt x="37558" y="34855"/>
                  <a:pt x="35863" y="34694"/>
                </a:cubicBezTo>
                <a:cubicBezTo>
                  <a:pt x="35738" y="33169"/>
                  <a:pt x="35577" y="31679"/>
                  <a:pt x="35515" y="30091"/>
                </a:cubicBezTo>
                <a:cubicBezTo>
                  <a:pt x="37344" y="30073"/>
                  <a:pt x="39065" y="29948"/>
                  <a:pt x="40876" y="29913"/>
                </a:cubicBezTo>
                <a:close/>
                <a:moveTo>
                  <a:pt x="65802" y="29431"/>
                </a:moveTo>
                <a:cubicBezTo>
                  <a:pt x="65864" y="29440"/>
                  <a:pt x="65838" y="29440"/>
                  <a:pt x="65855" y="29485"/>
                </a:cubicBezTo>
                <a:cubicBezTo>
                  <a:pt x="65873" y="29538"/>
                  <a:pt x="65900" y="29690"/>
                  <a:pt x="65909" y="29743"/>
                </a:cubicBezTo>
                <a:cubicBezTo>
                  <a:pt x="66212" y="31483"/>
                  <a:pt x="66578" y="33187"/>
                  <a:pt x="66863" y="34900"/>
                </a:cubicBezTo>
                <a:cubicBezTo>
                  <a:pt x="65445" y="34944"/>
                  <a:pt x="64044" y="35016"/>
                  <a:pt x="62662" y="35087"/>
                </a:cubicBezTo>
                <a:cubicBezTo>
                  <a:pt x="62537" y="33213"/>
                  <a:pt x="62394" y="31349"/>
                  <a:pt x="62189" y="29556"/>
                </a:cubicBezTo>
                <a:cubicBezTo>
                  <a:pt x="63090" y="29556"/>
                  <a:pt x="63982" y="29493"/>
                  <a:pt x="64883" y="29476"/>
                </a:cubicBezTo>
                <a:cubicBezTo>
                  <a:pt x="65177" y="29467"/>
                  <a:pt x="65472" y="29467"/>
                  <a:pt x="65766" y="29449"/>
                </a:cubicBezTo>
                <a:cubicBezTo>
                  <a:pt x="65784" y="29440"/>
                  <a:pt x="65784" y="29431"/>
                  <a:pt x="65802" y="29431"/>
                </a:cubicBezTo>
                <a:close/>
                <a:moveTo>
                  <a:pt x="46104" y="29779"/>
                </a:moveTo>
                <a:cubicBezTo>
                  <a:pt x="46176" y="31581"/>
                  <a:pt x="46309" y="33329"/>
                  <a:pt x="46407" y="35114"/>
                </a:cubicBezTo>
                <a:cubicBezTo>
                  <a:pt x="45340" y="35114"/>
                  <a:pt x="44261" y="35143"/>
                  <a:pt x="43193" y="35143"/>
                </a:cubicBezTo>
                <a:cubicBezTo>
                  <a:pt x="42592" y="35143"/>
                  <a:pt x="41994" y="35134"/>
                  <a:pt x="41403" y="35105"/>
                </a:cubicBezTo>
                <a:cubicBezTo>
                  <a:pt x="41296" y="33419"/>
                  <a:pt x="41260" y="31670"/>
                  <a:pt x="41224" y="29913"/>
                </a:cubicBezTo>
                <a:cubicBezTo>
                  <a:pt x="42893" y="29904"/>
                  <a:pt x="44481" y="29823"/>
                  <a:pt x="46104" y="29779"/>
                </a:cubicBezTo>
                <a:close/>
                <a:moveTo>
                  <a:pt x="50779" y="29690"/>
                </a:moveTo>
                <a:cubicBezTo>
                  <a:pt x="50814" y="31536"/>
                  <a:pt x="50913" y="33329"/>
                  <a:pt x="50975" y="35149"/>
                </a:cubicBezTo>
                <a:cubicBezTo>
                  <a:pt x="50780" y="35151"/>
                  <a:pt x="50586" y="35151"/>
                  <a:pt x="50392" y="35151"/>
                </a:cubicBezTo>
                <a:cubicBezTo>
                  <a:pt x="49167" y="35151"/>
                  <a:pt x="47965" y="35129"/>
                  <a:pt x="46755" y="35114"/>
                </a:cubicBezTo>
                <a:cubicBezTo>
                  <a:pt x="46675" y="33321"/>
                  <a:pt x="46515" y="31554"/>
                  <a:pt x="46470" y="29770"/>
                </a:cubicBezTo>
                <a:lnTo>
                  <a:pt x="46470" y="29770"/>
                </a:lnTo>
                <a:cubicBezTo>
                  <a:pt x="46598" y="29771"/>
                  <a:pt x="46726" y="29771"/>
                  <a:pt x="46853" y="29771"/>
                </a:cubicBezTo>
                <a:cubicBezTo>
                  <a:pt x="48189" y="29771"/>
                  <a:pt x="49484" y="29730"/>
                  <a:pt x="50779" y="29690"/>
                </a:cubicBezTo>
                <a:close/>
                <a:moveTo>
                  <a:pt x="55873" y="29592"/>
                </a:moveTo>
                <a:cubicBezTo>
                  <a:pt x="55998" y="31394"/>
                  <a:pt x="55980" y="33338"/>
                  <a:pt x="56007" y="35247"/>
                </a:cubicBezTo>
                <a:cubicBezTo>
                  <a:pt x="54499" y="35167"/>
                  <a:pt x="52929" y="35149"/>
                  <a:pt x="51332" y="35149"/>
                </a:cubicBezTo>
                <a:cubicBezTo>
                  <a:pt x="51252" y="33347"/>
                  <a:pt x="51180" y="31527"/>
                  <a:pt x="51127" y="29681"/>
                </a:cubicBezTo>
                <a:cubicBezTo>
                  <a:pt x="52679" y="29627"/>
                  <a:pt x="54329" y="29654"/>
                  <a:pt x="55873" y="29592"/>
                </a:cubicBezTo>
                <a:close/>
                <a:moveTo>
                  <a:pt x="58533" y="29526"/>
                </a:moveTo>
                <a:cubicBezTo>
                  <a:pt x="59634" y="29526"/>
                  <a:pt x="60745" y="29545"/>
                  <a:pt x="61841" y="29556"/>
                </a:cubicBezTo>
                <a:cubicBezTo>
                  <a:pt x="62037" y="31367"/>
                  <a:pt x="62180" y="33231"/>
                  <a:pt x="62305" y="35114"/>
                </a:cubicBezTo>
                <a:cubicBezTo>
                  <a:pt x="60518" y="35196"/>
                  <a:pt x="58654" y="35248"/>
                  <a:pt x="56799" y="35248"/>
                </a:cubicBezTo>
                <a:cubicBezTo>
                  <a:pt x="56653" y="35248"/>
                  <a:pt x="56508" y="35248"/>
                  <a:pt x="56363" y="35247"/>
                </a:cubicBezTo>
                <a:cubicBezTo>
                  <a:pt x="56346" y="33329"/>
                  <a:pt x="56337" y="31358"/>
                  <a:pt x="56238" y="29565"/>
                </a:cubicBezTo>
                <a:cubicBezTo>
                  <a:pt x="56993" y="29535"/>
                  <a:pt x="57760" y="29526"/>
                  <a:pt x="58533" y="29526"/>
                </a:cubicBezTo>
                <a:close/>
                <a:moveTo>
                  <a:pt x="71012" y="35024"/>
                </a:moveTo>
                <a:cubicBezTo>
                  <a:pt x="71056" y="35961"/>
                  <a:pt x="71074" y="36925"/>
                  <a:pt x="71101" y="37879"/>
                </a:cubicBezTo>
                <a:cubicBezTo>
                  <a:pt x="69959" y="37959"/>
                  <a:pt x="68853" y="38066"/>
                  <a:pt x="67747" y="38174"/>
                </a:cubicBezTo>
                <a:cubicBezTo>
                  <a:pt x="67577" y="37210"/>
                  <a:pt x="67425" y="36238"/>
                  <a:pt x="67292" y="35239"/>
                </a:cubicBezTo>
                <a:cubicBezTo>
                  <a:pt x="68576" y="35212"/>
                  <a:pt x="69763" y="35087"/>
                  <a:pt x="71012" y="35024"/>
                </a:cubicBezTo>
                <a:close/>
                <a:moveTo>
                  <a:pt x="66917" y="35247"/>
                </a:moveTo>
                <a:cubicBezTo>
                  <a:pt x="66926" y="35247"/>
                  <a:pt x="66926" y="35247"/>
                  <a:pt x="66926" y="35256"/>
                </a:cubicBezTo>
                <a:cubicBezTo>
                  <a:pt x="67078" y="36247"/>
                  <a:pt x="67220" y="37246"/>
                  <a:pt x="67390" y="38218"/>
                </a:cubicBezTo>
                <a:cubicBezTo>
                  <a:pt x="65900" y="38361"/>
                  <a:pt x="64428" y="38530"/>
                  <a:pt x="62947" y="38682"/>
                </a:cubicBezTo>
                <a:cubicBezTo>
                  <a:pt x="62858" y="37612"/>
                  <a:pt x="62751" y="36550"/>
                  <a:pt x="62688" y="35444"/>
                </a:cubicBezTo>
                <a:cubicBezTo>
                  <a:pt x="64080" y="35363"/>
                  <a:pt x="65507" y="35310"/>
                  <a:pt x="66917" y="35247"/>
                </a:cubicBezTo>
                <a:close/>
                <a:moveTo>
                  <a:pt x="62314" y="35462"/>
                </a:moveTo>
                <a:cubicBezTo>
                  <a:pt x="62358" y="35479"/>
                  <a:pt x="62332" y="35533"/>
                  <a:pt x="62340" y="35560"/>
                </a:cubicBezTo>
                <a:cubicBezTo>
                  <a:pt x="62385" y="36050"/>
                  <a:pt x="62403" y="36586"/>
                  <a:pt x="62448" y="37094"/>
                </a:cubicBezTo>
                <a:cubicBezTo>
                  <a:pt x="62501" y="37638"/>
                  <a:pt x="62555" y="38182"/>
                  <a:pt x="62599" y="38709"/>
                </a:cubicBezTo>
                <a:cubicBezTo>
                  <a:pt x="60610" y="38869"/>
                  <a:pt x="58495" y="38905"/>
                  <a:pt x="56426" y="38976"/>
                </a:cubicBezTo>
                <a:cubicBezTo>
                  <a:pt x="56417" y="37843"/>
                  <a:pt x="56399" y="36719"/>
                  <a:pt x="56372" y="35613"/>
                </a:cubicBezTo>
                <a:cubicBezTo>
                  <a:pt x="58388" y="35604"/>
                  <a:pt x="60387" y="35560"/>
                  <a:pt x="62314" y="35462"/>
                </a:cubicBezTo>
                <a:close/>
                <a:moveTo>
                  <a:pt x="51368" y="35506"/>
                </a:moveTo>
                <a:cubicBezTo>
                  <a:pt x="52938" y="35515"/>
                  <a:pt x="54517" y="35515"/>
                  <a:pt x="56015" y="35595"/>
                </a:cubicBezTo>
                <a:cubicBezTo>
                  <a:pt x="56042" y="36719"/>
                  <a:pt x="56060" y="37843"/>
                  <a:pt x="56069" y="38976"/>
                </a:cubicBezTo>
                <a:cubicBezTo>
                  <a:pt x="54561" y="38985"/>
                  <a:pt x="53027" y="38968"/>
                  <a:pt x="51573" y="39039"/>
                </a:cubicBezTo>
                <a:cubicBezTo>
                  <a:pt x="51448" y="37915"/>
                  <a:pt x="51403" y="36719"/>
                  <a:pt x="51350" y="35533"/>
                </a:cubicBezTo>
                <a:cubicBezTo>
                  <a:pt x="51350" y="35515"/>
                  <a:pt x="51350" y="35506"/>
                  <a:pt x="51368" y="35506"/>
                </a:cubicBezTo>
                <a:close/>
                <a:moveTo>
                  <a:pt x="46782" y="35462"/>
                </a:moveTo>
                <a:cubicBezTo>
                  <a:pt x="47987" y="35485"/>
                  <a:pt x="49199" y="35508"/>
                  <a:pt x="50424" y="35508"/>
                </a:cubicBezTo>
                <a:cubicBezTo>
                  <a:pt x="50613" y="35508"/>
                  <a:pt x="50803" y="35507"/>
                  <a:pt x="50993" y="35506"/>
                </a:cubicBezTo>
                <a:cubicBezTo>
                  <a:pt x="51046" y="36711"/>
                  <a:pt x="51100" y="37915"/>
                  <a:pt x="51225" y="39048"/>
                </a:cubicBezTo>
                <a:cubicBezTo>
                  <a:pt x="49780" y="39092"/>
                  <a:pt x="48317" y="39119"/>
                  <a:pt x="46836" y="39128"/>
                </a:cubicBezTo>
                <a:cubicBezTo>
                  <a:pt x="46809" y="37924"/>
                  <a:pt x="46836" y="36666"/>
                  <a:pt x="46773" y="35497"/>
                </a:cubicBezTo>
                <a:cubicBezTo>
                  <a:pt x="46764" y="35479"/>
                  <a:pt x="46764" y="35470"/>
                  <a:pt x="46782" y="35462"/>
                </a:cubicBezTo>
                <a:close/>
                <a:moveTo>
                  <a:pt x="41447" y="35453"/>
                </a:moveTo>
                <a:cubicBezTo>
                  <a:pt x="42027" y="35487"/>
                  <a:pt x="42609" y="35499"/>
                  <a:pt x="43195" y="35499"/>
                </a:cubicBezTo>
                <a:cubicBezTo>
                  <a:pt x="44260" y="35499"/>
                  <a:pt x="45334" y="35462"/>
                  <a:pt x="46416" y="35462"/>
                </a:cubicBezTo>
                <a:cubicBezTo>
                  <a:pt x="46479" y="36648"/>
                  <a:pt x="46452" y="37924"/>
                  <a:pt x="46479" y="39137"/>
                </a:cubicBezTo>
                <a:cubicBezTo>
                  <a:pt x="44864" y="39155"/>
                  <a:pt x="43214" y="39146"/>
                  <a:pt x="41590" y="39155"/>
                </a:cubicBezTo>
                <a:cubicBezTo>
                  <a:pt x="41572" y="37897"/>
                  <a:pt x="41528" y="36666"/>
                  <a:pt x="41438" y="35488"/>
                </a:cubicBezTo>
                <a:cubicBezTo>
                  <a:pt x="41430" y="35470"/>
                  <a:pt x="41430" y="35453"/>
                  <a:pt x="41447" y="35453"/>
                </a:cubicBezTo>
                <a:close/>
                <a:moveTo>
                  <a:pt x="35897" y="35053"/>
                </a:moveTo>
                <a:cubicBezTo>
                  <a:pt x="35898" y="35053"/>
                  <a:pt x="35898" y="35055"/>
                  <a:pt x="35898" y="35060"/>
                </a:cubicBezTo>
                <a:cubicBezTo>
                  <a:pt x="37602" y="35212"/>
                  <a:pt x="39297" y="35372"/>
                  <a:pt x="41082" y="35444"/>
                </a:cubicBezTo>
                <a:cubicBezTo>
                  <a:pt x="41171" y="36648"/>
                  <a:pt x="41224" y="37888"/>
                  <a:pt x="41233" y="39173"/>
                </a:cubicBezTo>
                <a:cubicBezTo>
                  <a:pt x="41086" y="39174"/>
                  <a:pt x="40938" y="39175"/>
                  <a:pt x="40791" y="39175"/>
                </a:cubicBezTo>
                <a:cubicBezTo>
                  <a:pt x="39592" y="39175"/>
                  <a:pt x="38411" y="39130"/>
                  <a:pt x="37224" y="39130"/>
                </a:cubicBezTo>
                <a:cubicBezTo>
                  <a:pt x="36851" y="39130"/>
                  <a:pt x="36478" y="39134"/>
                  <a:pt x="36104" y="39146"/>
                </a:cubicBezTo>
                <a:cubicBezTo>
                  <a:pt x="36068" y="37754"/>
                  <a:pt x="35997" y="36398"/>
                  <a:pt x="35890" y="35078"/>
                </a:cubicBezTo>
                <a:cubicBezTo>
                  <a:pt x="35890" y="35065"/>
                  <a:pt x="35894" y="35053"/>
                  <a:pt x="35897" y="35053"/>
                </a:cubicBezTo>
                <a:close/>
                <a:moveTo>
                  <a:pt x="30037" y="34846"/>
                </a:moveTo>
                <a:cubicBezTo>
                  <a:pt x="33097" y="34944"/>
                  <a:pt x="35203" y="35016"/>
                  <a:pt x="35515" y="35024"/>
                </a:cubicBezTo>
                <a:cubicBezTo>
                  <a:pt x="35524" y="35033"/>
                  <a:pt x="35533" y="35033"/>
                  <a:pt x="35542" y="35042"/>
                </a:cubicBezTo>
                <a:cubicBezTo>
                  <a:pt x="35631" y="36372"/>
                  <a:pt x="35729" y="37745"/>
                  <a:pt x="35738" y="39137"/>
                </a:cubicBezTo>
                <a:lnTo>
                  <a:pt x="34596" y="39182"/>
                </a:lnTo>
                <a:cubicBezTo>
                  <a:pt x="34534" y="39191"/>
                  <a:pt x="32803" y="39235"/>
                  <a:pt x="30207" y="39298"/>
                </a:cubicBezTo>
                <a:cubicBezTo>
                  <a:pt x="30216" y="38075"/>
                  <a:pt x="30198" y="36960"/>
                  <a:pt x="30100" y="36559"/>
                </a:cubicBezTo>
                <a:cubicBezTo>
                  <a:pt x="30037" y="36309"/>
                  <a:pt x="30028" y="35667"/>
                  <a:pt x="30037" y="34846"/>
                </a:cubicBezTo>
                <a:close/>
                <a:moveTo>
                  <a:pt x="24123" y="34632"/>
                </a:moveTo>
                <a:lnTo>
                  <a:pt x="24123" y="34632"/>
                </a:lnTo>
                <a:cubicBezTo>
                  <a:pt x="26139" y="34703"/>
                  <a:pt x="28021" y="34775"/>
                  <a:pt x="29654" y="34828"/>
                </a:cubicBezTo>
                <a:cubicBezTo>
                  <a:pt x="29645" y="35720"/>
                  <a:pt x="29663" y="36363"/>
                  <a:pt x="29725" y="36648"/>
                </a:cubicBezTo>
                <a:cubicBezTo>
                  <a:pt x="29814" y="37023"/>
                  <a:pt x="29832" y="38111"/>
                  <a:pt x="29823" y="39307"/>
                </a:cubicBezTo>
                <a:cubicBezTo>
                  <a:pt x="28182" y="39351"/>
                  <a:pt x="26219" y="39405"/>
                  <a:pt x="24141" y="39449"/>
                </a:cubicBezTo>
                <a:cubicBezTo>
                  <a:pt x="24141" y="38646"/>
                  <a:pt x="24141" y="37888"/>
                  <a:pt x="24141" y="37308"/>
                </a:cubicBezTo>
                <a:cubicBezTo>
                  <a:pt x="24141" y="36675"/>
                  <a:pt x="24132" y="35729"/>
                  <a:pt x="24123" y="34632"/>
                </a:cubicBezTo>
                <a:close/>
                <a:moveTo>
                  <a:pt x="18949" y="34445"/>
                </a:moveTo>
                <a:cubicBezTo>
                  <a:pt x="20581" y="34507"/>
                  <a:pt x="22196" y="34569"/>
                  <a:pt x="23739" y="34623"/>
                </a:cubicBezTo>
                <a:cubicBezTo>
                  <a:pt x="23739" y="34623"/>
                  <a:pt x="23739" y="34632"/>
                  <a:pt x="23739" y="34641"/>
                </a:cubicBezTo>
                <a:cubicBezTo>
                  <a:pt x="23748" y="35729"/>
                  <a:pt x="23757" y="36675"/>
                  <a:pt x="23757" y="37308"/>
                </a:cubicBezTo>
                <a:cubicBezTo>
                  <a:pt x="23757" y="37888"/>
                  <a:pt x="23757" y="38646"/>
                  <a:pt x="23757" y="39458"/>
                </a:cubicBezTo>
                <a:cubicBezTo>
                  <a:pt x="22249" y="39503"/>
                  <a:pt x="20697" y="39538"/>
                  <a:pt x="19154" y="39574"/>
                </a:cubicBezTo>
                <a:cubicBezTo>
                  <a:pt x="19163" y="38405"/>
                  <a:pt x="19154" y="37165"/>
                  <a:pt x="19109" y="36425"/>
                </a:cubicBezTo>
                <a:cubicBezTo>
                  <a:pt x="19073" y="35845"/>
                  <a:pt x="19011" y="35167"/>
                  <a:pt x="18949" y="34445"/>
                </a:cubicBezTo>
                <a:close/>
                <a:moveTo>
                  <a:pt x="13373" y="34239"/>
                </a:moveTo>
                <a:cubicBezTo>
                  <a:pt x="15077" y="34302"/>
                  <a:pt x="16825" y="34373"/>
                  <a:pt x="18565" y="34436"/>
                </a:cubicBezTo>
                <a:cubicBezTo>
                  <a:pt x="18627" y="35167"/>
                  <a:pt x="18690" y="35863"/>
                  <a:pt x="18725" y="36452"/>
                </a:cubicBezTo>
                <a:cubicBezTo>
                  <a:pt x="18770" y="37183"/>
                  <a:pt x="18779" y="38414"/>
                  <a:pt x="18770" y="39583"/>
                </a:cubicBezTo>
                <a:cubicBezTo>
                  <a:pt x="16897" y="39628"/>
                  <a:pt x="15050" y="39672"/>
                  <a:pt x="13364" y="39708"/>
                </a:cubicBezTo>
                <a:cubicBezTo>
                  <a:pt x="13364" y="39672"/>
                  <a:pt x="13355" y="39628"/>
                  <a:pt x="13355" y="39592"/>
                </a:cubicBezTo>
                <a:cubicBezTo>
                  <a:pt x="13301" y="38923"/>
                  <a:pt x="13328" y="37058"/>
                  <a:pt x="13355" y="35256"/>
                </a:cubicBezTo>
                <a:cubicBezTo>
                  <a:pt x="13364" y="34908"/>
                  <a:pt x="13364" y="34569"/>
                  <a:pt x="13373" y="34239"/>
                </a:cubicBezTo>
                <a:close/>
                <a:moveTo>
                  <a:pt x="7405" y="33999"/>
                </a:moveTo>
                <a:lnTo>
                  <a:pt x="7405" y="33999"/>
                </a:lnTo>
                <a:cubicBezTo>
                  <a:pt x="9126" y="34070"/>
                  <a:pt x="11027" y="34150"/>
                  <a:pt x="12989" y="34222"/>
                </a:cubicBezTo>
                <a:cubicBezTo>
                  <a:pt x="12980" y="34561"/>
                  <a:pt x="12980" y="34908"/>
                  <a:pt x="12971" y="35247"/>
                </a:cubicBezTo>
                <a:cubicBezTo>
                  <a:pt x="12945" y="37058"/>
                  <a:pt x="12918" y="38932"/>
                  <a:pt x="12971" y="39619"/>
                </a:cubicBezTo>
                <a:cubicBezTo>
                  <a:pt x="12971" y="39654"/>
                  <a:pt x="12980" y="39690"/>
                  <a:pt x="12980" y="39717"/>
                </a:cubicBezTo>
                <a:cubicBezTo>
                  <a:pt x="10786" y="39770"/>
                  <a:pt x="8886" y="39806"/>
                  <a:pt x="7547" y="39833"/>
                </a:cubicBezTo>
                <a:cubicBezTo>
                  <a:pt x="7565" y="38414"/>
                  <a:pt x="7556" y="37023"/>
                  <a:pt x="7440" y="36559"/>
                </a:cubicBezTo>
                <a:cubicBezTo>
                  <a:pt x="7369" y="36229"/>
                  <a:pt x="7369" y="35230"/>
                  <a:pt x="7405" y="33999"/>
                </a:cubicBezTo>
                <a:close/>
                <a:moveTo>
                  <a:pt x="1383" y="33713"/>
                </a:moveTo>
                <a:lnTo>
                  <a:pt x="1383" y="33713"/>
                </a:lnTo>
                <a:cubicBezTo>
                  <a:pt x="2784" y="33793"/>
                  <a:pt x="4746" y="33883"/>
                  <a:pt x="7021" y="33981"/>
                </a:cubicBezTo>
                <a:cubicBezTo>
                  <a:pt x="6976" y="35301"/>
                  <a:pt x="6985" y="36282"/>
                  <a:pt x="7066" y="36648"/>
                </a:cubicBezTo>
                <a:cubicBezTo>
                  <a:pt x="7173" y="37076"/>
                  <a:pt x="7182" y="38441"/>
                  <a:pt x="7164" y="39833"/>
                </a:cubicBezTo>
                <a:cubicBezTo>
                  <a:pt x="6683" y="39843"/>
                  <a:pt x="6294" y="39848"/>
                  <a:pt x="6018" y="39848"/>
                </a:cubicBezTo>
                <a:cubicBezTo>
                  <a:pt x="5824" y="39848"/>
                  <a:pt x="5685" y="39845"/>
                  <a:pt x="5612" y="39842"/>
                </a:cubicBezTo>
                <a:cubicBezTo>
                  <a:pt x="5112" y="39818"/>
                  <a:pt x="4137" y="39810"/>
                  <a:pt x="3055" y="39810"/>
                </a:cubicBezTo>
                <a:cubicBezTo>
                  <a:pt x="2515" y="39810"/>
                  <a:pt x="1948" y="39812"/>
                  <a:pt x="1401" y="39815"/>
                </a:cubicBezTo>
                <a:cubicBezTo>
                  <a:pt x="1401" y="38869"/>
                  <a:pt x="1410" y="37968"/>
                  <a:pt x="1410" y="37308"/>
                </a:cubicBezTo>
                <a:cubicBezTo>
                  <a:pt x="1401" y="36675"/>
                  <a:pt x="1401" y="35729"/>
                  <a:pt x="1392" y="34632"/>
                </a:cubicBezTo>
                <a:cubicBezTo>
                  <a:pt x="1383" y="34338"/>
                  <a:pt x="1383" y="34034"/>
                  <a:pt x="1383" y="33713"/>
                </a:cubicBezTo>
                <a:close/>
                <a:moveTo>
                  <a:pt x="1999" y="1"/>
                </a:moveTo>
                <a:cubicBezTo>
                  <a:pt x="1909" y="919"/>
                  <a:pt x="1731" y="2730"/>
                  <a:pt x="1615" y="3962"/>
                </a:cubicBezTo>
                <a:lnTo>
                  <a:pt x="0" y="3988"/>
                </a:lnTo>
                <a:lnTo>
                  <a:pt x="0" y="4372"/>
                </a:lnTo>
                <a:lnTo>
                  <a:pt x="1579" y="4345"/>
                </a:lnTo>
                <a:lnTo>
                  <a:pt x="1579" y="4345"/>
                </a:lnTo>
                <a:cubicBezTo>
                  <a:pt x="1561" y="4532"/>
                  <a:pt x="1552" y="4693"/>
                  <a:pt x="1544" y="4827"/>
                </a:cubicBezTo>
                <a:cubicBezTo>
                  <a:pt x="1490" y="5487"/>
                  <a:pt x="1517" y="7271"/>
                  <a:pt x="1535" y="9029"/>
                </a:cubicBezTo>
                <a:cubicBezTo>
                  <a:pt x="973" y="9011"/>
                  <a:pt x="473" y="9002"/>
                  <a:pt x="36" y="8993"/>
                </a:cubicBezTo>
                <a:lnTo>
                  <a:pt x="36" y="9377"/>
                </a:lnTo>
                <a:cubicBezTo>
                  <a:pt x="473" y="9385"/>
                  <a:pt x="982" y="9403"/>
                  <a:pt x="1544" y="9412"/>
                </a:cubicBezTo>
                <a:cubicBezTo>
                  <a:pt x="1570" y="11072"/>
                  <a:pt x="1588" y="12722"/>
                  <a:pt x="1544" y="13213"/>
                </a:cubicBezTo>
                <a:cubicBezTo>
                  <a:pt x="1517" y="13436"/>
                  <a:pt x="1517" y="13775"/>
                  <a:pt x="1517" y="14185"/>
                </a:cubicBezTo>
                <a:cubicBezTo>
                  <a:pt x="1008" y="14176"/>
                  <a:pt x="518" y="14176"/>
                  <a:pt x="36" y="14176"/>
                </a:cubicBezTo>
                <a:lnTo>
                  <a:pt x="36" y="14560"/>
                </a:lnTo>
                <a:cubicBezTo>
                  <a:pt x="518" y="14560"/>
                  <a:pt x="1008" y="14569"/>
                  <a:pt x="1517" y="14569"/>
                </a:cubicBezTo>
                <a:cubicBezTo>
                  <a:pt x="1526" y="14943"/>
                  <a:pt x="1535" y="15354"/>
                  <a:pt x="1544" y="15773"/>
                </a:cubicBezTo>
                <a:cubicBezTo>
                  <a:pt x="1570" y="17075"/>
                  <a:pt x="1606" y="18556"/>
                  <a:pt x="1517" y="19163"/>
                </a:cubicBezTo>
                <a:cubicBezTo>
                  <a:pt x="1472" y="19431"/>
                  <a:pt x="1428" y="19912"/>
                  <a:pt x="1383" y="20519"/>
                </a:cubicBezTo>
                <a:cubicBezTo>
                  <a:pt x="910" y="20537"/>
                  <a:pt x="464" y="20555"/>
                  <a:pt x="36" y="20572"/>
                </a:cubicBezTo>
                <a:lnTo>
                  <a:pt x="36" y="20956"/>
                </a:lnTo>
                <a:cubicBezTo>
                  <a:pt x="455" y="20938"/>
                  <a:pt x="892" y="20920"/>
                  <a:pt x="1356" y="20903"/>
                </a:cubicBezTo>
                <a:lnTo>
                  <a:pt x="1356" y="20903"/>
                </a:lnTo>
                <a:cubicBezTo>
                  <a:pt x="1285" y="21875"/>
                  <a:pt x="1222" y="23070"/>
                  <a:pt x="1160" y="24132"/>
                </a:cubicBezTo>
                <a:cubicBezTo>
                  <a:pt x="776" y="24123"/>
                  <a:pt x="393" y="24105"/>
                  <a:pt x="36" y="24096"/>
                </a:cubicBezTo>
                <a:lnTo>
                  <a:pt x="36" y="24480"/>
                </a:lnTo>
                <a:cubicBezTo>
                  <a:pt x="384" y="24489"/>
                  <a:pt x="758" y="24507"/>
                  <a:pt x="1142" y="24516"/>
                </a:cubicBezTo>
                <a:cubicBezTo>
                  <a:pt x="1097" y="25381"/>
                  <a:pt x="1053" y="26103"/>
                  <a:pt x="1026" y="26514"/>
                </a:cubicBezTo>
                <a:cubicBezTo>
                  <a:pt x="990" y="26924"/>
                  <a:pt x="982" y="27843"/>
                  <a:pt x="973" y="28985"/>
                </a:cubicBezTo>
                <a:lnTo>
                  <a:pt x="36" y="28985"/>
                </a:lnTo>
                <a:lnTo>
                  <a:pt x="36" y="29369"/>
                </a:lnTo>
                <a:lnTo>
                  <a:pt x="973" y="29369"/>
                </a:lnTo>
                <a:cubicBezTo>
                  <a:pt x="973" y="30573"/>
                  <a:pt x="982" y="31982"/>
                  <a:pt x="990" y="33312"/>
                </a:cubicBezTo>
                <a:cubicBezTo>
                  <a:pt x="625" y="33285"/>
                  <a:pt x="304" y="33267"/>
                  <a:pt x="36" y="33249"/>
                </a:cubicBezTo>
                <a:lnTo>
                  <a:pt x="36" y="33633"/>
                </a:lnTo>
                <a:cubicBezTo>
                  <a:pt x="304" y="33651"/>
                  <a:pt x="625" y="33668"/>
                  <a:pt x="999" y="33695"/>
                </a:cubicBezTo>
                <a:cubicBezTo>
                  <a:pt x="999" y="34016"/>
                  <a:pt x="999" y="34338"/>
                  <a:pt x="999" y="34641"/>
                </a:cubicBezTo>
                <a:cubicBezTo>
                  <a:pt x="1008" y="35729"/>
                  <a:pt x="1017" y="36675"/>
                  <a:pt x="1017" y="37308"/>
                </a:cubicBezTo>
                <a:cubicBezTo>
                  <a:pt x="1026" y="37977"/>
                  <a:pt x="1017" y="38869"/>
                  <a:pt x="1017" y="39824"/>
                </a:cubicBezTo>
                <a:lnTo>
                  <a:pt x="36" y="39824"/>
                </a:lnTo>
                <a:lnTo>
                  <a:pt x="36" y="40208"/>
                </a:lnTo>
                <a:lnTo>
                  <a:pt x="1008" y="40208"/>
                </a:lnTo>
                <a:cubicBezTo>
                  <a:pt x="1008" y="40671"/>
                  <a:pt x="1008" y="41144"/>
                  <a:pt x="999" y="41599"/>
                </a:cubicBezTo>
                <a:lnTo>
                  <a:pt x="1383" y="41599"/>
                </a:lnTo>
                <a:cubicBezTo>
                  <a:pt x="1392" y="41144"/>
                  <a:pt x="1392" y="40671"/>
                  <a:pt x="1401" y="40199"/>
                </a:cubicBezTo>
                <a:cubicBezTo>
                  <a:pt x="1948" y="40196"/>
                  <a:pt x="2514" y="40194"/>
                  <a:pt x="3053" y="40194"/>
                </a:cubicBezTo>
                <a:cubicBezTo>
                  <a:pt x="4131" y="40194"/>
                  <a:pt x="5100" y="40202"/>
                  <a:pt x="5594" y="40225"/>
                </a:cubicBezTo>
                <a:cubicBezTo>
                  <a:pt x="5671" y="40229"/>
                  <a:pt x="5812" y="40231"/>
                  <a:pt x="6008" y="40231"/>
                </a:cubicBezTo>
                <a:cubicBezTo>
                  <a:pt x="6285" y="40231"/>
                  <a:pt x="6674" y="40227"/>
                  <a:pt x="7155" y="40216"/>
                </a:cubicBezTo>
                <a:lnTo>
                  <a:pt x="7155" y="40216"/>
                </a:lnTo>
                <a:cubicBezTo>
                  <a:pt x="7155" y="40698"/>
                  <a:pt x="7137" y="41171"/>
                  <a:pt x="7128" y="41599"/>
                </a:cubicBezTo>
                <a:lnTo>
                  <a:pt x="7512" y="41599"/>
                </a:lnTo>
                <a:cubicBezTo>
                  <a:pt x="7521" y="41171"/>
                  <a:pt x="7538" y="40698"/>
                  <a:pt x="7547" y="40216"/>
                </a:cubicBezTo>
                <a:cubicBezTo>
                  <a:pt x="8886" y="40190"/>
                  <a:pt x="10804" y="40154"/>
                  <a:pt x="13016" y="40100"/>
                </a:cubicBezTo>
                <a:cubicBezTo>
                  <a:pt x="13052" y="40520"/>
                  <a:pt x="13096" y="41046"/>
                  <a:pt x="13150" y="41599"/>
                </a:cubicBezTo>
                <a:lnTo>
                  <a:pt x="13533" y="41599"/>
                </a:lnTo>
                <a:cubicBezTo>
                  <a:pt x="13489" y="41046"/>
                  <a:pt x="13435" y="40520"/>
                  <a:pt x="13400" y="40092"/>
                </a:cubicBezTo>
                <a:cubicBezTo>
                  <a:pt x="15077" y="40056"/>
                  <a:pt x="16906" y="40011"/>
                  <a:pt x="18761" y="39967"/>
                </a:cubicBezTo>
                <a:lnTo>
                  <a:pt x="18761" y="39967"/>
                </a:lnTo>
                <a:cubicBezTo>
                  <a:pt x="18761" y="40591"/>
                  <a:pt x="18752" y="41171"/>
                  <a:pt x="18743" y="41626"/>
                </a:cubicBezTo>
                <a:lnTo>
                  <a:pt x="19127" y="41626"/>
                </a:lnTo>
                <a:cubicBezTo>
                  <a:pt x="19136" y="41171"/>
                  <a:pt x="19145" y="40582"/>
                  <a:pt x="19154" y="39958"/>
                </a:cubicBezTo>
                <a:cubicBezTo>
                  <a:pt x="20697" y="39922"/>
                  <a:pt x="22249" y="39886"/>
                  <a:pt x="23748" y="39851"/>
                </a:cubicBezTo>
                <a:lnTo>
                  <a:pt x="23748" y="39851"/>
                </a:lnTo>
                <a:cubicBezTo>
                  <a:pt x="23748" y="40439"/>
                  <a:pt x="23748" y="41046"/>
                  <a:pt x="23739" y="41626"/>
                </a:cubicBezTo>
                <a:lnTo>
                  <a:pt x="24123" y="41626"/>
                </a:lnTo>
                <a:cubicBezTo>
                  <a:pt x="24132" y="41037"/>
                  <a:pt x="24132" y="40431"/>
                  <a:pt x="24132" y="39842"/>
                </a:cubicBezTo>
                <a:cubicBezTo>
                  <a:pt x="26210" y="39788"/>
                  <a:pt x="28173" y="39735"/>
                  <a:pt x="29823" y="39690"/>
                </a:cubicBezTo>
                <a:lnTo>
                  <a:pt x="29823" y="39690"/>
                </a:lnTo>
                <a:cubicBezTo>
                  <a:pt x="29814" y="40350"/>
                  <a:pt x="29796" y="41028"/>
                  <a:pt x="29788" y="41626"/>
                </a:cubicBezTo>
                <a:lnTo>
                  <a:pt x="30171" y="41626"/>
                </a:lnTo>
                <a:cubicBezTo>
                  <a:pt x="30189" y="41028"/>
                  <a:pt x="30198" y="40350"/>
                  <a:pt x="30207" y="39681"/>
                </a:cubicBezTo>
                <a:cubicBezTo>
                  <a:pt x="32651" y="39619"/>
                  <a:pt x="34346" y="39574"/>
                  <a:pt x="34614" y="39565"/>
                </a:cubicBezTo>
                <a:lnTo>
                  <a:pt x="35711" y="39521"/>
                </a:lnTo>
                <a:lnTo>
                  <a:pt x="35756" y="39521"/>
                </a:lnTo>
                <a:cubicBezTo>
                  <a:pt x="35765" y="40199"/>
                  <a:pt x="35783" y="40859"/>
                  <a:pt x="35774" y="41546"/>
                </a:cubicBezTo>
                <a:lnTo>
                  <a:pt x="36139" y="41546"/>
                </a:lnTo>
                <a:cubicBezTo>
                  <a:pt x="36122" y="40877"/>
                  <a:pt x="36130" y="40172"/>
                  <a:pt x="36113" y="39503"/>
                </a:cubicBezTo>
                <a:cubicBezTo>
                  <a:pt x="36511" y="39488"/>
                  <a:pt x="36908" y="39483"/>
                  <a:pt x="37304" y="39483"/>
                </a:cubicBezTo>
                <a:cubicBezTo>
                  <a:pt x="38414" y="39483"/>
                  <a:pt x="39520" y="39525"/>
                  <a:pt x="40651" y="39525"/>
                </a:cubicBezTo>
                <a:cubicBezTo>
                  <a:pt x="40850" y="39525"/>
                  <a:pt x="41050" y="39524"/>
                  <a:pt x="41251" y="39521"/>
                </a:cubicBezTo>
                <a:cubicBezTo>
                  <a:pt x="41260" y="40234"/>
                  <a:pt x="41340" y="40868"/>
                  <a:pt x="41385" y="41546"/>
                </a:cubicBezTo>
                <a:lnTo>
                  <a:pt x="41742" y="41546"/>
                </a:lnTo>
                <a:cubicBezTo>
                  <a:pt x="41679" y="40886"/>
                  <a:pt x="41617" y="40216"/>
                  <a:pt x="41599" y="39512"/>
                </a:cubicBezTo>
                <a:cubicBezTo>
                  <a:pt x="42411" y="39503"/>
                  <a:pt x="43229" y="39503"/>
                  <a:pt x="44047" y="39503"/>
                </a:cubicBezTo>
                <a:cubicBezTo>
                  <a:pt x="44864" y="39503"/>
                  <a:pt x="45680" y="39503"/>
                  <a:pt x="46488" y="39494"/>
                </a:cubicBezTo>
                <a:cubicBezTo>
                  <a:pt x="46515" y="40199"/>
                  <a:pt x="46568" y="40859"/>
                  <a:pt x="46613" y="41546"/>
                </a:cubicBezTo>
                <a:lnTo>
                  <a:pt x="46970" y="41546"/>
                </a:lnTo>
                <a:cubicBezTo>
                  <a:pt x="46925" y="40859"/>
                  <a:pt x="46862" y="40190"/>
                  <a:pt x="46845" y="39485"/>
                </a:cubicBezTo>
                <a:cubicBezTo>
                  <a:pt x="48334" y="39476"/>
                  <a:pt x="49806" y="39440"/>
                  <a:pt x="51261" y="39396"/>
                </a:cubicBezTo>
                <a:cubicBezTo>
                  <a:pt x="51359" y="40109"/>
                  <a:pt x="51448" y="40832"/>
                  <a:pt x="51546" y="41546"/>
                </a:cubicBezTo>
                <a:lnTo>
                  <a:pt x="51894" y="41546"/>
                </a:lnTo>
                <a:cubicBezTo>
                  <a:pt x="51805" y="40823"/>
                  <a:pt x="51716" y="40100"/>
                  <a:pt x="51617" y="39387"/>
                </a:cubicBezTo>
                <a:cubicBezTo>
                  <a:pt x="53054" y="39324"/>
                  <a:pt x="54579" y="39342"/>
                  <a:pt x="56069" y="39324"/>
                </a:cubicBezTo>
                <a:lnTo>
                  <a:pt x="56069" y="39324"/>
                </a:lnTo>
                <a:cubicBezTo>
                  <a:pt x="56069" y="40074"/>
                  <a:pt x="56060" y="40832"/>
                  <a:pt x="56087" y="41546"/>
                </a:cubicBezTo>
                <a:lnTo>
                  <a:pt x="56444" y="41546"/>
                </a:lnTo>
                <a:cubicBezTo>
                  <a:pt x="56417" y="40823"/>
                  <a:pt x="56426" y="40074"/>
                  <a:pt x="56426" y="39324"/>
                </a:cubicBezTo>
                <a:cubicBezTo>
                  <a:pt x="57987" y="39271"/>
                  <a:pt x="59575" y="39244"/>
                  <a:pt x="61127" y="39173"/>
                </a:cubicBezTo>
                <a:cubicBezTo>
                  <a:pt x="61636" y="39146"/>
                  <a:pt x="62135" y="39092"/>
                  <a:pt x="62626" y="39075"/>
                </a:cubicBezTo>
                <a:cubicBezTo>
                  <a:pt x="62679" y="39886"/>
                  <a:pt x="62733" y="40698"/>
                  <a:pt x="62742" y="41546"/>
                </a:cubicBezTo>
                <a:lnTo>
                  <a:pt x="63099" y="41546"/>
                </a:lnTo>
                <a:cubicBezTo>
                  <a:pt x="63090" y="40680"/>
                  <a:pt x="63027" y="39824"/>
                  <a:pt x="62983" y="39039"/>
                </a:cubicBezTo>
                <a:cubicBezTo>
                  <a:pt x="64464" y="38878"/>
                  <a:pt x="65980" y="38700"/>
                  <a:pt x="67452" y="38566"/>
                </a:cubicBezTo>
                <a:cubicBezTo>
                  <a:pt x="67613" y="39601"/>
                  <a:pt x="67836" y="40582"/>
                  <a:pt x="68068" y="41546"/>
                </a:cubicBezTo>
                <a:lnTo>
                  <a:pt x="68434" y="41546"/>
                </a:lnTo>
                <a:cubicBezTo>
                  <a:pt x="68193" y="40573"/>
                  <a:pt x="67970" y="39583"/>
                  <a:pt x="67809" y="38530"/>
                </a:cubicBezTo>
                <a:cubicBezTo>
                  <a:pt x="68880" y="38414"/>
                  <a:pt x="70004" y="38298"/>
                  <a:pt x="71101" y="38245"/>
                </a:cubicBezTo>
                <a:cubicBezTo>
                  <a:pt x="71110" y="39324"/>
                  <a:pt x="71119" y="40466"/>
                  <a:pt x="71101" y="41546"/>
                </a:cubicBezTo>
                <a:lnTo>
                  <a:pt x="71449" y="41546"/>
                </a:lnTo>
                <a:cubicBezTo>
                  <a:pt x="71476" y="40466"/>
                  <a:pt x="71449" y="39280"/>
                  <a:pt x="71458" y="38218"/>
                </a:cubicBezTo>
                <a:cubicBezTo>
                  <a:pt x="72234" y="38182"/>
                  <a:pt x="73010" y="38147"/>
                  <a:pt x="73795" y="38129"/>
                </a:cubicBezTo>
                <a:lnTo>
                  <a:pt x="73795" y="37781"/>
                </a:lnTo>
                <a:cubicBezTo>
                  <a:pt x="73010" y="37790"/>
                  <a:pt x="72207" y="37843"/>
                  <a:pt x="71449" y="37852"/>
                </a:cubicBezTo>
                <a:cubicBezTo>
                  <a:pt x="71431" y="36889"/>
                  <a:pt x="71413" y="35934"/>
                  <a:pt x="71369" y="34998"/>
                </a:cubicBezTo>
                <a:cubicBezTo>
                  <a:pt x="72198" y="34962"/>
                  <a:pt x="73001" y="34908"/>
                  <a:pt x="73795" y="34846"/>
                </a:cubicBezTo>
                <a:lnTo>
                  <a:pt x="73795" y="34489"/>
                </a:lnTo>
                <a:cubicBezTo>
                  <a:pt x="72992" y="34543"/>
                  <a:pt x="72163" y="34623"/>
                  <a:pt x="71351" y="34632"/>
                </a:cubicBezTo>
                <a:cubicBezTo>
                  <a:pt x="71217" y="32803"/>
                  <a:pt x="71012" y="31055"/>
                  <a:pt x="70833" y="29270"/>
                </a:cubicBezTo>
                <a:cubicBezTo>
                  <a:pt x="71375" y="29266"/>
                  <a:pt x="71922" y="29258"/>
                  <a:pt x="72464" y="29258"/>
                </a:cubicBezTo>
                <a:cubicBezTo>
                  <a:pt x="72913" y="29258"/>
                  <a:pt x="73359" y="29263"/>
                  <a:pt x="73795" y="29279"/>
                </a:cubicBezTo>
                <a:lnTo>
                  <a:pt x="73795" y="28922"/>
                </a:lnTo>
                <a:cubicBezTo>
                  <a:pt x="73265" y="28908"/>
                  <a:pt x="72710" y="28901"/>
                  <a:pt x="72155" y="28901"/>
                </a:cubicBezTo>
                <a:cubicBezTo>
                  <a:pt x="71701" y="28901"/>
                  <a:pt x="71248" y="28906"/>
                  <a:pt x="70807" y="28914"/>
                </a:cubicBezTo>
                <a:cubicBezTo>
                  <a:pt x="70699" y="27718"/>
                  <a:pt x="70655" y="26451"/>
                  <a:pt x="70619" y="25176"/>
                </a:cubicBezTo>
                <a:cubicBezTo>
                  <a:pt x="71690" y="25176"/>
                  <a:pt x="72733" y="25158"/>
                  <a:pt x="73795" y="25158"/>
                </a:cubicBezTo>
                <a:lnTo>
                  <a:pt x="73795" y="24801"/>
                </a:lnTo>
                <a:cubicBezTo>
                  <a:pt x="72733" y="24810"/>
                  <a:pt x="71672" y="24819"/>
                  <a:pt x="70610" y="24828"/>
                </a:cubicBezTo>
                <a:cubicBezTo>
                  <a:pt x="70592" y="22936"/>
                  <a:pt x="70566" y="20983"/>
                  <a:pt x="70637" y="19136"/>
                </a:cubicBezTo>
                <a:cubicBezTo>
                  <a:pt x="71401" y="19009"/>
                  <a:pt x="72233" y="18909"/>
                  <a:pt x="73105" y="18909"/>
                </a:cubicBezTo>
                <a:cubicBezTo>
                  <a:pt x="73333" y="18909"/>
                  <a:pt x="73563" y="18916"/>
                  <a:pt x="73795" y="18931"/>
                </a:cubicBezTo>
                <a:lnTo>
                  <a:pt x="73795" y="18574"/>
                </a:lnTo>
                <a:cubicBezTo>
                  <a:pt x="73582" y="18560"/>
                  <a:pt x="73368" y="18554"/>
                  <a:pt x="73157" y="18554"/>
                </a:cubicBezTo>
                <a:cubicBezTo>
                  <a:pt x="72263" y="18554"/>
                  <a:pt x="71394" y="18664"/>
                  <a:pt x="70637" y="18779"/>
                </a:cubicBezTo>
                <a:cubicBezTo>
                  <a:pt x="70673" y="16870"/>
                  <a:pt x="70798" y="15068"/>
                  <a:pt x="70860" y="13204"/>
                </a:cubicBezTo>
                <a:cubicBezTo>
                  <a:pt x="71217" y="13177"/>
                  <a:pt x="71582" y="13168"/>
                  <a:pt x="71952" y="13168"/>
                </a:cubicBezTo>
                <a:cubicBezTo>
                  <a:pt x="72562" y="13168"/>
                  <a:pt x="73184" y="13193"/>
                  <a:pt x="73795" y="13204"/>
                </a:cubicBezTo>
                <a:lnTo>
                  <a:pt x="73795" y="12847"/>
                </a:lnTo>
                <a:cubicBezTo>
                  <a:pt x="73171" y="12841"/>
                  <a:pt x="72521" y="12809"/>
                  <a:pt x="71886" y="12809"/>
                </a:cubicBezTo>
                <a:cubicBezTo>
                  <a:pt x="71540" y="12809"/>
                  <a:pt x="71199" y="12819"/>
                  <a:pt x="70869" y="12847"/>
                </a:cubicBezTo>
                <a:cubicBezTo>
                  <a:pt x="70914" y="11446"/>
                  <a:pt x="70896" y="9974"/>
                  <a:pt x="70931" y="8565"/>
                </a:cubicBezTo>
                <a:cubicBezTo>
                  <a:pt x="71913" y="8556"/>
                  <a:pt x="72832" y="8484"/>
                  <a:pt x="73795" y="8467"/>
                </a:cubicBezTo>
                <a:lnTo>
                  <a:pt x="73795" y="8119"/>
                </a:lnTo>
                <a:cubicBezTo>
                  <a:pt x="72823" y="8137"/>
                  <a:pt x="71904" y="8199"/>
                  <a:pt x="70923" y="8208"/>
                </a:cubicBezTo>
                <a:cubicBezTo>
                  <a:pt x="70931" y="6825"/>
                  <a:pt x="70931" y="5442"/>
                  <a:pt x="70940" y="4086"/>
                </a:cubicBezTo>
                <a:cubicBezTo>
                  <a:pt x="71850" y="4015"/>
                  <a:pt x="72805" y="3979"/>
                  <a:pt x="73795" y="3979"/>
                </a:cubicBezTo>
                <a:lnTo>
                  <a:pt x="73795" y="3623"/>
                </a:lnTo>
                <a:cubicBezTo>
                  <a:pt x="73730" y="3622"/>
                  <a:pt x="73666" y="3622"/>
                  <a:pt x="73601" y="3622"/>
                </a:cubicBezTo>
                <a:cubicBezTo>
                  <a:pt x="72670" y="3622"/>
                  <a:pt x="71765" y="3680"/>
                  <a:pt x="70923" y="3730"/>
                </a:cubicBezTo>
                <a:cubicBezTo>
                  <a:pt x="70896" y="2463"/>
                  <a:pt x="70851" y="1205"/>
                  <a:pt x="70735" y="27"/>
                </a:cubicBezTo>
                <a:lnTo>
                  <a:pt x="70378" y="27"/>
                </a:lnTo>
                <a:cubicBezTo>
                  <a:pt x="70494" y="1205"/>
                  <a:pt x="70557" y="2498"/>
                  <a:pt x="70557" y="3747"/>
                </a:cubicBezTo>
                <a:cubicBezTo>
                  <a:pt x="69601" y="3791"/>
                  <a:pt x="68592" y="3814"/>
                  <a:pt x="67585" y="3814"/>
                </a:cubicBezTo>
                <a:cubicBezTo>
                  <a:pt x="66741" y="3814"/>
                  <a:pt x="65898" y="3798"/>
                  <a:pt x="65088" y="3765"/>
                </a:cubicBezTo>
                <a:cubicBezTo>
                  <a:pt x="65124" y="2490"/>
                  <a:pt x="65240" y="1285"/>
                  <a:pt x="65302" y="27"/>
                </a:cubicBezTo>
                <a:lnTo>
                  <a:pt x="64954" y="27"/>
                </a:lnTo>
                <a:cubicBezTo>
                  <a:pt x="64874" y="1276"/>
                  <a:pt x="64785" y="2507"/>
                  <a:pt x="64722" y="3765"/>
                </a:cubicBezTo>
                <a:cubicBezTo>
                  <a:pt x="64644" y="3766"/>
                  <a:pt x="64565" y="3766"/>
                  <a:pt x="64487" y="3766"/>
                </a:cubicBezTo>
                <a:cubicBezTo>
                  <a:pt x="63208" y="3766"/>
                  <a:pt x="61988" y="3700"/>
                  <a:pt x="60753" y="3649"/>
                </a:cubicBezTo>
                <a:cubicBezTo>
                  <a:pt x="60753" y="2409"/>
                  <a:pt x="60672" y="1250"/>
                  <a:pt x="60637" y="45"/>
                </a:cubicBezTo>
                <a:cubicBezTo>
                  <a:pt x="60628" y="45"/>
                  <a:pt x="60619" y="36"/>
                  <a:pt x="60628" y="27"/>
                </a:cubicBezTo>
                <a:lnTo>
                  <a:pt x="60271" y="27"/>
                </a:lnTo>
                <a:cubicBezTo>
                  <a:pt x="60324" y="1214"/>
                  <a:pt x="60405" y="2427"/>
                  <a:pt x="60387" y="3649"/>
                </a:cubicBezTo>
                <a:cubicBezTo>
                  <a:pt x="59823" y="3626"/>
                  <a:pt x="59255" y="3616"/>
                  <a:pt x="58685" y="3616"/>
                </a:cubicBezTo>
                <a:cubicBezTo>
                  <a:pt x="57740" y="3616"/>
                  <a:pt x="56793" y="3643"/>
                  <a:pt x="55864" y="3676"/>
                </a:cubicBezTo>
                <a:cubicBezTo>
                  <a:pt x="55855" y="2454"/>
                  <a:pt x="55864" y="1241"/>
                  <a:pt x="55873" y="27"/>
                </a:cubicBezTo>
                <a:lnTo>
                  <a:pt x="55516" y="27"/>
                </a:lnTo>
                <a:cubicBezTo>
                  <a:pt x="55498" y="1241"/>
                  <a:pt x="55525" y="2490"/>
                  <a:pt x="55498" y="3694"/>
                </a:cubicBezTo>
                <a:cubicBezTo>
                  <a:pt x="54854" y="3721"/>
                  <a:pt x="54193" y="3735"/>
                  <a:pt x="53531" y="3735"/>
                </a:cubicBezTo>
                <a:cubicBezTo>
                  <a:pt x="52681" y="3735"/>
                  <a:pt x="51829" y="3712"/>
                  <a:pt x="51011" y="3667"/>
                </a:cubicBezTo>
                <a:cubicBezTo>
                  <a:pt x="50975" y="2400"/>
                  <a:pt x="50904" y="1169"/>
                  <a:pt x="50743" y="27"/>
                </a:cubicBezTo>
                <a:lnTo>
                  <a:pt x="50377" y="27"/>
                </a:lnTo>
                <a:cubicBezTo>
                  <a:pt x="50556" y="1160"/>
                  <a:pt x="50609" y="2409"/>
                  <a:pt x="50663" y="3667"/>
                </a:cubicBezTo>
                <a:cubicBezTo>
                  <a:pt x="49012" y="3533"/>
                  <a:pt x="47255" y="3507"/>
                  <a:pt x="45578" y="3417"/>
                </a:cubicBezTo>
                <a:cubicBezTo>
                  <a:pt x="45578" y="2258"/>
                  <a:pt x="45614" y="1142"/>
                  <a:pt x="45658" y="27"/>
                </a:cubicBezTo>
                <a:lnTo>
                  <a:pt x="45301" y="27"/>
                </a:lnTo>
                <a:cubicBezTo>
                  <a:pt x="45257" y="1142"/>
                  <a:pt x="45221" y="2258"/>
                  <a:pt x="45221" y="3417"/>
                </a:cubicBezTo>
                <a:cubicBezTo>
                  <a:pt x="44892" y="3397"/>
                  <a:pt x="44565" y="3389"/>
                  <a:pt x="44238" y="3389"/>
                </a:cubicBezTo>
                <a:cubicBezTo>
                  <a:pt x="43178" y="3389"/>
                  <a:pt x="42127" y="3471"/>
                  <a:pt x="41087" y="3471"/>
                </a:cubicBezTo>
                <a:cubicBezTo>
                  <a:pt x="41046" y="3471"/>
                  <a:pt x="41006" y="3471"/>
                  <a:pt x="40966" y="3471"/>
                </a:cubicBezTo>
                <a:cubicBezTo>
                  <a:pt x="40975" y="2302"/>
                  <a:pt x="41046" y="1196"/>
                  <a:pt x="41064" y="27"/>
                </a:cubicBezTo>
                <a:lnTo>
                  <a:pt x="40716" y="27"/>
                </a:lnTo>
                <a:cubicBezTo>
                  <a:pt x="40680" y="1187"/>
                  <a:pt x="40627" y="2311"/>
                  <a:pt x="40618" y="3489"/>
                </a:cubicBezTo>
                <a:cubicBezTo>
                  <a:pt x="38941" y="3515"/>
                  <a:pt x="37156" y="3498"/>
                  <a:pt x="35559" y="3569"/>
                </a:cubicBezTo>
                <a:cubicBezTo>
                  <a:pt x="35479" y="2374"/>
                  <a:pt x="35568" y="1187"/>
                  <a:pt x="35622" y="27"/>
                </a:cubicBezTo>
                <a:lnTo>
                  <a:pt x="35265" y="27"/>
                </a:lnTo>
                <a:cubicBezTo>
                  <a:pt x="35212" y="1160"/>
                  <a:pt x="35131" y="2347"/>
                  <a:pt x="35203" y="3524"/>
                </a:cubicBezTo>
                <a:lnTo>
                  <a:pt x="30394" y="3587"/>
                </a:lnTo>
                <a:cubicBezTo>
                  <a:pt x="30394" y="1847"/>
                  <a:pt x="30350" y="54"/>
                  <a:pt x="30350" y="27"/>
                </a:cubicBezTo>
                <a:lnTo>
                  <a:pt x="29966" y="36"/>
                </a:lnTo>
                <a:cubicBezTo>
                  <a:pt x="29966" y="63"/>
                  <a:pt x="30011" y="1856"/>
                  <a:pt x="30011" y="3587"/>
                </a:cubicBezTo>
                <a:lnTo>
                  <a:pt x="24765" y="3658"/>
                </a:lnTo>
                <a:cubicBezTo>
                  <a:pt x="24881" y="2436"/>
                  <a:pt x="25042" y="830"/>
                  <a:pt x="25122" y="1"/>
                </a:cubicBezTo>
                <a:lnTo>
                  <a:pt x="24738" y="1"/>
                </a:lnTo>
                <a:cubicBezTo>
                  <a:pt x="24649" y="848"/>
                  <a:pt x="24488" y="2454"/>
                  <a:pt x="24381" y="3667"/>
                </a:cubicBezTo>
                <a:lnTo>
                  <a:pt x="18975" y="3739"/>
                </a:lnTo>
                <a:cubicBezTo>
                  <a:pt x="18975" y="2454"/>
                  <a:pt x="18931" y="964"/>
                  <a:pt x="18904" y="1"/>
                </a:cubicBezTo>
                <a:lnTo>
                  <a:pt x="18520" y="1"/>
                </a:lnTo>
                <a:cubicBezTo>
                  <a:pt x="18547" y="964"/>
                  <a:pt x="18592" y="2472"/>
                  <a:pt x="18592" y="3739"/>
                </a:cubicBezTo>
                <a:lnTo>
                  <a:pt x="12829" y="3819"/>
                </a:lnTo>
                <a:cubicBezTo>
                  <a:pt x="12820" y="2302"/>
                  <a:pt x="12802" y="795"/>
                  <a:pt x="12793" y="1"/>
                </a:cubicBezTo>
                <a:lnTo>
                  <a:pt x="12409" y="1"/>
                </a:lnTo>
                <a:cubicBezTo>
                  <a:pt x="12418" y="795"/>
                  <a:pt x="12436" y="2302"/>
                  <a:pt x="12445" y="3819"/>
                </a:cubicBezTo>
                <a:lnTo>
                  <a:pt x="7735" y="3881"/>
                </a:lnTo>
                <a:cubicBezTo>
                  <a:pt x="7735" y="2061"/>
                  <a:pt x="7690" y="54"/>
                  <a:pt x="7690" y="27"/>
                </a:cubicBezTo>
                <a:lnTo>
                  <a:pt x="7307" y="36"/>
                </a:lnTo>
                <a:cubicBezTo>
                  <a:pt x="7307" y="63"/>
                  <a:pt x="7351" y="2070"/>
                  <a:pt x="7351" y="3890"/>
                </a:cubicBezTo>
                <a:lnTo>
                  <a:pt x="1999" y="3962"/>
                </a:lnTo>
                <a:cubicBezTo>
                  <a:pt x="2114" y="2713"/>
                  <a:pt x="2293" y="902"/>
                  <a:pt x="2391" y="1"/>
                </a:cubicBezTo>
                <a:close/>
              </a:path>
            </a:pathLst>
          </a:custGeom>
          <a:solidFill>
            <a:srgbClr val="95739C">
              <a:alpha val="107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09" name="Google Shape;509;p27"/>
          <p:cNvGrpSpPr/>
          <p:nvPr/>
        </p:nvGrpSpPr>
        <p:grpSpPr>
          <a:xfrm>
            <a:off x="445803" y="390287"/>
            <a:ext cx="11348701" cy="6242039"/>
            <a:chOff x="334352" y="292715"/>
            <a:chExt cx="8511526" cy="4681529"/>
          </a:xfrm>
        </p:grpSpPr>
        <p:grpSp>
          <p:nvGrpSpPr>
            <p:cNvPr id="510" name="Google Shape;510;p27"/>
            <p:cNvGrpSpPr/>
            <p:nvPr/>
          </p:nvGrpSpPr>
          <p:grpSpPr>
            <a:xfrm rot="1930052">
              <a:off x="8226990" y="4251607"/>
              <a:ext cx="484978" cy="642879"/>
              <a:chOff x="477400" y="383100"/>
              <a:chExt cx="484975" cy="642875"/>
            </a:xfrm>
          </p:grpSpPr>
          <p:sp>
            <p:nvSpPr>
              <p:cNvPr id="511" name="Google Shape;511;p27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2" name="Google Shape;512;p27"/>
              <p:cNvSpPr/>
              <p:nvPr/>
            </p:nvSpPr>
            <p:spPr>
              <a:xfrm>
                <a:off x="477400" y="383100"/>
                <a:ext cx="484975" cy="642875"/>
              </a:xfrm>
              <a:custGeom>
                <a:avLst/>
                <a:gdLst/>
                <a:ahLst/>
                <a:cxnLst/>
                <a:rect l="l" t="t" r="r" b="b"/>
                <a:pathLst>
                  <a:path w="19399" h="25715" extrusionOk="0">
                    <a:moveTo>
                      <a:pt x="17845" y="5287"/>
                    </a:moveTo>
                    <a:cubicBezTo>
                      <a:pt x="17845" y="5312"/>
                      <a:pt x="17845" y="5337"/>
                      <a:pt x="17820" y="5337"/>
                    </a:cubicBezTo>
                    <a:cubicBezTo>
                      <a:pt x="17820" y="5337"/>
                      <a:pt x="17820" y="5312"/>
                      <a:pt x="17820" y="5287"/>
                    </a:cubicBezTo>
                    <a:close/>
                    <a:moveTo>
                      <a:pt x="9082" y="1"/>
                    </a:moveTo>
                    <a:cubicBezTo>
                      <a:pt x="8991" y="1"/>
                      <a:pt x="8913" y="63"/>
                      <a:pt x="8872" y="199"/>
                    </a:cubicBezTo>
                    <a:cubicBezTo>
                      <a:pt x="8697" y="776"/>
                      <a:pt x="8521" y="1352"/>
                      <a:pt x="8647" y="1979"/>
                    </a:cubicBezTo>
                    <a:cubicBezTo>
                      <a:pt x="8622" y="2079"/>
                      <a:pt x="8622" y="2204"/>
                      <a:pt x="8622" y="2305"/>
                    </a:cubicBezTo>
                    <a:cubicBezTo>
                      <a:pt x="8471" y="2480"/>
                      <a:pt x="8496" y="2680"/>
                      <a:pt x="8471" y="2881"/>
                    </a:cubicBezTo>
                    <a:cubicBezTo>
                      <a:pt x="8371" y="4635"/>
                      <a:pt x="8020" y="6365"/>
                      <a:pt x="7694" y="8069"/>
                    </a:cubicBezTo>
                    <a:cubicBezTo>
                      <a:pt x="7586" y="8558"/>
                      <a:pt x="7556" y="8693"/>
                      <a:pt x="7302" y="8693"/>
                    </a:cubicBezTo>
                    <a:cubicBezTo>
                      <a:pt x="7204" y="8693"/>
                      <a:pt x="7073" y="8673"/>
                      <a:pt x="6892" y="8645"/>
                    </a:cubicBezTo>
                    <a:cubicBezTo>
                      <a:pt x="5489" y="8420"/>
                      <a:pt x="4110" y="7969"/>
                      <a:pt x="2657" y="7969"/>
                    </a:cubicBezTo>
                    <a:cubicBezTo>
                      <a:pt x="2306" y="7693"/>
                      <a:pt x="1880" y="7793"/>
                      <a:pt x="1479" y="7743"/>
                    </a:cubicBezTo>
                    <a:cubicBezTo>
                      <a:pt x="1153" y="7493"/>
                      <a:pt x="752" y="7593"/>
                      <a:pt x="426" y="7467"/>
                    </a:cubicBezTo>
                    <a:cubicBezTo>
                      <a:pt x="393" y="7454"/>
                      <a:pt x="357" y="7448"/>
                      <a:pt x="322" y="7448"/>
                    </a:cubicBezTo>
                    <a:cubicBezTo>
                      <a:pt x="226" y="7448"/>
                      <a:pt x="130" y="7494"/>
                      <a:pt x="75" y="7568"/>
                    </a:cubicBezTo>
                    <a:cubicBezTo>
                      <a:pt x="0" y="7693"/>
                      <a:pt x="0" y="7868"/>
                      <a:pt x="100" y="7944"/>
                    </a:cubicBezTo>
                    <a:cubicBezTo>
                      <a:pt x="551" y="8295"/>
                      <a:pt x="702" y="8921"/>
                      <a:pt x="1253" y="9147"/>
                    </a:cubicBezTo>
                    <a:cubicBezTo>
                      <a:pt x="1328" y="9322"/>
                      <a:pt x="1454" y="9397"/>
                      <a:pt x="1629" y="9422"/>
                    </a:cubicBezTo>
                    <a:cubicBezTo>
                      <a:pt x="1805" y="9723"/>
                      <a:pt x="2080" y="9924"/>
                      <a:pt x="2331" y="10099"/>
                    </a:cubicBezTo>
                    <a:cubicBezTo>
                      <a:pt x="3108" y="10676"/>
                      <a:pt x="3910" y="11202"/>
                      <a:pt x="4687" y="11753"/>
                    </a:cubicBezTo>
                    <a:cubicBezTo>
                      <a:pt x="5288" y="12179"/>
                      <a:pt x="5313" y="12204"/>
                      <a:pt x="4912" y="12831"/>
                    </a:cubicBezTo>
                    <a:cubicBezTo>
                      <a:pt x="4336" y="13658"/>
                      <a:pt x="3734" y="14485"/>
                      <a:pt x="3233" y="15362"/>
                    </a:cubicBezTo>
                    <a:cubicBezTo>
                      <a:pt x="2105" y="16691"/>
                      <a:pt x="1404" y="18295"/>
                      <a:pt x="401" y="19698"/>
                    </a:cubicBezTo>
                    <a:cubicBezTo>
                      <a:pt x="125" y="20099"/>
                      <a:pt x="226" y="20475"/>
                      <a:pt x="476" y="20826"/>
                    </a:cubicBezTo>
                    <a:cubicBezTo>
                      <a:pt x="598" y="20982"/>
                      <a:pt x="740" y="21039"/>
                      <a:pt x="889" y="21039"/>
                    </a:cubicBezTo>
                    <a:cubicBezTo>
                      <a:pt x="1075" y="21039"/>
                      <a:pt x="1272" y="20949"/>
                      <a:pt x="1454" y="20851"/>
                    </a:cubicBezTo>
                    <a:cubicBezTo>
                      <a:pt x="2707" y="20174"/>
                      <a:pt x="3759" y="19272"/>
                      <a:pt x="4837" y="18395"/>
                    </a:cubicBezTo>
                    <a:cubicBezTo>
                      <a:pt x="5514" y="18244"/>
                      <a:pt x="5865" y="17693"/>
                      <a:pt x="6241" y="17192"/>
                    </a:cubicBezTo>
                    <a:cubicBezTo>
                      <a:pt x="6366" y="17167"/>
                      <a:pt x="6416" y="17092"/>
                      <a:pt x="6441" y="16991"/>
                    </a:cubicBezTo>
                    <a:cubicBezTo>
                      <a:pt x="6566" y="16816"/>
                      <a:pt x="6642" y="16565"/>
                      <a:pt x="6993" y="16565"/>
                    </a:cubicBezTo>
                    <a:cubicBezTo>
                      <a:pt x="7093" y="16966"/>
                      <a:pt x="7168" y="17392"/>
                      <a:pt x="7268" y="17793"/>
                    </a:cubicBezTo>
                    <a:cubicBezTo>
                      <a:pt x="7469" y="18545"/>
                      <a:pt x="7394" y="19347"/>
                      <a:pt x="7820" y="20024"/>
                    </a:cubicBezTo>
                    <a:cubicBezTo>
                      <a:pt x="7995" y="21252"/>
                      <a:pt x="8120" y="22530"/>
                      <a:pt x="8321" y="23758"/>
                    </a:cubicBezTo>
                    <a:cubicBezTo>
                      <a:pt x="8371" y="24260"/>
                      <a:pt x="8521" y="24736"/>
                      <a:pt x="8697" y="25212"/>
                    </a:cubicBezTo>
                    <a:cubicBezTo>
                      <a:pt x="8769" y="25452"/>
                      <a:pt x="8910" y="25715"/>
                      <a:pt x="9185" y="25715"/>
                    </a:cubicBezTo>
                    <a:cubicBezTo>
                      <a:pt x="9198" y="25715"/>
                      <a:pt x="9210" y="25714"/>
                      <a:pt x="9223" y="25713"/>
                    </a:cubicBezTo>
                    <a:cubicBezTo>
                      <a:pt x="9524" y="25688"/>
                      <a:pt x="9549" y="25387"/>
                      <a:pt x="9624" y="25187"/>
                    </a:cubicBezTo>
                    <a:cubicBezTo>
                      <a:pt x="9825" y="24560"/>
                      <a:pt x="9875" y="23884"/>
                      <a:pt x="9875" y="23207"/>
                    </a:cubicBezTo>
                    <a:cubicBezTo>
                      <a:pt x="9850" y="23207"/>
                      <a:pt x="9825" y="23207"/>
                      <a:pt x="9825" y="23182"/>
                    </a:cubicBezTo>
                    <a:lnTo>
                      <a:pt x="9825" y="23182"/>
                    </a:lnTo>
                    <a:cubicBezTo>
                      <a:pt x="9825" y="23182"/>
                      <a:pt x="9875" y="23207"/>
                      <a:pt x="9875" y="23207"/>
                    </a:cubicBezTo>
                    <a:cubicBezTo>
                      <a:pt x="10125" y="22706"/>
                      <a:pt x="10251" y="22179"/>
                      <a:pt x="10251" y="21603"/>
                    </a:cubicBezTo>
                    <a:cubicBezTo>
                      <a:pt x="10652" y="20099"/>
                      <a:pt x="10978" y="18570"/>
                      <a:pt x="11053" y="16991"/>
                    </a:cubicBezTo>
                    <a:cubicBezTo>
                      <a:pt x="11303" y="16816"/>
                      <a:pt x="11579" y="16766"/>
                      <a:pt x="11880" y="16766"/>
                    </a:cubicBezTo>
                    <a:lnTo>
                      <a:pt x="11855" y="16791"/>
                    </a:lnTo>
                    <a:cubicBezTo>
                      <a:pt x="12105" y="17117"/>
                      <a:pt x="12456" y="17192"/>
                      <a:pt x="12857" y="17217"/>
                    </a:cubicBezTo>
                    <a:cubicBezTo>
                      <a:pt x="14912" y="18119"/>
                      <a:pt x="17043" y="18821"/>
                      <a:pt x="19323" y="19097"/>
                    </a:cubicBezTo>
                    <a:cubicBezTo>
                      <a:pt x="19399" y="18495"/>
                      <a:pt x="19123" y="18094"/>
                      <a:pt x="18822" y="17743"/>
                    </a:cubicBezTo>
                    <a:cubicBezTo>
                      <a:pt x="18271" y="17117"/>
                      <a:pt x="17744" y="16490"/>
                      <a:pt x="17068" y="15964"/>
                    </a:cubicBezTo>
                    <a:cubicBezTo>
                      <a:pt x="16717" y="15488"/>
                      <a:pt x="16391" y="14961"/>
                      <a:pt x="15915" y="14585"/>
                    </a:cubicBezTo>
                    <a:cubicBezTo>
                      <a:pt x="15765" y="14134"/>
                      <a:pt x="15464" y="13833"/>
                      <a:pt x="15063" y="13583"/>
                    </a:cubicBezTo>
                    <a:cubicBezTo>
                      <a:pt x="14812" y="12931"/>
                      <a:pt x="14261" y="12530"/>
                      <a:pt x="13835" y="12004"/>
                    </a:cubicBezTo>
                    <a:cubicBezTo>
                      <a:pt x="13885" y="11803"/>
                      <a:pt x="13860" y="11553"/>
                      <a:pt x="13985" y="11427"/>
                    </a:cubicBezTo>
                    <a:cubicBezTo>
                      <a:pt x="14787" y="10450"/>
                      <a:pt x="15439" y="9372"/>
                      <a:pt x="16216" y="8370"/>
                    </a:cubicBezTo>
                    <a:cubicBezTo>
                      <a:pt x="16642" y="7793"/>
                      <a:pt x="17018" y="7217"/>
                      <a:pt x="17293" y="6590"/>
                    </a:cubicBezTo>
                    <a:cubicBezTo>
                      <a:pt x="17694" y="6239"/>
                      <a:pt x="17970" y="5788"/>
                      <a:pt x="18271" y="5362"/>
                    </a:cubicBezTo>
                    <a:cubicBezTo>
                      <a:pt x="18421" y="5287"/>
                      <a:pt x="18496" y="5162"/>
                      <a:pt x="18496" y="4986"/>
                    </a:cubicBezTo>
                    <a:cubicBezTo>
                      <a:pt x="18772" y="4736"/>
                      <a:pt x="18947" y="4410"/>
                      <a:pt x="19098" y="4084"/>
                    </a:cubicBezTo>
                    <a:cubicBezTo>
                      <a:pt x="19274" y="3666"/>
                      <a:pt x="19122" y="3364"/>
                      <a:pt x="18743" y="3364"/>
                    </a:cubicBezTo>
                    <a:cubicBezTo>
                      <a:pt x="18690" y="3364"/>
                      <a:pt x="18633" y="3370"/>
                      <a:pt x="18572" y="3382"/>
                    </a:cubicBezTo>
                    <a:cubicBezTo>
                      <a:pt x="18246" y="3432"/>
                      <a:pt x="17945" y="3608"/>
                      <a:pt x="17644" y="3733"/>
                    </a:cubicBezTo>
                    <a:cubicBezTo>
                      <a:pt x="17494" y="3758"/>
                      <a:pt x="17343" y="3808"/>
                      <a:pt x="17293" y="3984"/>
                    </a:cubicBezTo>
                    <a:lnTo>
                      <a:pt x="17268" y="3984"/>
                    </a:lnTo>
                    <a:cubicBezTo>
                      <a:pt x="16942" y="3984"/>
                      <a:pt x="16667" y="4109"/>
                      <a:pt x="16441" y="4360"/>
                    </a:cubicBezTo>
                    <a:cubicBezTo>
                      <a:pt x="16166" y="4535"/>
                      <a:pt x="15815" y="4635"/>
                      <a:pt x="15639" y="4961"/>
                    </a:cubicBezTo>
                    <a:cubicBezTo>
                      <a:pt x="15389" y="5011"/>
                      <a:pt x="15188" y="5137"/>
                      <a:pt x="15063" y="5337"/>
                    </a:cubicBezTo>
                    <a:cubicBezTo>
                      <a:pt x="14887" y="5337"/>
                      <a:pt x="14737" y="5412"/>
                      <a:pt x="14662" y="5563"/>
                    </a:cubicBezTo>
                    <a:cubicBezTo>
                      <a:pt x="13409" y="6214"/>
                      <a:pt x="12381" y="7217"/>
                      <a:pt x="11153" y="7994"/>
                    </a:cubicBezTo>
                    <a:cubicBezTo>
                      <a:pt x="10802" y="6565"/>
                      <a:pt x="10376" y="5262"/>
                      <a:pt x="10176" y="3909"/>
                    </a:cubicBezTo>
                    <a:cubicBezTo>
                      <a:pt x="10025" y="2906"/>
                      <a:pt x="9825" y="1929"/>
                      <a:pt x="9649" y="951"/>
                    </a:cubicBezTo>
                    <a:cubicBezTo>
                      <a:pt x="9599" y="650"/>
                      <a:pt x="9524" y="350"/>
                      <a:pt x="9323" y="124"/>
                    </a:cubicBezTo>
                    <a:cubicBezTo>
                      <a:pt x="9243" y="44"/>
                      <a:pt x="9158" y="1"/>
                      <a:pt x="908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13" name="Google Shape;513;p27"/>
            <p:cNvGrpSpPr/>
            <p:nvPr/>
          </p:nvGrpSpPr>
          <p:grpSpPr>
            <a:xfrm rot="1324746">
              <a:off x="420490" y="429217"/>
              <a:ext cx="444891" cy="545120"/>
              <a:chOff x="8331913" y="266838"/>
              <a:chExt cx="444875" cy="545100"/>
            </a:xfrm>
          </p:grpSpPr>
          <p:sp>
            <p:nvSpPr>
              <p:cNvPr id="514" name="Google Shape;514;p27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14300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dist="19050" dir="5400000" algn="bl" rotWithShape="0">
                  <a:schemeClr val="dk1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5" name="Google Shape;515;p27"/>
              <p:cNvSpPr/>
              <p:nvPr/>
            </p:nvSpPr>
            <p:spPr>
              <a:xfrm>
                <a:off x="8331913" y="266838"/>
                <a:ext cx="444875" cy="545100"/>
              </a:xfrm>
              <a:custGeom>
                <a:avLst/>
                <a:gdLst/>
                <a:ahLst/>
                <a:cxnLst/>
                <a:rect l="l" t="t" r="r" b="b"/>
                <a:pathLst>
                  <a:path w="17795" h="21804" extrusionOk="0">
                    <a:moveTo>
                      <a:pt x="7569" y="997"/>
                    </a:moveTo>
                    <a:cubicBezTo>
                      <a:pt x="7569" y="997"/>
                      <a:pt x="7569" y="1022"/>
                      <a:pt x="7569" y="1022"/>
                    </a:cubicBezTo>
                    <a:cubicBezTo>
                      <a:pt x="7569" y="1022"/>
                      <a:pt x="7569" y="1022"/>
                      <a:pt x="7544" y="997"/>
                    </a:cubicBezTo>
                    <a:close/>
                    <a:moveTo>
                      <a:pt x="10802" y="13252"/>
                    </a:moveTo>
                    <a:cubicBezTo>
                      <a:pt x="10802" y="13252"/>
                      <a:pt x="10802" y="13277"/>
                      <a:pt x="10802" y="13302"/>
                    </a:cubicBezTo>
                    <a:cubicBezTo>
                      <a:pt x="10802" y="13277"/>
                      <a:pt x="10777" y="13277"/>
                      <a:pt x="10777" y="13277"/>
                    </a:cubicBezTo>
                    <a:cubicBezTo>
                      <a:pt x="10777" y="13277"/>
                      <a:pt x="10802" y="13252"/>
                      <a:pt x="10802" y="13252"/>
                    </a:cubicBezTo>
                    <a:close/>
                    <a:moveTo>
                      <a:pt x="11203" y="13378"/>
                    </a:moveTo>
                    <a:cubicBezTo>
                      <a:pt x="11203" y="13378"/>
                      <a:pt x="11191" y="13396"/>
                      <a:pt x="11178" y="13415"/>
                    </a:cubicBezTo>
                    <a:lnTo>
                      <a:pt x="11178" y="13415"/>
                    </a:lnTo>
                    <a:cubicBezTo>
                      <a:pt x="11185" y="13403"/>
                      <a:pt x="11191" y="13390"/>
                      <a:pt x="11203" y="13378"/>
                    </a:cubicBezTo>
                    <a:close/>
                    <a:moveTo>
                      <a:pt x="9775" y="17638"/>
                    </a:moveTo>
                    <a:cubicBezTo>
                      <a:pt x="9775" y="17663"/>
                      <a:pt x="9775" y="17663"/>
                      <a:pt x="9775" y="17688"/>
                    </a:cubicBezTo>
                    <a:cubicBezTo>
                      <a:pt x="9750" y="17688"/>
                      <a:pt x="9725" y="17688"/>
                      <a:pt x="9700" y="17714"/>
                    </a:cubicBezTo>
                    <a:cubicBezTo>
                      <a:pt x="9725" y="17688"/>
                      <a:pt x="9750" y="17663"/>
                      <a:pt x="9775" y="17638"/>
                    </a:cubicBezTo>
                    <a:close/>
                    <a:moveTo>
                      <a:pt x="7332" y="1"/>
                    </a:moveTo>
                    <a:cubicBezTo>
                      <a:pt x="7042" y="1"/>
                      <a:pt x="6898" y="210"/>
                      <a:pt x="6742" y="696"/>
                    </a:cubicBezTo>
                    <a:cubicBezTo>
                      <a:pt x="6391" y="1924"/>
                      <a:pt x="6291" y="3177"/>
                      <a:pt x="6391" y="4430"/>
                    </a:cubicBezTo>
                    <a:cubicBezTo>
                      <a:pt x="6391" y="4505"/>
                      <a:pt x="6366" y="4556"/>
                      <a:pt x="6366" y="4606"/>
                    </a:cubicBezTo>
                    <a:cubicBezTo>
                      <a:pt x="5990" y="5032"/>
                      <a:pt x="6241" y="5558"/>
                      <a:pt x="6166" y="6009"/>
                    </a:cubicBezTo>
                    <a:cubicBezTo>
                      <a:pt x="5865" y="6260"/>
                      <a:pt x="5940" y="6686"/>
                      <a:pt x="5815" y="7012"/>
                    </a:cubicBezTo>
                    <a:cubicBezTo>
                      <a:pt x="5690" y="7363"/>
                      <a:pt x="5464" y="7413"/>
                      <a:pt x="5163" y="7438"/>
                    </a:cubicBezTo>
                    <a:cubicBezTo>
                      <a:pt x="4762" y="6811"/>
                      <a:pt x="4236" y="6310"/>
                      <a:pt x="3659" y="5884"/>
                    </a:cubicBezTo>
                    <a:cubicBezTo>
                      <a:pt x="2983" y="5383"/>
                      <a:pt x="2206" y="5107"/>
                      <a:pt x="1354" y="5007"/>
                    </a:cubicBezTo>
                    <a:cubicBezTo>
                      <a:pt x="1326" y="5005"/>
                      <a:pt x="1298" y="5004"/>
                      <a:pt x="1271" y="5004"/>
                    </a:cubicBezTo>
                    <a:cubicBezTo>
                      <a:pt x="860" y="5004"/>
                      <a:pt x="542" y="5183"/>
                      <a:pt x="401" y="5583"/>
                    </a:cubicBezTo>
                    <a:cubicBezTo>
                      <a:pt x="276" y="5984"/>
                      <a:pt x="301" y="6385"/>
                      <a:pt x="752" y="6611"/>
                    </a:cubicBezTo>
                    <a:cubicBezTo>
                      <a:pt x="1028" y="6761"/>
                      <a:pt x="1253" y="6962"/>
                      <a:pt x="1429" y="7212"/>
                    </a:cubicBezTo>
                    <a:cubicBezTo>
                      <a:pt x="1980" y="8089"/>
                      <a:pt x="2807" y="8716"/>
                      <a:pt x="3509" y="9468"/>
                    </a:cubicBezTo>
                    <a:cubicBezTo>
                      <a:pt x="3673" y="9655"/>
                      <a:pt x="3859" y="9821"/>
                      <a:pt x="4129" y="9821"/>
                    </a:cubicBezTo>
                    <a:cubicBezTo>
                      <a:pt x="4148" y="9821"/>
                      <a:pt x="4166" y="9820"/>
                      <a:pt x="4186" y="9819"/>
                    </a:cubicBezTo>
                    <a:cubicBezTo>
                      <a:pt x="4461" y="10044"/>
                      <a:pt x="4311" y="10270"/>
                      <a:pt x="4186" y="10495"/>
                    </a:cubicBezTo>
                    <a:cubicBezTo>
                      <a:pt x="3960" y="10997"/>
                      <a:pt x="3584" y="11423"/>
                      <a:pt x="3534" y="11999"/>
                    </a:cubicBezTo>
                    <a:cubicBezTo>
                      <a:pt x="3334" y="12150"/>
                      <a:pt x="3158" y="12350"/>
                      <a:pt x="3133" y="12626"/>
                    </a:cubicBezTo>
                    <a:cubicBezTo>
                      <a:pt x="2482" y="13754"/>
                      <a:pt x="1830" y="14906"/>
                      <a:pt x="1178" y="16034"/>
                    </a:cubicBezTo>
                    <a:cubicBezTo>
                      <a:pt x="752" y="16460"/>
                      <a:pt x="476" y="16987"/>
                      <a:pt x="251" y="17513"/>
                    </a:cubicBezTo>
                    <a:cubicBezTo>
                      <a:pt x="0" y="18064"/>
                      <a:pt x="151" y="18290"/>
                      <a:pt x="777" y="18440"/>
                    </a:cubicBezTo>
                    <a:cubicBezTo>
                      <a:pt x="863" y="18594"/>
                      <a:pt x="937" y="18806"/>
                      <a:pt x="1086" y="18806"/>
                    </a:cubicBezTo>
                    <a:cubicBezTo>
                      <a:pt x="1156" y="18806"/>
                      <a:pt x="1242" y="18760"/>
                      <a:pt x="1354" y="18641"/>
                    </a:cubicBezTo>
                    <a:cubicBezTo>
                      <a:pt x="1401" y="18644"/>
                      <a:pt x="1447" y="18646"/>
                      <a:pt x="1492" y="18646"/>
                    </a:cubicBezTo>
                    <a:cubicBezTo>
                      <a:pt x="1782" y="18646"/>
                      <a:pt x="2022" y="18562"/>
                      <a:pt x="2131" y="18215"/>
                    </a:cubicBezTo>
                    <a:cubicBezTo>
                      <a:pt x="2256" y="18190"/>
                      <a:pt x="2331" y="18140"/>
                      <a:pt x="2356" y="18039"/>
                    </a:cubicBezTo>
                    <a:cubicBezTo>
                      <a:pt x="2431" y="17989"/>
                      <a:pt x="2482" y="17889"/>
                      <a:pt x="2557" y="17839"/>
                    </a:cubicBezTo>
                    <a:cubicBezTo>
                      <a:pt x="3108" y="17262"/>
                      <a:pt x="3910" y="16886"/>
                      <a:pt x="4186" y="16059"/>
                    </a:cubicBezTo>
                    <a:cubicBezTo>
                      <a:pt x="4436" y="15884"/>
                      <a:pt x="4612" y="15683"/>
                      <a:pt x="4762" y="15433"/>
                    </a:cubicBezTo>
                    <a:cubicBezTo>
                      <a:pt x="5414" y="15007"/>
                      <a:pt x="5890" y="14430"/>
                      <a:pt x="6391" y="13879"/>
                    </a:cubicBezTo>
                    <a:cubicBezTo>
                      <a:pt x="6391" y="13879"/>
                      <a:pt x="6341" y="13804"/>
                      <a:pt x="6341" y="13804"/>
                    </a:cubicBezTo>
                    <a:lnTo>
                      <a:pt x="6366" y="13804"/>
                    </a:lnTo>
                    <a:cubicBezTo>
                      <a:pt x="6366" y="13829"/>
                      <a:pt x="6391" y="13854"/>
                      <a:pt x="6391" y="13879"/>
                    </a:cubicBezTo>
                    <a:cubicBezTo>
                      <a:pt x="6441" y="13954"/>
                      <a:pt x="6542" y="14029"/>
                      <a:pt x="6567" y="14104"/>
                    </a:cubicBezTo>
                    <a:cubicBezTo>
                      <a:pt x="6742" y="16135"/>
                      <a:pt x="7243" y="18089"/>
                      <a:pt x="7619" y="20069"/>
                    </a:cubicBezTo>
                    <a:cubicBezTo>
                      <a:pt x="7695" y="20470"/>
                      <a:pt x="7795" y="20871"/>
                      <a:pt x="7970" y="21222"/>
                    </a:cubicBezTo>
                    <a:cubicBezTo>
                      <a:pt x="8155" y="21605"/>
                      <a:pt x="8444" y="21804"/>
                      <a:pt x="8737" y="21804"/>
                    </a:cubicBezTo>
                    <a:cubicBezTo>
                      <a:pt x="8962" y="21804"/>
                      <a:pt x="9189" y="21687"/>
                      <a:pt x="9374" y="21448"/>
                    </a:cubicBezTo>
                    <a:cubicBezTo>
                      <a:pt x="9649" y="20345"/>
                      <a:pt x="9800" y="19217"/>
                      <a:pt x="9775" y="18064"/>
                    </a:cubicBezTo>
                    <a:cubicBezTo>
                      <a:pt x="9925" y="17939"/>
                      <a:pt x="9950" y="17789"/>
                      <a:pt x="10000" y="17638"/>
                    </a:cubicBezTo>
                    <a:cubicBezTo>
                      <a:pt x="10176" y="16686"/>
                      <a:pt x="10376" y="15759"/>
                      <a:pt x="10577" y="14831"/>
                    </a:cubicBezTo>
                    <a:cubicBezTo>
                      <a:pt x="11103" y="14505"/>
                      <a:pt x="10802" y="13854"/>
                      <a:pt x="11153" y="13453"/>
                    </a:cubicBezTo>
                    <a:cubicBezTo>
                      <a:pt x="11253" y="13578"/>
                      <a:pt x="11404" y="13628"/>
                      <a:pt x="11554" y="13653"/>
                    </a:cubicBezTo>
                    <a:lnTo>
                      <a:pt x="11604" y="13578"/>
                    </a:lnTo>
                    <a:lnTo>
                      <a:pt x="11629" y="13578"/>
                    </a:lnTo>
                    <a:cubicBezTo>
                      <a:pt x="11604" y="13603"/>
                      <a:pt x="11579" y="13628"/>
                      <a:pt x="11554" y="13653"/>
                    </a:cubicBezTo>
                    <a:cubicBezTo>
                      <a:pt x="12206" y="14155"/>
                      <a:pt x="12732" y="14831"/>
                      <a:pt x="13584" y="15007"/>
                    </a:cubicBezTo>
                    <a:cubicBezTo>
                      <a:pt x="13685" y="15308"/>
                      <a:pt x="13885" y="15433"/>
                      <a:pt x="14186" y="15433"/>
                    </a:cubicBezTo>
                    <a:cubicBezTo>
                      <a:pt x="14411" y="15508"/>
                      <a:pt x="14612" y="15583"/>
                      <a:pt x="14837" y="15683"/>
                    </a:cubicBezTo>
                    <a:cubicBezTo>
                      <a:pt x="15514" y="15984"/>
                      <a:pt x="16216" y="16160"/>
                      <a:pt x="16918" y="16335"/>
                    </a:cubicBezTo>
                    <a:cubicBezTo>
                      <a:pt x="17004" y="16359"/>
                      <a:pt x="17088" y="16372"/>
                      <a:pt x="17168" y="16372"/>
                    </a:cubicBezTo>
                    <a:cubicBezTo>
                      <a:pt x="17343" y="16372"/>
                      <a:pt x="17499" y="16307"/>
                      <a:pt x="17619" y="16135"/>
                    </a:cubicBezTo>
                    <a:cubicBezTo>
                      <a:pt x="17795" y="15834"/>
                      <a:pt x="17594" y="15633"/>
                      <a:pt x="17444" y="15408"/>
                    </a:cubicBezTo>
                    <a:cubicBezTo>
                      <a:pt x="17369" y="15333"/>
                      <a:pt x="17294" y="15282"/>
                      <a:pt x="17218" y="15207"/>
                    </a:cubicBezTo>
                    <a:cubicBezTo>
                      <a:pt x="16191" y="14054"/>
                      <a:pt x="15188" y="12876"/>
                      <a:pt x="14136" y="11724"/>
                    </a:cubicBezTo>
                    <a:cubicBezTo>
                      <a:pt x="13735" y="11297"/>
                      <a:pt x="13409" y="10796"/>
                      <a:pt x="12782" y="10596"/>
                    </a:cubicBezTo>
                    <a:cubicBezTo>
                      <a:pt x="12782" y="10470"/>
                      <a:pt x="12782" y="10345"/>
                      <a:pt x="12782" y="10220"/>
                    </a:cubicBezTo>
                    <a:lnTo>
                      <a:pt x="14211" y="8039"/>
                    </a:lnTo>
                    <a:cubicBezTo>
                      <a:pt x="14863" y="7363"/>
                      <a:pt x="15289" y="6536"/>
                      <a:pt x="15990" y="5884"/>
                    </a:cubicBezTo>
                    <a:cubicBezTo>
                      <a:pt x="16241" y="5683"/>
                      <a:pt x="16441" y="5358"/>
                      <a:pt x="16216" y="5007"/>
                    </a:cubicBezTo>
                    <a:cubicBezTo>
                      <a:pt x="16088" y="4783"/>
                      <a:pt x="15829" y="4672"/>
                      <a:pt x="15547" y="4672"/>
                    </a:cubicBezTo>
                    <a:cubicBezTo>
                      <a:pt x="15386" y="4672"/>
                      <a:pt x="15218" y="4708"/>
                      <a:pt x="15063" y="4781"/>
                    </a:cubicBezTo>
                    <a:cubicBezTo>
                      <a:pt x="14913" y="4856"/>
                      <a:pt x="14762" y="4932"/>
                      <a:pt x="14637" y="5057"/>
                    </a:cubicBezTo>
                    <a:cubicBezTo>
                      <a:pt x="13509" y="5934"/>
                      <a:pt x="12231" y="6561"/>
                      <a:pt x="11028" y="7338"/>
                    </a:cubicBezTo>
                    <a:cubicBezTo>
                      <a:pt x="10747" y="7508"/>
                      <a:pt x="10546" y="7603"/>
                      <a:pt x="10393" y="7603"/>
                    </a:cubicBezTo>
                    <a:cubicBezTo>
                      <a:pt x="10165" y="7603"/>
                      <a:pt x="10045" y="7392"/>
                      <a:pt x="9925" y="6911"/>
                    </a:cubicBezTo>
                    <a:cubicBezTo>
                      <a:pt x="9649" y="5909"/>
                      <a:pt x="9424" y="4906"/>
                      <a:pt x="9173" y="3904"/>
                    </a:cubicBezTo>
                    <a:cubicBezTo>
                      <a:pt x="9048" y="3478"/>
                      <a:pt x="8923" y="3077"/>
                      <a:pt x="8973" y="2626"/>
                    </a:cubicBezTo>
                    <a:cubicBezTo>
                      <a:pt x="8973" y="2350"/>
                      <a:pt x="8973" y="2099"/>
                      <a:pt x="8973" y="1824"/>
                    </a:cubicBezTo>
                    <a:cubicBezTo>
                      <a:pt x="8973" y="746"/>
                      <a:pt x="8797" y="520"/>
                      <a:pt x="7820" y="119"/>
                    </a:cubicBezTo>
                    <a:cubicBezTo>
                      <a:pt x="7619" y="42"/>
                      <a:pt x="7461" y="1"/>
                      <a:pt x="73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16" name="Google Shape;516;p27"/>
            <p:cNvSpPr/>
            <p:nvPr/>
          </p:nvSpPr>
          <p:spPr>
            <a:xfrm>
              <a:off x="2768125" y="4463150"/>
              <a:ext cx="221825" cy="219775"/>
            </a:xfrm>
            <a:custGeom>
              <a:avLst/>
              <a:gdLst/>
              <a:ahLst/>
              <a:cxnLst/>
              <a:rect l="l" t="t" r="r" b="b"/>
              <a:pathLst>
                <a:path w="8873" h="8791" extrusionOk="0">
                  <a:moveTo>
                    <a:pt x="5657" y="0"/>
                  </a:moveTo>
                  <a:cubicBezTo>
                    <a:pt x="5541" y="0"/>
                    <a:pt x="5462" y="101"/>
                    <a:pt x="5414" y="307"/>
                  </a:cubicBezTo>
                  <a:cubicBezTo>
                    <a:pt x="5263" y="809"/>
                    <a:pt x="4913" y="1160"/>
                    <a:pt x="4712" y="1611"/>
                  </a:cubicBezTo>
                  <a:cubicBezTo>
                    <a:pt x="4628" y="1793"/>
                    <a:pt x="4520" y="1874"/>
                    <a:pt x="4397" y="1874"/>
                  </a:cubicBezTo>
                  <a:cubicBezTo>
                    <a:pt x="4301" y="1874"/>
                    <a:pt x="4196" y="1824"/>
                    <a:pt x="4085" y="1736"/>
                  </a:cubicBezTo>
                  <a:cubicBezTo>
                    <a:pt x="3935" y="1661"/>
                    <a:pt x="3835" y="1535"/>
                    <a:pt x="3709" y="1435"/>
                  </a:cubicBezTo>
                  <a:cubicBezTo>
                    <a:pt x="3735" y="1134"/>
                    <a:pt x="3584" y="909"/>
                    <a:pt x="3359" y="759"/>
                  </a:cubicBezTo>
                  <a:cubicBezTo>
                    <a:pt x="3195" y="636"/>
                    <a:pt x="2861" y="572"/>
                    <a:pt x="2550" y="572"/>
                  </a:cubicBezTo>
                  <a:cubicBezTo>
                    <a:pt x="2289" y="572"/>
                    <a:pt x="2044" y="617"/>
                    <a:pt x="1930" y="708"/>
                  </a:cubicBezTo>
                  <a:cubicBezTo>
                    <a:pt x="1629" y="959"/>
                    <a:pt x="1679" y="1410"/>
                    <a:pt x="1980" y="1987"/>
                  </a:cubicBezTo>
                  <a:cubicBezTo>
                    <a:pt x="2231" y="2438"/>
                    <a:pt x="2607" y="2789"/>
                    <a:pt x="3058" y="3139"/>
                  </a:cubicBezTo>
                  <a:cubicBezTo>
                    <a:pt x="2682" y="3390"/>
                    <a:pt x="2356" y="3566"/>
                    <a:pt x="2105" y="3816"/>
                  </a:cubicBezTo>
                  <a:cubicBezTo>
                    <a:pt x="1529" y="4368"/>
                    <a:pt x="777" y="4693"/>
                    <a:pt x="301" y="5320"/>
                  </a:cubicBezTo>
                  <a:cubicBezTo>
                    <a:pt x="0" y="5721"/>
                    <a:pt x="0" y="6147"/>
                    <a:pt x="351" y="6498"/>
                  </a:cubicBezTo>
                  <a:cubicBezTo>
                    <a:pt x="535" y="6710"/>
                    <a:pt x="750" y="6802"/>
                    <a:pt x="979" y="6802"/>
                  </a:cubicBezTo>
                  <a:cubicBezTo>
                    <a:pt x="1157" y="6802"/>
                    <a:pt x="1343" y="6747"/>
                    <a:pt x="1529" y="6648"/>
                  </a:cubicBezTo>
                  <a:cubicBezTo>
                    <a:pt x="1905" y="6448"/>
                    <a:pt x="2281" y="6222"/>
                    <a:pt x="2657" y="6022"/>
                  </a:cubicBezTo>
                  <a:cubicBezTo>
                    <a:pt x="2802" y="5957"/>
                    <a:pt x="2948" y="5851"/>
                    <a:pt x="3107" y="5851"/>
                  </a:cubicBezTo>
                  <a:cubicBezTo>
                    <a:pt x="3194" y="5851"/>
                    <a:pt x="3286" y="5883"/>
                    <a:pt x="3384" y="5972"/>
                  </a:cubicBezTo>
                  <a:cubicBezTo>
                    <a:pt x="3609" y="6197"/>
                    <a:pt x="3785" y="6423"/>
                    <a:pt x="3634" y="6749"/>
                  </a:cubicBezTo>
                  <a:cubicBezTo>
                    <a:pt x="3409" y="7250"/>
                    <a:pt x="3760" y="7726"/>
                    <a:pt x="3785" y="8202"/>
                  </a:cubicBezTo>
                  <a:cubicBezTo>
                    <a:pt x="3785" y="8516"/>
                    <a:pt x="4327" y="8790"/>
                    <a:pt x="4710" y="8790"/>
                  </a:cubicBezTo>
                  <a:cubicBezTo>
                    <a:pt x="4755" y="8790"/>
                    <a:pt x="4798" y="8786"/>
                    <a:pt x="4837" y="8779"/>
                  </a:cubicBezTo>
                  <a:cubicBezTo>
                    <a:pt x="5238" y="8703"/>
                    <a:pt x="5263" y="8378"/>
                    <a:pt x="5339" y="8052"/>
                  </a:cubicBezTo>
                  <a:cubicBezTo>
                    <a:pt x="5489" y="7150"/>
                    <a:pt x="5564" y="6272"/>
                    <a:pt x="5514" y="5370"/>
                  </a:cubicBezTo>
                  <a:cubicBezTo>
                    <a:pt x="5642" y="4820"/>
                    <a:pt x="5744" y="4619"/>
                    <a:pt x="6044" y="4619"/>
                  </a:cubicBezTo>
                  <a:cubicBezTo>
                    <a:pt x="6154" y="4619"/>
                    <a:pt x="6291" y="4646"/>
                    <a:pt x="6466" y="4693"/>
                  </a:cubicBezTo>
                  <a:cubicBezTo>
                    <a:pt x="6918" y="4819"/>
                    <a:pt x="7344" y="4969"/>
                    <a:pt x="7795" y="5094"/>
                  </a:cubicBezTo>
                  <a:cubicBezTo>
                    <a:pt x="7891" y="5122"/>
                    <a:pt x="7986" y="5136"/>
                    <a:pt x="8076" y="5136"/>
                  </a:cubicBezTo>
                  <a:cubicBezTo>
                    <a:pt x="8315" y="5136"/>
                    <a:pt x="8527" y="5037"/>
                    <a:pt x="8672" y="4819"/>
                  </a:cubicBezTo>
                  <a:cubicBezTo>
                    <a:pt x="8872" y="4493"/>
                    <a:pt x="8572" y="4267"/>
                    <a:pt x="8446" y="4017"/>
                  </a:cubicBezTo>
                  <a:cubicBezTo>
                    <a:pt x="8296" y="3766"/>
                    <a:pt x="8045" y="3666"/>
                    <a:pt x="7770" y="3616"/>
                  </a:cubicBezTo>
                  <a:cubicBezTo>
                    <a:pt x="7519" y="3566"/>
                    <a:pt x="7268" y="3515"/>
                    <a:pt x="6993" y="3440"/>
                  </a:cubicBezTo>
                  <a:cubicBezTo>
                    <a:pt x="5715" y="3064"/>
                    <a:pt x="5715" y="3064"/>
                    <a:pt x="6366" y="1886"/>
                  </a:cubicBezTo>
                  <a:cubicBezTo>
                    <a:pt x="6717" y="1285"/>
                    <a:pt x="6742" y="784"/>
                    <a:pt x="6166" y="332"/>
                  </a:cubicBezTo>
                  <a:cubicBezTo>
                    <a:pt x="5946" y="113"/>
                    <a:pt x="5780" y="0"/>
                    <a:pt x="56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27"/>
            <p:cNvSpPr/>
            <p:nvPr/>
          </p:nvSpPr>
          <p:spPr>
            <a:xfrm rot="-1983784">
              <a:off x="3202375" y="385095"/>
              <a:ext cx="163081" cy="308600"/>
            </a:xfrm>
            <a:custGeom>
              <a:avLst/>
              <a:gdLst/>
              <a:ahLst/>
              <a:cxnLst/>
              <a:rect l="l" t="t" r="r" b="b"/>
              <a:pathLst>
                <a:path w="4838" h="9155" extrusionOk="0">
                  <a:moveTo>
                    <a:pt x="2132" y="1"/>
                  </a:moveTo>
                  <a:cubicBezTo>
                    <a:pt x="1972" y="1"/>
                    <a:pt x="1824" y="119"/>
                    <a:pt x="1705" y="372"/>
                  </a:cubicBezTo>
                  <a:cubicBezTo>
                    <a:pt x="1529" y="547"/>
                    <a:pt x="1479" y="773"/>
                    <a:pt x="1454" y="973"/>
                  </a:cubicBezTo>
                  <a:cubicBezTo>
                    <a:pt x="953" y="1424"/>
                    <a:pt x="752" y="2026"/>
                    <a:pt x="477" y="2577"/>
                  </a:cubicBezTo>
                  <a:cubicBezTo>
                    <a:pt x="126" y="2778"/>
                    <a:pt x="76" y="3053"/>
                    <a:pt x="101" y="3404"/>
                  </a:cubicBezTo>
                  <a:cubicBezTo>
                    <a:pt x="25" y="3680"/>
                    <a:pt x="0" y="3981"/>
                    <a:pt x="226" y="4206"/>
                  </a:cubicBezTo>
                  <a:cubicBezTo>
                    <a:pt x="451" y="4883"/>
                    <a:pt x="552" y="5635"/>
                    <a:pt x="1028" y="6211"/>
                  </a:cubicBezTo>
                  <a:cubicBezTo>
                    <a:pt x="1078" y="6712"/>
                    <a:pt x="1279" y="7189"/>
                    <a:pt x="1504" y="7640"/>
                  </a:cubicBezTo>
                  <a:cubicBezTo>
                    <a:pt x="1479" y="7690"/>
                    <a:pt x="1479" y="7740"/>
                    <a:pt x="1504" y="7765"/>
                  </a:cubicBezTo>
                  <a:cubicBezTo>
                    <a:pt x="1504" y="7790"/>
                    <a:pt x="1504" y="7790"/>
                    <a:pt x="1504" y="7790"/>
                  </a:cubicBezTo>
                  <a:cubicBezTo>
                    <a:pt x="1504" y="7941"/>
                    <a:pt x="1529" y="8091"/>
                    <a:pt x="1680" y="8191"/>
                  </a:cubicBezTo>
                  <a:cubicBezTo>
                    <a:pt x="1680" y="8266"/>
                    <a:pt x="1705" y="8342"/>
                    <a:pt x="1705" y="8392"/>
                  </a:cubicBezTo>
                  <a:cubicBezTo>
                    <a:pt x="1680" y="8692"/>
                    <a:pt x="1680" y="8968"/>
                    <a:pt x="2081" y="8993"/>
                  </a:cubicBezTo>
                  <a:cubicBezTo>
                    <a:pt x="2149" y="9088"/>
                    <a:pt x="2217" y="9154"/>
                    <a:pt x="2285" y="9154"/>
                  </a:cubicBezTo>
                  <a:cubicBezTo>
                    <a:pt x="2342" y="9154"/>
                    <a:pt x="2399" y="9108"/>
                    <a:pt x="2456" y="8993"/>
                  </a:cubicBezTo>
                  <a:cubicBezTo>
                    <a:pt x="2507" y="8943"/>
                    <a:pt x="2507" y="8893"/>
                    <a:pt x="2507" y="8818"/>
                  </a:cubicBezTo>
                  <a:cubicBezTo>
                    <a:pt x="2682" y="8667"/>
                    <a:pt x="2707" y="8442"/>
                    <a:pt x="2707" y="8216"/>
                  </a:cubicBezTo>
                  <a:cubicBezTo>
                    <a:pt x="3334" y="7139"/>
                    <a:pt x="3659" y="5935"/>
                    <a:pt x="4136" y="4808"/>
                  </a:cubicBezTo>
                  <a:cubicBezTo>
                    <a:pt x="4261" y="4707"/>
                    <a:pt x="4311" y="4582"/>
                    <a:pt x="4311" y="4432"/>
                  </a:cubicBezTo>
                  <a:cubicBezTo>
                    <a:pt x="4411" y="4081"/>
                    <a:pt x="4837" y="3780"/>
                    <a:pt x="4487" y="3379"/>
                  </a:cubicBezTo>
                  <a:cubicBezTo>
                    <a:pt x="4286" y="2753"/>
                    <a:pt x="3885" y="2276"/>
                    <a:pt x="3509" y="1775"/>
                  </a:cubicBezTo>
                  <a:cubicBezTo>
                    <a:pt x="3459" y="1499"/>
                    <a:pt x="3359" y="1299"/>
                    <a:pt x="3133" y="1149"/>
                  </a:cubicBezTo>
                  <a:cubicBezTo>
                    <a:pt x="3108" y="1098"/>
                    <a:pt x="3083" y="1048"/>
                    <a:pt x="3033" y="998"/>
                  </a:cubicBezTo>
                  <a:cubicBezTo>
                    <a:pt x="3008" y="697"/>
                    <a:pt x="2782" y="472"/>
                    <a:pt x="2582" y="271"/>
                  </a:cubicBezTo>
                  <a:cubicBezTo>
                    <a:pt x="2429" y="94"/>
                    <a:pt x="2275" y="1"/>
                    <a:pt x="21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518" name="Google Shape;518;p27"/>
            <p:cNvGrpSpPr/>
            <p:nvPr/>
          </p:nvGrpSpPr>
          <p:grpSpPr>
            <a:xfrm>
              <a:off x="8482875" y="327836"/>
              <a:ext cx="191796" cy="304277"/>
              <a:chOff x="7707175" y="1074324"/>
              <a:chExt cx="191796" cy="304277"/>
            </a:xfrm>
          </p:grpSpPr>
          <p:sp>
            <p:nvSpPr>
              <p:cNvPr id="519" name="Google Shape;519;p27"/>
              <p:cNvSpPr/>
              <p:nvPr/>
            </p:nvSpPr>
            <p:spPr>
              <a:xfrm>
                <a:off x="7773074" y="1247243"/>
                <a:ext cx="125898" cy="131358"/>
              </a:xfrm>
              <a:custGeom>
                <a:avLst/>
                <a:gdLst/>
                <a:ahLst/>
                <a:cxnLst/>
                <a:rect l="l" t="t" r="r" b="b"/>
                <a:pathLst>
                  <a:path w="3735" h="3897" extrusionOk="0">
                    <a:moveTo>
                      <a:pt x="1765" y="0"/>
                    </a:moveTo>
                    <a:cubicBezTo>
                      <a:pt x="1753" y="0"/>
                      <a:pt x="1741" y="0"/>
                      <a:pt x="1729" y="1"/>
                    </a:cubicBezTo>
                    <a:cubicBezTo>
                      <a:pt x="1579" y="1"/>
                      <a:pt x="1404" y="51"/>
                      <a:pt x="1253" y="126"/>
                    </a:cubicBezTo>
                    <a:cubicBezTo>
                      <a:pt x="451" y="577"/>
                      <a:pt x="0" y="2031"/>
                      <a:pt x="351" y="2908"/>
                    </a:cubicBezTo>
                    <a:cubicBezTo>
                      <a:pt x="501" y="3184"/>
                      <a:pt x="752" y="3334"/>
                      <a:pt x="927" y="3560"/>
                    </a:cubicBezTo>
                    <a:cubicBezTo>
                      <a:pt x="1304" y="3783"/>
                      <a:pt x="1647" y="3896"/>
                      <a:pt x="1971" y="3896"/>
                    </a:cubicBezTo>
                    <a:cubicBezTo>
                      <a:pt x="2336" y="3896"/>
                      <a:pt x="2675" y="3752"/>
                      <a:pt x="3008" y="3460"/>
                    </a:cubicBezTo>
                    <a:cubicBezTo>
                      <a:pt x="3509" y="3034"/>
                      <a:pt x="3734" y="2081"/>
                      <a:pt x="3509" y="1430"/>
                    </a:cubicBezTo>
                    <a:cubicBezTo>
                      <a:pt x="3238" y="667"/>
                      <a:pt x="2412" y="0"/>
                      <a:pt x="17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0" name="Google Shape;520;p27"/>
              <p:cNvSpPr/>
              <p:nvPr/>
            </p:nvSpPr>
            <p:spPr>
              <a:xfrm>
                <a:off x="7707175" y="1074324"/>
                <a:ext cx="75201" cy="65527"/>
              </a:xfrm>
              <a:custGeom>
                <a:avLst/>
                <a:gdLst/>
                <a:ahLst/>
                <a:cxnLst/>
                <a:rect l="l" t="t" r="r" b="b"/>
                <a:pathLst>
                  <a:path w="2231" h="1944" extrusionOk="0">
                    <a:moveTo>
                      <a:pt x="786" y="0"/>
                    </a:moveTo>
                    <a:cubicBezTo>
                      <a:pt x="663" y="0"/>
                      <a:pt x="565" y="70"/>
                      <a:pt x="526" y="244"/>
                    </a:cubicBezTo>
                    <a:cubicBezTo>
                      <a:pt x="351" y="294"/>
                      <a:pt x="276" y="419"/>
                      <a:pt x="276" y="620"/>
                    </a:cubicBezTo>
                    <a:cubicBezTo>
                      <a:pt x="75" y="770"/>
                      <a:pt x="0" y="970"/>
                      <a:pt x="100" y="1221"/>
                    </a:cubicBezTo>
                    <a:cubicBezTo>
                      <a:pt x="123" y="1723"/>
                      <a:pt x="395" y="1851"/>
                      <a:pt x="784" y="1851"/>
                    </a:cubicBezTo>
                    <a:cubicBezTo>
                      <a:pt x="823" y="1851"/>
                      <a:pt x="862" y="1850"/>
                      <a:pt x="902" y="1848"/>
                    </a:cubicBezTo>
                    <a:cubicBezTo>
                      <a:pt x="1106" y="1907"/>
                      <a:pt x="1252" y="1943"/>
                      <a:pt x="1366" y="1943"/>
                    </a:cubicBezTo>
                    <a:cubicBezTo>
                      <a:pt x="1592" y="1943"/>
                      <a:pt x="1697" y="1803"/>
                      <a:pt x="1880" y="1422"/>
                    </a:cubicBezTo>
                    <a:lnTo>
                      <a:pt x="1905" y="1221"/>
                    </a:lnTo>
                    <a:cubicBezTo>
                      <a:pt x="2231" y="569"/>
                      <a:pt x="2231" y="569"/>
                      <a:pt x="1504" y="68"/>
                    </a:cubicBezTo>
                    <a:cubicBezTo>
                      <a:pt x="1454" y="43"/>
                      <a:pt x="1379" y="43"/>
                      <a:pt x="1303" y="43"/>
                    </a:cubicBezTo>
                    <a:cubicBezTo>
                      <a:pt x="1178" y="43"/>
                      <a:pt x="1053" y="18"/>
                      <a:pt x="902" y="18"/>
                    </a:cubicBezTo>
                    <a:cubicBezTo>
                      <a:pt x="862" y="7"/>
                      <a:pt x="823" y="0"/>
                      <a:pt x="7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21" name="Google Shape;521;p27"/>
            <p:cNvSpPr/>
            <p:nvPr/>
          </p:nvSpPr>
          <p:spPr>
            <a:xfrm rot="-5532891">
              <a:off x="5848116" y="275637"/>
              <a:ext cx="358988" cy="408669"/>
            </a:xfrm>
            <a:custGeom>
              <a:avLst/>
              <a:gdLst/>
              <a:ahLst/>
              <a:cxnLst/>
              <a:rect l="l" t="t" r="r" b="b"/>
              <a:pathLst>
                <a:path w="11099" h="12635" extrusionOk="0">
                  <a:moveTo>
                    <a:pt x="5421" y="7516"/>
                  </a:moveTo>
                  <a:cubicBezTo>
                    <a:pt x="5626" y="7516"/>
                    <a:pt x="5845" y="7540"/>
                    <a:pt x="6076" y="7594"/>
                  </a:cubicBezTo>
                  <a:cubicBezTo>
                    <a:pt x="5865" y="8490"/>
                    <a:pt x="5230" y="9611"/>
                    <a:pt x="4308" y="9611"/>
                  </a:cubicBezTo>
                  <a:cubicBezTo>
                    <a:pt x="4294" y="9611"/>
                    <a:pt x="4280" y="9610"/>
                    <a:pt x="4265" y="9610"/>
                  </a:cubicBezTo>
                  <a:cubicBezTo>
                    <a:pt x="2817" y="9553"/>
                    <a:pt x="3538" y="7516"/>
                    <a:pt x="5421" y="7516"/>
                  </a:cubicBezTo>
                  <a:close/>
                  <a:moveTo>
                    <a:pt x="919" y="1"/>
                  </a:moveTo>
                  <a:cubicBezTo>
                    <a:pt x="578" y="1"/>
                    <a:pt x="349" y="173"/>
                    <a:pt x="260" y="466"/>
                  </a:cubicBezTo>
                  <a:cubicBezTo>
                    <a:pt x="1" y="1304"/>
                    <a:pt x="1080" y="1429"/>
                    <a:pt x="1928" y="1625"/>
                  </a:cubicBezTo>
                  <a:cubicBezTo>
                    <a:pt x="3489" y="1982"/>
                    <a:pt x="4658" y="2928"/>
                    <a:pt x="5657" y="4114"/>
                  </a:cubicBezTo>
                  <a:cubicBezTo>
                    <a:pt x="6130" y="4676"/>
                    <a:pt x="6424" y="5328"/>
                    <a:pt x="6353" y="6139"/>
                  </a:cubicBezTo>
                  <a:cubicBezTo>
                    <a:pt x="5844" y="6148"/>
                    <a:pt x="5398" y="6131"/>
                    <a:pt x="4970" y="6175"/>
                  </a:cubicBezTo>
                  <a:cubicBezTo>
                    <a:pt x="3650" y="6318"/>
                    <a:pt x="2713" y="6996"/>
                    <a:pt x="2213" y="8227"/>
                  </a:cubicBezTo>
                  <a:cubicBezTo>
                    <a:pt x="1614" y="9737"/>
                    <a:pt x="2880" y="10992"/>
                    <a:pt x="4329" y="10992"/>
                  </a:cubicBezTo>
                  <a:cubicBezTo>
                    <a:pt x="4909" y="10992"/>
                    <a:pt x="5519" y="10790"/>
                    <a:pt x="6049" y="10323"/>
                  </a:cubicBezTo>
                  <a:cubicBezTo>
                    <a:pt x="6611" y="9833"/>
                    <a:pt x="6950" y="9208"/>
                    <a:pt x="7254" y="8548"/>
                  </a:cubicBezTo>
                  <a:cubicBezTo>
                    <a:pt x="7396" y="8244"/>
                    <a:pt x="7466" y="8109"/>
                    <a:pt x="7590" y="8109"/>
                  </a:cubicBezTo>
                  <a:cubicBezTo>
                    <a:pt x="7684" y="8109"/>
                    <a:pt x="7809" y="8187"/>
                    <a:pt x="8021" y="8325"/>
                  </a:cubicBezTo>
                  <a:cubicBezTo>
                    <a:pt x="9207" y="9074"/>
                    <a:pt x="9743" y="10127"/>
                    <a:pt x="9528" y="11537"/>
                  </a:cubicBezTo>
                  <a:cubicBezTo>
                    <a:pt x="9421" y="12215"/>
                    <a:pt x="9600" y="12554"/>
                    <a:pt x="10055" y="12625"/>
                  </a:cubicBezTo>
                  <a:cubicBezTo>
                    <a:pt x="10094" y="12631"/>
                    <a:pt x="10132" y="12634"/>
                    <a:pt x="10169" y="12634"/>
                  </a:cubicBezTo>
                  <a:cubicBezTo>
                    <a:pt x="11098" y="12634"/>
                    <a:pt x="11087" y="10723"/>
                    <a:pt x="10795" y="9761"/>
                  </a:cubicBezTo>
                  <a:cubicBezTo>
                    <a:pt x="10394" y="8441"/>
                    <a:pt x="9546" y="7522"/>
                    <a:pt x="8342" y="6907"/>
                  </a:cubicBezTo>
                  <a:cubicBezTo>
                    <a:pt x="7958" y="6710"/>
                    <a:pt x="7762" y="6496"/>
                    <a:pt x="7771" y="6032"/>
                  </a:cubicBezTo>
                  <a:cubicBezTo>
                    <a:pt x="7789" y="5078"/>
                    <a:pt x="7468" y="4213"/>
                    <a:pt x="6888" y="3454"/>
                  </a:cubicBezTo>
                  <a:cubicBezTo>
                    <a:pt x="5434" y="1527"/>
                    <a:pt x="3507" y="394"/>
                    <a:pt x="1125" y="20"/>
                  </a:cubicBezTo>
                  <a:cubicBezTo>
                    <a:pt x="1052" y="7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522" name="Google Shape;522;p27"/>
            <p:cNvGrpSpPr/>
            <p:nvPr/>
          </p:nvGrpSpPr>
          <p:grpSpPr>
            <a:xfrm rot="-6152559">
              <a:off x="502915" y="4433233"/>
              <a:ext cx="280060" cy="279622"/>
              <a:chOff x="1527250" y="3032100"/>
              <a:chExt cx="239825" cy="239450"/>
            </a:xfrm>
          </p:grpSpPr>
          <p:sp>
            <p:nvSpPr>
              <p:cNvPr id="523" name="Google Shape;523;p27"/>
              <p:cNvSpPr/>
              <p:nvPr/>
            </p:nvSpPr>
            <p:spPr>
              <a:xfrm>
                <a:off x="1623575" y="3032100"/>
                <a:ext cx="72075" cy="80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3235" extrusionOk="0">
                    <a:moveTo>
                      <a:pt x="2038" y="0"/>
                    </a:moveTo>
                    <a:cubicBezTo>
                      <a:pt x="1861" y="0"/>
                      <a:pt x="1664" y="56"/>
                      <a:pt x="1454" y="171"/>
                    </a:cubicBezTo>
                    <a:cubicBezTo>
                      <a:pt x="1078" y="372"/>
                      <a:pt x="727" y="648"/>
                      <a:pt x="477" y="999"/>
                    </a:cubicBezTo>
                    <a:cubicBezTo>
                      <a:pt x="0" y="1675"/>
                      <a:pt x="201" y="2502"/>
                      <a:pt x="1028" y="3004"/>
                    </a:cubicBezTo>
                    <a:cubicBezTo>
                      <a:pt x="1279" y="3156"/>
                      <a:pt x="1489" y="3235"/>
                      <a:pt x="1677" y="3235"/>
                    </a:cubicBezTo>
                    <a:cubicBezTo>
                      <a:pt x="2012" y="3235"/>
                      <a:pt x="2276" y="2983"/>
                      <a:pt x="2582" y="2452"/>
                    </a:cubicBezTo>
                    <a:cubicBezTo>
                      <a:pt x="2782" y="2076"/>
                      <a:pt x="2883" y="1725"/>
                      <a:pt x="2858" y="1450"/>
                    </a:cubicBezTo>
                    <a:cubicBezTo>
                      <a:pt x="2858" y="1174"/>
                      <a:pt x="2858" y="1049"/>
                      <a:pt x="2832" y="923"/>
                    </a:cubicBezTo>
                    <a:cubicBezTo>
                      <a:pt x="2779" y="335"/>
                      <a:pt x="2472" y="0"/>
                      <a:pt x="20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4" name="Google Shape;524;p27"/>
              <p:cNvSpPr/>
              <p:nvPr/>
            </p:nvSpPr>
            <p:spPr>
              <a:xfrm>
                <a:off x="1700025" y="3181625"/>
                <a:ext cx="67050" cy="73775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2951" extrusionOk="0">
                    <a:moveTo>
                      <a:pt x="1431" y="0"/>
                    </a:moveTo>
                    <a:cubicBezTo>
                      <a:pt x="1196" y="0"/>
                      <a:pt x="974" y="113"/>
                      <a:pt x="752" y="256"/>
                    </a:cubicBezTo>
                    <a:cubicBezTo>
                      <a:pt x="276" y="581"/>
                      <a:pt x="0" y="1033"/>
                      <a:pt x="150" y="1634"/>
                    </a:cubicBezTo>
                    <a:cubicBezTo>
                      <a:pt x="301" y="2236"/>
                      <a:pt x="802" y="2612"/>
                      <a:pt x="1303" y="2887"/>
                    </a:cubicBezTo>
                    <a:cubicBezTo>
                      <a:pt x="1391" y="2931"/>
                      <a:pt x="1484" y="2951"/>
                      <a:pt x="1578" y="2951"/>
                    </a:cubicBezTo>
                    <a:cubicBezTo>
                      <a:pt x="1918" y="2951"/>
                      <a:pt x="2274" y="2694"/>
                      <a:pt x="2431" y="2361"/>
                    </a:cubicBezTo>
                    <a:cubicBezTo>
                      <a:pt x="2556" y="2085"/>
                      <a:pt x="2657" y="1810"/>
                      <a:pt x="2607" y="1534"/>
                    </a:cubicBezTo>
                    <a:cubicBezTo>
                      <a:pt x="2682" y="882"/>
                      <a:pt x="2381" y="456"/>
                      <a:pt x="1855" y="130"/>
                    </a:cubicBezTo>
                    <a:cubicBezTo>
                      <a:pt x="1707" y="38"/>
                      <a:pt x="1567" y="0"/>
                      <a:pt x="14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5" name="Google Shape;525;p27"/>
              <p:cNvSpPr/>
              <p:nvPr/>
            </p:nvSpPr>
            <p:spPr>
              <a:xfrm>
                <a:off x="1527250" y="3196275"/>
                <a:ext cx="64400" cy="75275"/>
              </a:xfrm>
              <a:custGeom>
                <a:avLst/>
                <a:gdLst/>
                <a:ahLst/>
                <a:cxnLst/>
                <a:rect l="l" t="t" r="r" b="b"/>
                <a:pathLst>
                  <a:path w="2576" h="3011" extrusionOk="0">
                    <a:moveTo>
                      <a:pt x="1357" y="1"/>
                    </a:moveTo>
                    <a:cubicBezTo>
                      <a:pt x="1116" y="1"/>
                      <a:pt x="860" y="113"/>
                      <a:pt x="620" y="296"/>
                    </a:cubicBezTo>
                    <a:cubicBezTo>
                      <a:pt x="345" y="497"/>
                      <a:pt x="119" y="747"/>
                      <a:pt x="19" y="1098"/>
                    </a:cubicBezTo>
                    <a:cubicBezTo>
                      <a:pt x="1" y="2346"/>
                      <a:pt x="427" y="3011"/>
                      <a:pt x="1180" y="3011"/>
                    </a:cubicBezTo>
                    <a:cubicBezTo>
                      <a:pt x="1485" y="3011"/>
                      <a:pt x="1844" y="2901"/>
                      <a:pt x="2249" y="2677"/>
                    </a:cubicBezTo>
                    <a:cubicBezTo>
                      <a:pt x="2525" y="2502"/>
                      <a:pt x="2500" y="2301"/>
                      <a:pt x="2274" y="2101"/>
                    </a:cubicBezTo>
                    <a:lnTo>
                      <a:pt x="2274" y="1725"/>
                    </a:lnTo>
                    <a:cubicBezTo>
                      <a:pt x="2575" y="1123"/>
                      <a:pt x="2299" y="597"/>
                      <a:pt x="1873" y="221"/>
                    </a:cubicBezTo>
                    <a:cubicBezTo>
                      <a:pt x="1720" y="68"/>
                      <a:pt x="1543" y="1"/>
                      <a:pt x="13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650943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54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7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97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89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910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91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4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90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84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861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8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0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141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8150"/>
            <a:ext cx="73152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8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7164"/>
            <a:ext cx="3860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48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9Slide.vn - 2019">
            <a:extLst>
              <a:ext uri="{FF2B5EF4-FFF2-40B4-BE49-F238E27FC236}">
                <a16:creationId xmlns:a16="http://schemas.microsoft.com/office/drawing/2014/main" id="{E6354F56-CD63-4D47-A458-0DEC5FDFF412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pic>
        <p:nvPicPr>
          <p:cNvPr id="3" name="Picture 2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21139CD1-86C4-AA26-B258-628FB46113B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9271" y="0"/>
            <a:ext cx="1535133" cy="153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15428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pos="449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11">
          <p15:clr>
            <a:srgbClr val="EA4335"/>
          </p15:clr>
        </p15:guide>
        <p15:guide id="5" pos="2880">
          <p15:clr>
            <a:srgbClr val="EA4335"/>
          </p15:clr>
        </p15:guide>
        <p15:guide id="6" orient="horz" pos="162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64" y="-91440"/>
            <a:ext cx="1188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70263" y="686143"/>
            <a:ext cx="11403873" cy="3016194"/>
          </a:xfrm>
          <a:prstGeom prst="rect">
            <a:avLst/>
          </a:prstGeom>
        </p:spPr>
        <p:txBody>
          <a:bodyPr wrap="square" lIns="91426" tIns="45712" rIns="91426" bIns="45712">
            <a:spAutoFit/>
            <a:scene3d>
              <a:camera prst="perspectiveFront"/>
              <a:lightRig rig="threePt" dir="t"/>
            </a:scene3d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PHƯỜNG HƯNG ĐẠO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ĐA PHÚC</a:t>
            </a:r>
            <a:endParaRPr kumimoji="0" lang="en-US" sz="19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 : </a:t>
            </a: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lang="vi-VN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64: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trừ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phạm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vi 100 000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(</a:t>
            </a:r>
            <a:r>
              <a:rPr kumimoji="0" lang="vi-VN" sz="4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tiết2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) 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viên thực hiện: Đào Thị Nhung</a:t>
            </a:r>
          </a:p>
        </p:txBody>
      </p:sp>
    </p:spTree>
    <p:extLst>
      <p:ext uri="{BB962C8B-B14F-4D97-AF65-F5344CB8AC3E}">
        <p14:creationId xmlns:p14="http://schemas.microsoft.com/office/powerpoint/2010/main" val="126501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51692" y="316523"/>
            <a:ext cx="11482754" cy="6260123"/>
          </a:xfrm>
          <a:prstGeom prst="roundRect">
            <a:avLst>
              <a:gd name="adj" fmla="val 6171"/>
            </a:avLst>
          </a:prstGeom>
          <a:ln>
            <a:prstDash val="dash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5EAD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F7CA51-C5D2-4692-B84A-24F618130BBB}"/>
              </a:ext>
            </a:extLst>
          </p:cNvPr>
          <p:cNvSpPr txBox="1"/>
          <p:nvPr/>
        </p:nvSpPr>
        <p:spPr>
          <a:xfrm>
            <a:off x="1387387" y="640391"/>
            <a:ext cx="97821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nhẩm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theo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mẫu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):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29FF0B1-F7D9-49A4-8357-19AF9D318F10}"/>
              </a:ext>
            </a:extLst>
          </p:cNvPr>
          <p:cNvSpPr/>
          <p:nvPr/>
        </p:nvSpPr>
        <p:spPr>
          <a:xfrm>
            <a:off x="681804" y="668966"/>
            <a:ext cx="651696" cy="6516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5EAD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8B88203-7AC3-25EF-4FC9-069E35AF2261}"/>
              </a:ext>
            </a:extLst>
          </p:cNvPr>
          <p:cNvSpPr/>
          <p:nvPr/>
        </p:nvSpPr>
        <p:spPr>
          <a:xfrm>
            <a:off x="1066800" y="1857375"/>
            <a:ext cx="10639425" cy="2200275"/>
          </a:xfrm>
          <a:prstGeom prst="roundRect">
            <a:avLst>
              <a:gd name="adj" fmla="val 23593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5DDFC9-F539-AFEA-3C60-5D5385CF4C2F}"/>
              </a:ext>
            </a:extLst>
          </p:cNvPr>
          <p:cNvSpPr txBox="1"/>
          <p:nvPr/>
        </p:nvSpPr>
        <p:spPr>
          <a:xfrm>
            <a:off x="2333626" y="1952625"/>
            <a:ext cx="7515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Mẫu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80 000 – 50 000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0D7D41-6D41-DE45-3407-CDE3446ADDBD}"/>
              </a:ext>
            </a:extLst>
          </p:cNvPr>
          <p:cNvSpPr txBox="1"/>
          <p:nvPr/>
        </p:nvSpPr>
        <p:spPr>
          <a:xfrm>
            <a:off x="1314450" y="2609850"/>
            <a:ext cx="10420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Nhẩm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8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chục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– 5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chục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= 3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chục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23354B-BB87-C045-CB5C-CC35802941C6}"/>
              </a:ext>
            </a:extLst>
          </p:cNvPr>
          <p:cNvSpPr txBox="1"/>
          <p:nvPr/>
        </p:nvSpPr>
        <p:spPr>
          <a:xfrm>
            <a:off x="3067050" y="3190875"/>
            <a:ext cx="7705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80 000 – 50 000 = 30 000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0A2982-139C-1BEB-A434-FFA32A3EB33B}"/>
              </a:ext>
            </a:extLst>
          </p:cNvPr>
          <p:cNvSpPr txBox="1"/>
          <p:nvPr/>
        </p:nvSpPr>
        <p:spPr>
          <a:xfrm>
            <a:off x="76200" y="1981200"/>
            <a:ext cx="84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D65AB7-242E-12AB-E26F-8BC9936D907D}"/>
              </a:ext>
            </a:extLst>
          </p:cNvPr>
          <p:cNvSpPr txBox="1"/>
          <p:nvPr/>
        </p:nvSpPr>
        <p:spPr>
          <a:xfrm>
            <a:off x="476251" y="4457700"/>
            <a:ext cx="11029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60 000 – 20 000       90 000 – 70 000       100 000 – 40 000</a:t>
            </a:r>
          </a:p>
        </p:txBody>
      </p:sp>
    </p:spTree>
    <p:extLst>
      <p:ext uri="{BB962C8B-B14F-4D97-AF65-F5344CB8AC3E}">
        <p14:creationId xmlns:p14="http://schemas.microsoft.com/office/powerpoint/2010/main" val="26374961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51692" y="316523"/>
            <a:ext cx="11482754" cy="6260123"/>
          </a:xfrm>
          <a:prstGeom prst="roundRect">
            <a:avLst>
              <a:gd name="adj" fmla="val 6171"/>
            </a:avLst>
          </a:prstGeom>
          <a:ln>
            <a:prstDash val="dash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5EAD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11DAAEB-4FB0-BF17-F357-B1EA5842BFCD}"/>
              </a:ext>
            </a:extLst>
          </p:cNvPr>
          <p:cNvSpPr/>
          <p:nvPr/>
        </p:nvSpPr>
        <p:spPr>
          <a:xfrm>
            <a:off x="1162050" y="628650"/>
            <a:ext cx="10639425" cy="2200275"/>
          </a:xfrm>
          <a:prstGeom prst="roundRect">
            <a:avLst>
              <a:gd name="adj" fmla="val 23593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E9EB80-CA22-308A-37EA-9BD38E865E4B}"/>
              </a:ext>
            </a:extLst>
          </p:cNvPr>
          <p:cNvSpPr txBox="1"/>
          <p:nvPr/>
        </p:nvSpPr>
        <p:spPr>
          <a:xfrm>
            <a:off x="2428876" y="723900"/>
            <a:ext cx="7515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Mẫu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38 000 – 4 000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CA5C9E-9CF9-F3FD-E92B-E3B546DD6CAF}"/>
              </a:ext>
            </a:extLst>
          </p:cNvPr>
          <p:cNvSpPr txBox="1"/>
          <p:nvPr/>
        </p:nvSpPr>
        <p:spPr>
          <a:xfrm>
            <a:off x="1409700" y="1381125"/>
            <a:ext cx="10420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Nhẩm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38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– 4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= 34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nghìn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3DE60B-B1F3-BF2B-B1CA-15BCD4137F56}"/>
              </a:ext>
            </a:extLst>
          </p:cNvPr>
          <p:cNvSpPr txBox="1"/>
          <p:nvPr/>
        </p:nvSpPr>
        <p:spPr>
          <a:xfrm>
            <a:off x="3162300" y="1962150"/>
            <a:ext cx="7705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38 000 – 4 000 = 34 000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557D39-C8F3-FBA2-47C6-2CC262A75757}"/>
              </a:ext>
            </a:extLst>
          </p:cNvPr>
          <p:cNvSpPr txBox="1"/>
          <p:nvPr/>
        </p:nvSpPr>
        <p:spPr>
          <a:xfrm>
            <a:off x="485775" y="657225"/>
            <a:ext cx="84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E63077-C2C7-A1E2-2802-FE8A9F9DBF4A}"/>
              </a:ext>
            </a:extLst>
          </p:cNvPr>
          <p:cNvSpPr txBox="1"/>
          <p:nvPr/>
        </p:nvSpPr>
        <p:spPr>
          <a:xfrm>
            <a:off x="571501" y="3228975"/>
            <a:ext cx="11029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57 000 – 3 000       43 000 – 8 000       86 000 – 5 000</a:t>
            </a:r>
          </a:p>
        </p:txBody>
      </p:sp>
    </p:spTree>
    <p:extLst>
      <p:ext uri="{BB962C8B-B14F-4D97-AF65-F5344CB8AC3E}">
        <p14:creationId xmlns:p14="http://schemas.microsoft.com/office/powerpoint/2010/main" val="9972478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51692" y="316523"/>
            <a:ext cx="11482754" cy="6260123"/>
          </a:xfrm>
          <a:prstGeom prst="roundRect">
            <a:avLst>
              <a:gd name="adj" fmla="val 6171"/>
            </a:avLst>
          </a:prstGeom>
          <a:ln>
            <a:prstDash val="dash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5EAD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A3229E04-15CD-C96C-6649-59D2BFA2801F}"/>
              </a:ext>
            </a:extLst>
          </p:cNvPr>
          <p:cNvSpPr/>
          <p:nvPr/>
        </p:nvSpPr>
        <p:spPr>
          <a:xfrm>
            <a:off x="418935" y="523673"/>
            <a:ext cx="836023" cy="705394"/>
          </a:xfrm>
          <a:prstGeom prst="triangl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D34B07-D4EC-6537-F7BE-AFA52752D995}"/>
              </a:ext>
            </a:extLst>
          </p:cNvPr>
          <p:cNvSpPr txBox="1"/>
          <p:nvPr/>
        </p:nvSpPr>
        <p:spPr>
          <a:xfrm>
            <a:off x="1264793" y="558166"/>
            <a:ext cx="1105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Đặt tính rồi tính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F5B162-E7DB-59B4-6867-D76E4BB7886F}"/>
              </a:ext>
            </a:extLst>
          </p:cNvPr>
          <p:cNvSpPr txBox="1"/>
          <p:nvPr/>
        </p:nvSpPr>
        <p:spPr>
          <a:xfrm>
            <a:off x="3819525" y="1590675"/>
            <a:ext cx="73533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97 582 – 81 645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56 938 – 9 456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43 572 – 637</a:t>
            </a:r>
          </a:p>
        </p:txBody>
      </p:sp>
    </p:spTree>
    <p:extLst>
      <p:ext uri="{BB962C8B-B14F-4D97-AF65-F5344CB8AC3E}">
        <p14:creationId xmlns:p14="http://schemas.microsoft.com/office/powerpoint/2010/main" val="7125917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51692" y="316523"/>
            <a:ext cx="11482754" cy="6260123"/>
          </a:xfrm>
          <a:prstGeom prst="roundRect">
            <a:avLst>
              <a:gd name="adj" fmla="val 6171"/>
            </a:avLst>
          </a:prstGeom>
          <a:ln>
            <a:prstDash val="dash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5EAD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A3229E04-15CD-C96C-6649-59D2BFA2801F}"/>
              </a:ext>
            </a:extLst>
          </p:cNvPr>
          <p:cNvSpPr/>
          <p:nvPr/>
        </p:nvSpPr>
        <p:spPr>
          <a:xfrm>
            <a:off x="418935" y="523673"/>
            <a:ext cx="836023" cy="705394"/>
          </a:xfrm>
          <a:prstGeom prst="triangl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D34B07-D4EC-6537-F7BE-AFA52752D995}"/>
              </a:ext>
            </a:extLst>
          </p:cNvPr>
          <p:cNvSpPr txBox="1"/>
          <p:nvPr/>
        </p:nvSpPr>
        <p:spPr>
          <a:xfrm>
            <a:off x="1245743" y="367666"/>
            <a:ext cx="10212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Trong hai biểu thức dưới đây, biểu thức nào có giá trị lớn hơn?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D57BD2-EB2E-BDA8-6EF6-B6147AAAF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587" y="957262"/>
            <a:ext cx="7158038" cy="33010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71AA88-4056-A34F-C6BF-CAD8D22CA628}"/>
              </a:ext>
            </a:extLst>
          </p:cNvPr>
          <p:cNvSpPr txBox="1"/>
          <p:nvPr/>
        </p:nvSpPr>
        <p:spPr>
          <a:xfrm>
            <a:off x="904875" y="4676775"/>
            <a:ext cx="48577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a) 70 000 - 9 000 + 6 023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=  61 000 + 6 023	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= 67 023.	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58FD1E-4930-F9EB-4C8B-25A02A2C66AD}"/>
              </a:ext>
            </a:extLst>
          </p:cNvPr>
          <p:cNvSpPr txBox="1"/>
          <p:nvPr/>
        </p:nvSpPr>
        <p:spPr>
          <a:xfrm>
            <a:off x="6524624" y="4629150"/>
            <a:ext cx="53816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 </a:t>
            </a: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93 279 – 3 279 – 20 000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= 90 000 – 20 000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= 70 000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894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51692" y="316523"/>
            <a:ext cx="11482754" cy="6260123"/>
          </a:xfrm>
          <a:prstGeom prst="roundRect">
            <a:avLst>
              <a:gd name="adj" fmla="val 6171"/>
            </a:avLst>
          </a:prstGeom>
          <a:ln>
            <a:prstDash val="dash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5EAD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A3229E04-15CD-C96C-6649-59D2BFA2801F}"/>
              </a:ext>
            </a:extLst>
          </p:cNvPr>
          <p:cNvSpPr/>
          <p:nvPr/>
        </p:nvSpPr>
        <p:spPr>
          <a:xfrm>
            <a:off x="418935" y="523673"/>
            <a:ext cx="836023" cy="705394"/>
          </a:xfrm>
          <a:prstGeom prst="triangl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D34B07-D4EC-6537-F7BE-AFA52752D995}"/>
              </a:ext>
            </a:extLst>
          </p:cNvPr>
          <p:cNvSpPr txBox="1"/>
          <p:nvPr/>
        </p:nvSpPr>
        <p:spPr>
          <a:xfrm>
            <a:off x="1245743" y="367666"/>
            <a:ext cx="10212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Đường từ nhà An đến thị xã gồm một đoạn lên dốc và một đoạn xuống dốc. Đoạn đường lên dốc dài 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700m, đoạn đường xuống dốc ngắn hơn đoạn đường lên dốc là 2 900m. Hỏi đường từ nhà An đến thị xã dài bao nhiêu mét?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9BFCFC-9CCF-9249-FA48-587597AA1F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062" y="2554937"/>
            <a:ext cx="6710363" cy="3502963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85F2B39-A3CA-6E49-D422-64340C7111EE}"/>
              </a:ext>
            </a:extLst>
          </p:cNvPr>
          <p:cNvCxnSpPr>
            <a:cxnSpLocks/>
          </p:cNvCxnSpPr>
          <p:nvPr/>
        </p:nvCxnSpPr>
        <p:spPr>
          <a:xfrm>
            <a:off x="4457700" y="1219200"/>
            <a:ext cx="57912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C930F88-CFC9-20A4-C008-8CB1E1F26764}"/>
              </a:ext>
            </a:extLst>
          </p:cNvPr>
          <p:cNvCxnSpPr>
            <a:cxnSpLocks/>
          </p:cNvCxnSpPr>
          <p:nvPr/>
        </p:nvCxnSpPr>
        <p:spPr>
          <a:xfrm>
            <a:off x="1352550" y="1676400"/>
            <a:ext cx="291465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2BE731-F041-85F7-0426-AC5D03E25972}"/>
              </a:ext>
            </a:extLst>
          </p:cNvPr>
          <p:cNvCxnSpPr>
            <a:cxnSpLocks/>
          </p:cNvCxnSpPr>
          <p:nvPr/>
        </p:nvCxnSpPr>
        <p:spPr>
          <a:xfrm>
            <a:off x="4381500" y="1676400"/>
            <a:ext cx="165735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5A51DA6-3E46-66A3-2C54-0D2F0028C19C}"/>
              </a:ext>
            </a:extLst>
          </p:cNvPr>
          <p:cNvCxnSpPr>
            <a:cxnSpLocks/>
          </p:cNvCxnSpPr>
          <p:nvPr/>
        </p:nvCxnSpPr>
        <p:spPr>
          <a:xfrm>
            <a:off x="9963150" y="1666875"/>
            <a:ext cx="1438275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C7D7BC8-4FCE-102D-9557-5185FEE1CD9F}"/>
              </a:ext>
            </a:extLst>
          </p:cNvPr>
          <p:cNvCxnSpPr>
            <a:cxnSpLocks/>
          </p:cNvCxnSpPr>
          <p:nvPr/>
        </p:nvCxnSpPr>
        <p:spPr>
          <a:xfrm>
            <a:off x="2028825" y="2095500"/>
            <a:ext cx="73914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9595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51692" y="316523"/>
            <a:ext cx="11482754" cy="6260123"/>
          </a:xfrm>
          <a:prstGeom prst="roundRect">
            <a:avLst>
              <a:gd name="adj" fmla="val 6171"/>
            </a:avLst>
          </a:prstGeom>
          <a:ln>
            <a:prstDash val="dash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5EAD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A3229E04-15CD-C96C-6649-59D2BFA2801F}"/>
              </a:ext>
            </a:extLst>
          </p:cNvPr>
          <p:cNvSpPr/>
          <p:nvPr/>
        </p:nvSpPr>
        <p:spPr>
          <a:xfrm>
            <a:off x="418935" y="523673"/>
            <a:ext cx="836023" cy="705394"/>
          </a:xfrm>
          <a:prstGeom prst="triangl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D34B07-D4EC-6537-F7BE-AFA52752D995}"/>
              </a:ext>
            </a:extLst>
          </p:cNvPr>
          <p:cNvSpPr txBox="1"/>
          <p:nvPr/>
        </p:nvSpPr>
        <p:spPr>
          <a:xfrm>
            <a:off x="1245743" y="653416"/>
            <a:ext cx="10212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bạn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242C0B-04B2-E40D-AB9F-3BA075BCAD66}"/>
              </a:ext>
            </a:extLst>
          </p:cNvPr>
          <p:cNvSpPr txBox="1"/>
          <p:nvPr/>
        </p:nvSpPr>
        <p:spPr>
          <a:xfrm>
            <a:off x="1169543" y="1282066"/>
            <a:ext cx="10212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Tìm hiệu của số lớn nhất có năm chữ số và số bé nhất có 3 chữ số khác nhau.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E1FC61-241F-C789-1BDC-D4D9F2A36BA4}"/>
              </a:ext>
            </a:extLst>
          </p:cNvPr>
          <p:cNvGrpSpPr/>
          <p:nvPr/>
        </p:nvGrpSpPr>
        <p:grpSpPr>
          <a:xfrm>
            <a:off x="1285408" y="2352675"/>
            <a:ext cx="5715468" cy="1361513"/>
            <a:chOff x="5266879" y="1674341"/>
            <a:chExt cx="5715468" cy="1361513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3D0902F4-0699-A5EE-77DB-3B8DF804B03F}"/>
                </a:ext>
              </a:extLst>
            </p:cNvPr>
            <p:cNvSpPr/>
            <p:nvPr/>
          </p:nvSpPr>
          <p:spPr>
            <a:xfrm>
              <a:off x="5886471" y="2221139"/>
              <a:ext cx="5095876" cy="814715"/>
            </a:xfrm>
            <a:custGeom>
              <a:avLst/>
              <a:gdLst>
                <a:gd name="connsiteX0" fmla="*/ 0 w 5095876"/>
                <a:gd name="connsiteY0" fmla="*/ 135789 h 814715"/>
                <a:gd name="connsiteX1" fmla="*/ 135789 w 5095876"/>
                <a:gd name="connsiteY1" fmla="*/ 0 h 814715"/>
                <a:gd name="connsiteX2" fmla="*/ 4960087 w 5095876"/>
                <a:gd name="connsiteY2" fmla="*/ 0 h 814715"/>
                <a:gd name="connsiteX3" fmla="*/ 5095876 w 5095876"/>
                <a:gd name="connsiteY3" fmla="*/ 135789 h 814715"/>
                <a:gd name="connsiteX4" fmla="*/ 5095876 w 5095876"/>
                <a:gd name="connsiteY4" fmla="*/ 678926 h 814715"/>
                <a:gd name="connsiteX5" fmla="*/ 4960087 w 5095876"/>
                <a:gd name="connsiteY5" fmla="*/ 814715 h 814715"/>
                <a:gd name="connsiteX6" fmla="*/ 135789 w 5095876"/>
                <a:gd name="connsiteY6" fmla="*/ 814715 h 814715"/>
                <a:gd name="connsiteX7" fmla="*/ 0 w 5095876"/>
                <a:gd name="connsiteY7" fmla="*/ 678926 h 814715"/>
                <a:gd name="connsiteX8" fmla="*/ 0 w 5095876"/>
                <a:gd name="connsiteY8" fmla="*/ 135789 h 814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95876" h="814715" fill="none" extrusionOk="0">
                  <a:moveTo>
                    <a:pt x="0" y="135789"/>
                  </a:moveTo>
                  <a:cubicBezTo>
                    <a:pt x="-3519" y="59323"/>
                    <a:pt x="70013" y="10493"/>
                    <a:pt x="135789" y="0"/>
                  </a:cubicBezTo>
                  <a:cubicBezTo>
                    <a:pt x="2272388" y="-61902"/>
                    <a:pt x="3032621" y="-101778"/>
                    <a:pt x="4960087" y="0"/>
                  </a:cubicBezTo>
                  <a:cubicBezTo>
                    <a:pt x="5023385" y="-3667"/>
                    <a:pt x="5102879" y="51462"/>
                    <a:pt x="5095876" y="135789"/>
                  </a:cubicBezTo>
                  <a:cubicBezTo>
                    <a:pt x="5065579" y="217942"/>
                    <a:pt x="5081161" y="552866"/>
                    <a:pt x="5095876" y="678926"/>
                  </a:cubicBezTo>
                  <a:cubicBezTo>
                    <a:pt x="5093268" y="752643"/>
                    <a:pt x="5032251" y="801636"/>
                    <a:pt x="4960087" y="814715"/>
                  </a:cubicBezTo>
                  <a:cubicBezTo>
                    <a:pt x="4208024" y="672323"/>
                    <a:pt x="1424961" y="925816"/>
                    <a:pt x="135789" y="814715"/>
                  </a:cubicBezTo>
                  <a:cubicBezTo>
                    <a:pt x="54997" y="817616"/>
                    <a:pt x="-2954" y="767390"/>
                    <a:pt x="0" y="678926"/>
                  </a:cubicBezTo>
                  <a:cubicBezTo>
                    <a:pt x="41564" y="573423"/>
                    <a:pt x="-20831" y="292978"/>
                    <a:pt x="0" y="135789"/>
                  </a:cubicBezTo>
                  <a:close/>
                </a:path>
                <a:path w="5095876" h="814715" stroke="0" extrusionOk="0">
                  <a:moveTo>
                    <a:pt x="0" y="135789"/>
                  </a:moveTo>
                  <a:cubicBezTo>
                    <a:pt x="-7415" y="50995"/>
                    <a:pt x="57906" y="-4832"/>
                    <a:pt x="135789" y="0"/>
                  </a:cubicBezTo>
                  <a:cubicBezTo>
                    <a:pt x="1659300" y="-164947"/>
                    <a:pt x="2651788" y="-52288"/>
                    <a:pt x="4960087" y="0"/>
                  </a:cubicBezTo>
                  <a:cubicBezTo>
                    <a:pt x="5035000" y="-1261"/>
                    <a:pt x="5087847" y="62080"/>
                    <a:pt x="5095876" y="135789"/>
                  </a:cubicBezTo>
                  <a:cubicBezTo>
                    <a:pt x="5095795" y="314260"/>
                    <a:pt x="5077232" y="489410"/>
                    <a:pt x="5095876" y="678926"/>
                  </a:cubicBezTo>
                  <a:cubicBezTo>
                    <a:pt x="5101109" y="760676"/>
                    <a:pt x="5029408" y="804391"/>
                    <a:pt x="4960087" y="814715"/>
                  </a:cubicBezTo>
                  <a:cubicBezTo>
                    <a:pt x="3884294" y="973256"/>
                    <a:pt x="1802126" y="672879"/>
                    <a:pt x="135789" y="814715"/>
                  </a:cubicBezTo>
                  <a:cubicBezTo>
                    <a:pt x="60276" y="823826"/>
                    <a:pt x="3634" y="752657"/>
                    <a:pt x="0" y="678926"/>
                  </a:cubicBezTo>
                  <a:cubicBezTo>
                    <a:pt x="8480" y="539311"/>
                    <a:pt x="27848" y="267097"/>
                    <a:pt x="0" y="135789"/>
                  </a:cubicBezTo>
                  <a:close/>
                </a:path>
              </a:pathLst>
            </a:custGeom>
            <a:solidFill>
              <a:srgbClr val="CCFF99"/>
            </a:solidFill>
            <a:ln w="57150">
              <a:solidFill>
                <a:srgbClr val="00B050"/>
              </a:solidFill>
              <a:extLst>
                <a:ext uri="{C807C97D-BFC1-408E-A445-0C87EB9F89A2}">
                  <ask:lineSketchStyleProps xmlns:ask="http://schemas.microsoft.com/office/drawing/2018/sketchyshapes" sd="983016561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Số lớn nh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ấ</a:t>
              </a: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t có năm chữ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số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là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số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nào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?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1A34FFC-C927-1C65-77BF-4D39F4DD16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66879" y="1674341"/>
              <a:ext cx="1093595" cy="1093595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24253A1-F75E-B37E-AD42-A572C284D7B4}"/>
              </a:ext>
            </a:extLst>
          </p:cNvPr>
          <p:cNvSpPr txBox="1"/>
          <p:nvPr/>
        </p:nvSpPr>
        <p:spPr>
          <a:xfrm>
            <a:off x="7353300" y="2895600"/>
            <a:ext cx="2543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99 999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C0C65BF-6263-02A3-6424-526BF1833FEB}"/>
              </a:ext>
            </a:extLst>
          </p:cNvPr>
          <p:cNvGrpSpPr/>
          <p:nvPr/>
        </p:nvGrpSpPr>
        <p:grpSpPr>
          <a:xfrm>
            <a:off x="1199683" y="3743325"/>
            <a:ext cx="5715468" cy="1361513"/>
            <a:chOff x="5266879" y="1674341"/>
            <a:chExt cx="5715468" cy="1361513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8F5C599-8FEF-5311-CFD1-A7529A108322}"/>
                </a:ext>
              </a:extLst>
            </p:cNvPr>
            <p:cNvSpPr/>
            <p:nvPr/>
          </p:nvSpPr>
          <p:spPr>
            <a:xfrm>
              <a:off x="5886471" y="2221139"/>
              <a:ext cx="5095876" cy="814715"/>
            </a:xfrm>
            <a:custGeom>
              <a:avLst/>
              <a:gdLst>
                <a:gd name="connsiteX0" fmla="*/ 0 w 5095876"/>
                <a:gd name="connsiteY0" fmla="*/ 135789 h 814715"/>
                <a:gd name="connsiteX1" fmla="*/ 135789 w 5095876"/>
                <a:gd name="connsiteY1" fmla="*/ 0 h 814715"/>
                <a:gd name="connsiteX2" fmla="*/ 4960087 w 5095876"/>
                <a:gd name="connsiteY2" fmla="*/ 0 h 814715"/>
                <a:gd name="connsiteX3" fmla="*/ 5095876 w 5095876"/>
                <a:gd name="connsiteY3" fmla="*/ 135789 h 814715"/>
                <a:gd name="connsiteX4" fmla="*/ 5095876 w 5095876"/>
                <a:gd name="connsiteY4" fmla="*/ 678926 h 814715"/>
                <a:gd name="connsiteX5" fmla="*/ 4960087 w 5095876"/>
                <a:gd name="connsiteY5" fmla="*/ 814715 h 814715"/>
                <a:gd name="connsiteX6" fmla="*/ 135789 w 5095876"/>
                <a:gd name="connsiteY6" fmla="*/ 814715 h 814715"/>
                <a:gd name="connsiteX7" fmla="*/ 0 w 5095876"/>
                <a:gd name="connsiteY7" fmla="*/ 678926 h 814715"/>
                <a:gd name="connsiteX8" fmla="*/ 0 w 5095876"/>
                <a:gd name="connsiteY8" fmla="*/ 135789 h 814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95876" h="814715" fill="none" extrusionOk="0">
                  <a:moveTo>
                    <a:pt x="0" y="135789"/>
                  </a:moveTo>
                  <a:cubicBezTo>
                    <a:pt x="-3519" y="59323"/>
                    <a:pt x="70013" y="10493"/>
                    <a:pt x="135789" y="0"/>
                  </a:cubicBezTo>
                  <a:cubicBezTo>
                    <a:pt x="2272388" y="-61902"/>
                    <a:pt x="3032621" y="-101778"/>
                    <a:pt x="4960087" y="0"/>
                  </a:cubicBezTo>
                  <a:cubicBezTo>
                    <a:pt x="5023385" y="-3667"/>
                    <a:pt x="5102879" y="51462"/>
                    <a:pt x="5095876" y="135789"/>
                  </a:cubicBezTo>
                  <a:cubicBezTo>
                    <a:pt x="5065579" y="217942"/>
                    <a:pt x="5081161" y="552866"/>
                    <a:pt x="5095876" y="678926"/>
                  </a:cubicBezTo>
                  <a:cubicBezTo>
                    <a:pt x="5093268" y="752643"/>
                    <a:pt x="5032251" y="801636"/>
                    <a:pt x="4960087" y="814715"/>
                  </a:cubicBezTo>
                  <a:cubicBezTo>
                    <a:pt x="4208024" y="672323"/>
                    <a:pt x="1424961" y="925816"/>
                    <a:pt x="135789" y="814715"/>
                  </a:cubicBezTo>
                  <a:cubicBezTo>
                    <a:pt x="54997" y="817616"/>
                    <a:pt x="-2954" y="767390"/>
                    <a:pt x="0" y="678926"/>
                  </a:cubicBezTo>
                  <a:cubicBezTo>
                    <a:pt x="41564" y="573423"/>
                    <a:pt x="-20831" y="292978"/>
                    <a:pt x="0" y="135789"/>
                  </a:cubicBezTo>
                  <a:close/>
                </a:path>
                <a:path w="5095876" h="814715" stroke="0" extrusionOk="0">
                  <a:moveTo>
                    <a:pt x="0" y="135789"/>
                  </a:moveTo>
                  <a:cubicBezTo>
                    <a:pt x="-7415" y="50995"/>
                    <a:pt x="57906" y="-4832"/>
                    <a:pt x="135789" y="0"/>
                  </a:cubicBezTo>
                  <a:cubicBezTo>
                    <a:pt x="1659300" y="-164947"/>
                    <a:pt x="2651788" y="-52288"/>
                    <a:pt x="4960087" y="0"/>
                  </a:cubicBezTo>
                  <a:cubicBezTo>
                    <a:pt x="5035000" y="-1261"/>
                    <a:pt x="5087847" y="62080"/>
                    <a:pt x="5095876" y="135789"/>
                  </a:cubicBezTo>
                  <a:cubicBezTo>
                    <a:pt x="5095795" y="314260"/>
                    <a:pt x="5077232" y="489410"/>
                    <a:pt x="5095876" y="678926"/>
                  </a:cubicBezTo>
                  <a:cubicBezTo>
                    <a:pt x="5101109" y="760676"/>
                    <a:pt x="5029408" y="804391"/>
                    <a:pt x="4960087" y="814715"/>
                  </a:cubicBezTo>
                  <a:cubicBezTo>
                    <a:pt x="3884294" y="973256"/>
                    <a:pt x="1802126" y="672879"/>
                    <a:pt x="135789" y="814715"/>
                  </a:cubicBezTo>
                  <a:cubicBezTo>
                    <a:pt x="60276" y="823826"/>
                    <a:pt x="3634" y="752657"/>
                    <a:pt x="0" y="678926"/>
                  </a:cubicBezTo>
                  <a:cubicBezTo>
                    <a:pt x="8480" y="539311"/>
                    <a:pt x="27848" y="267097"/>
                    <a:pt x="0" y="135789"/>
                  </a:cubicBezTo>
                  <a:close/>
                </a:path>
              </a:pathLst>
            </a:custGeom>
            <a:solidFill>
              <a:srgbClr val="CCFF99"/>
            </a:solidFill>
            <a:ln w="57150">
              <a:solidFill>
                <a:srgbClr val="00B050"/>
              </a:solidFill>
              <a:extLst>
                <a:ext uri="{C807C97D-BFC1-408E-A445-0C87EB9F89A2}">
                  <ask:lineSketchStyleProps xmlns:ask="http://schemas.microsoft.com/office/drawing/2018/sketchyshapes" sd="983016561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Số bé nhất có ba chữ số khác nhau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là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số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nào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7A7C60F-16FC-D297-812F-0801DCB8E3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66879" y="1674341"/>
              <a:ext cx="1093595" cy="1093595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229022BA-A335-B72D-65F7-9C70141176EE}"/>
              </a:ext>
            </a:extLst>
          </p:cNvPr>
          <p:cNvSpPr txBox="1"/>
          <p:nvPr/>
        </p:nvSpPr>
        <p:spPr>
          <a:xfrm>
            <a:off x="7353300" y="4133850"/>
            <a:ext cx="2543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D5D12D-6E0D-518F-A477-ECB1B4AE115B}"/>
              </a:ext>
            </a:extLst>
          </p:cNvPr>
          <p:cNvSpPr txBox="1"/>
          <p:nvPr/>
        </p:nvSpPr>
        <p:spPr>
          <a:xfrm>
            <a:off x="1162050" y="5334000"/>
            <a:ext cx="1082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Hiệu của hai số đó là: 99 999 - 102 = 99 897.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3243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351692" y="316523"/>
            <a:ext cx="11482754" cy="6260123"/>
          </a:xfrm>
          <a:prstGeom prst="roundRect">
            <a:avLst>
              <a:gd name="adj" fmla="val 6171"/>
            </a:avLst>
          </a:prstGeom>
          <a:ln>
            <a:prstDash val="dashDot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54F729-09F6-6BDE-D24B-0F2FB9EDCA17}"/>
              </a:ext>
            </a:extLst>
          </p:cNvPr>
          <p:cNvSpPr txBox="1"/>
          <p:nvPr/>
        </p:nvSpPr>
        <p:spPr>
          <a:xfrm>
            <a:off x="1238250" y="1352550"/>
            <a:ext cx="970597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Bài giải</a:t>
            </a:r>
            <a:r>
              <a:rPr kumimoji="0" lang="en-US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Đoạn đường xuống dốc dài là: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6 700 - 2 900 = 3 800 (m)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Đường từ nhà An đến thị xã dài là: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6 700 + 3 800 = 10 500 (m)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Đáp số: 10 500 m.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049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waii Bubble Tea Bran MK Plan by Slidesgo">
  <a:themeElements>
    <a:clrScheme name="Simple Light">
      <a:dk1>
        <a:srgbClr val="333333"/>
      </a:dk1>
      <a:lt1>
        <a:srgbClr val="F5EAD8"/>
      </a:lt1>
      <a:dk2>
        <a:srgbClr val="DEC1E3"/>
      </a:dk2>
      <a:lt2>
        <a:srgbClr val="95739C"/>
      </a:lt2>
      <a:accent1>
        <a:srgbClr val="E64F1C"/>
      </a:accent1>
      <a:accent2>
        <a:srgbClr val="F5A6A2"/>
      </a:accent2>
      <a:accent3>
        <a:srgbClr val="F48717"/>
      </a:accent3>
      <a:accent4>
        <a:srgbClr val="C9D221"/>
      </a:accent4>
      <a:accent5>
        <a:srgbClr val="21B0CD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377</Words>
  <Application>Microsoft Office PowerPoint</Application>
  <PresentationFormat>Widescreen</PresentationFormat>
  <Paragraphs>49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Caveat Brush</vt:lpstr>
      <vt:lpstr>Times New Roman</vt:lpstr>
      <vt:lpstr>3_Office Theme</vt:lpstr>
      <vt:lpstr>Kawaii Bubble Tea Bran MK Plan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2026-04-12T09:25:10Z</dcterms:created>
  <dcterms:modified xsi:type="dcterms:W3CDTF">2026-04-12T09:28:28Z</dcterms:modified>
</cp:coreProperties>
</file>