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321" r:id="rId4"/>
    <p:sldId id="322" r:id="rId5"/>
    <p:sldId id="323" r:id="rId6"/>
    <p:sldId id="324" r:id="rId7"/>
    <p:sldId id="2638" r:id="rId8"/>
    <p:sldId id="26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D2AE-3DC0-4985-9CE3-CEB9EFF8D381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B31B-9447-4810-B6E6-367543326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8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6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5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9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3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6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9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41" y="-274639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263" y="686143"/>
            <a:ext cx="1140387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65: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30 000 + 6 000 – 20 000                       80 000 – (40 000 + 10 000)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30 000 + 6 000 – 20 000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36 000 – 20 000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16 000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80 000 – (40 000 + 10 000)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80 000 – 50 000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18 000 – 9 000 + 40 000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9 000 + 40 000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49 000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70 000 – (60 000 – 30 000)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70 000 – 30 000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40 000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Đ, S?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16 500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9 000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17 350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16 500 + 9 000 = 25 500 (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17 350 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25 500 – 17 350 = 8 150 (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8 150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xăng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8 647 + 6 500 – 13 217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8 647 + 6 500 – 13 217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15 147 – 13 217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1 930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15 654 – (7460 + 2140)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15 654 – 9 600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6 054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364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2026-04-12T09:31:11Z</dcterms:created>
  <dcterms:modified xsi:type="dcterms:W3CDTF">2026-04-12T09:33:17Z</dcterms:modified>
</cp:coreProperties>
</file>