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7" r:id="rId3"/>
    <p:sldId id="261" r:id="rId4"/>
    <p:sldId id="280" r:id="rId5"/>
    <p:sldId id="281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DE9F2-081D-470F-9E6E-ED90E7FCEAF5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6985E-FA64-4C7F-868E-51378BE1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3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15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8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7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64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1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0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74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7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46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5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91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81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4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8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3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7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8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9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0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2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3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5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4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328CB-6624-EEBA-0F0C-884A2E533FF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2392" y="-40478"/>
            <a:ext cx="12214392" cy="691018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40B988-9757-1B96-CB80-08499A8B5DE1}"/>
              </a:ext>
            </a:extLst>
          </p:cNvPr>
          <p:cNvSpPr/>
          <p:nvPr userDrawn="1"/>
        </p:nvSpPr>
        <p:spPr>
          <a:xfrm>
            <a:off x="354330" y="262890"/>
            <a:ext cx="11544300" cy="6309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69AF24E-ECED-0B35-DF96-B63AAAEDF1F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658" y="1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7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4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166" y="686143"/>
            <a:ext cx="11380763" cy="3160529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 nhiên và xã hội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 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đới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1)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24">
            <a:extLst>
              <a:ext uri="{FF2B5EF4-FFF2-40B4-BE49-F238E27FC236}">
                <a16:creationId xmlns:a16="http://schemas.microsoft.com/office/drawing/2014/main" id="{B86A36CE-79E2-4CDC-B30C-4777532FD218}"/>
              </a:ext>
            </a:extLst>
          </p:cNvPr>
          <p:cNvGrpSpPr/>
          <p:nvPr/>
        </p:nvGrpSpPr>
        <p:grpSpPr>
          <a:xfrm>
            <a:off x="-197087" y="0"/>
            <a:ext cx="13027262" cy="1571625"/>
            <a:chOff x="6117988" y="1805245"/>
            <a:chExt cx="5869296" cy="1902470"/>
          </a:xfrm>
        </p:grpSpPr>
        <p:pic>
          <p:nvPicPr>
            <p:cNvPr id="14" name="图片 15">
              <a:extLst>
                <a:ext uri="{FF2B5EF4-FFF2-40B4-BE49-F238E27FC236}">
                  <a16:creationId xmlns:a16="http://schemas.microsoft.com/office/drawing/2014/main" id="{FE782045-2CFF-44A3-BE00-C42563AC8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86" b="41694"/>
            <a:stretch/>
          </p:blipFill>
          <p:spPr>
            <a:xfrm>
              <a:off x="6117988" y="1805245"/>
              <a:ext cx="5869296" cy="1902470"/>
            </a:xfrm>
            <a:prstGeom prst="rect">
              <a:avLst/>
            </a:prstGeom>
          </p:spPr>
        </p:pic>
        <p:sp>
          <p:nvSpPr>
            <p:cNvPr id="16" name="文本框 18">
              <a:extLst>
                <a:ext uri="{FF2B5EF4-FFF2-40B4-BE49-F238E27FC236}">
                  <a16:creationId xmlns:a16="http://schemas.microsoft.com/office/drawing/2014/main" id="{C2B8CA3D-6E25-41B3-9E7F-28ECDFF16775}"/>
                </a:ext>
              </a:extLst>
            </p:cNvPr>
            <p:cNvSpPr txBox="1"/>
            <p:nvPr/>
          </p:nvSpPr>
          <p:spPr>
            <a:xfrm>
              <a:off x="7160049" y="2151754"/>
              <a:ext cx="4067659" cy="707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1. Quan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sát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hình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 1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và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mô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tả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hình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dạng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Trái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Đất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字魂37号-波纹乖乖体" panose="00000500000000000000" pitchFamily="2" charset="-122"/>
                  <a:cs typeface="+mn-cs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37号-波纹乖乖体" panose="00000500000000000000" pitchFamily="2" charset="-122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189EB34-466A-4FF0-BF00-E3B5B48B0EF5}"/>
              </a:ext>
            </a:extLst>
          </p:cNvPr>
          <p:cNvSpPr txBox="1"/>
          <p:nvPr/>
        </p:nvSpPr>
        <p:spPr>
          <a:xfrm>
            <a:off x="2933699" y="5572125"/>
            <a:ext cx="6840327" cy="864918"/>
          </a:xfrm>
          <a:prstGeom prst="roundRect">
            <a:avLst/>
          </a:pr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custGeom>
                    <a:avLst/>
                    <a:gdLst>
                      <a:gd name="connsiteX0" fmla="*/ 0 w 6840327"/>
                      <a:gd name="connsiteY0" fmla="*/ 144156 h 864918"/>
                      <a:gd name="connsiteX1" fmla="*/ 144156 w 6840327"/>
                      <a:gd name="connsiteY1" fmla="*/ 0 h 864918"/>
                      <a:gd name="connsiteX2" fmla="*/ 6696171 w 6840327"/>
                      <a:gd name="connsiteY2" fmla="*/ 0 h 864918"/>
                      <a:gd name="connsiteX3" fmla="*/ 6840327 w 6840327"/>
                      <a:gd name="connsiteY3" fmla="*/ 144156 h 864918"/>
                      <a:gd name="connsiteX4" fmla="*/ 6840327 w 6840327"/>
                      <a:gd name="connsiteY4" fmla="*/ 720762 h 864918"/>
                      <a:gd name="connsiteX5" fmla="*/ 6696171 w 6840327"/>
                      <a:gd name="connsiteY5" fmla="*/ 864918 h 864918"/>
                      <a:gd name="connsiteX6" fmla="*/ 144156 w 6840327"/>
                      <a:gd name="connsiteY6" fmla="*/ 864918 h 864918"/>
                      <a:gd name="connsiteX7" fmla="*/ 0 w 6840327"/>
                      <a:gd name="connsiteY7" fmla="*/ 720762 h 864918"/>
                      <a:gd name="connsiteX8" fmla="*/ 0 w 6840327"/>
                      <a:gd name="connsiteY8" fmla="*/ 144156 h 864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40327" h="864918" fill="none" extrusionOk="0">
                        <a:moveTo>
                          <a:pt x="0" y="144156"/>
                        </a:moveTo>
                        <a:cubicBezTo>
                          <a:pt x="-4880" y="63268"/>
                          <a:pt x="70848" y="10169"/>
                          <a:pt x="144156" y="0"/>
                        </a:cubicBezTo>
                        <a:cubicBezTo>
                          <a:pt x="3396169" y="-97001"/>
                          <a:pt x="5482793" y="-161121"/>
                          <a:pt x="6696171" y="0"/>
                        </a:cubicBezTo>
                        <a:cubicBezTo>
                          <a:pt x="6785551" y="10066"/>
                          <a:pt x="6852595" y="57414"/>
                          <a:pt x="6840327" y="144156"/>
                        </a:cubicBezTo>
                        <a:cubicBezTo>
                          <a:pt x="6805319" y="252539"/>
                          <a:pt x="6790910" y="652122"/>
                          <a:pt x="6840327" y="720762"/>
                        </a:cubicBezTo>
                        <a:cubicBezTo>
                          <a:pt x="6833469" y="812225"/>
                          <a:pt x="6782797" y="858102"/>
                          <a:pt x="6696171" y="864918"/>
                        </a:cubicBezTo>
                        <a:cubicBezTo>
                          <a:pt x="4376294" y="945138"/>
                          <a:pt x="912674" y="755151"/>
                          <a:pt x="144156" y="864918"/>
                        </a:cubicBezTo>
                        <a:cubicBezTo>
                          <a:pt x="63355" y="870731"/>
                          <a:pt x="5905" y="797982"/>
                          <a:pt x="0" y="720762"/>
                        </a:cubicBezTo>
                        <a:cubicBezTo>
                          <a:pt x="39245" y="468863"/>
                          <a:pt x="9468" y="330160"/>
                          <a:pt x="0" y="144156"/>
                        </a:cubicBezTo>
                        <a:close/>
                      </a:path>
                      <a:path w="6840327" h="864918" stroke="0" extrusionOk="0">
                        <a:moveTo>
                          <a:pt x="0" y="144156"/>
                        </a:moveTo>
                        <a:cubicBezTo>
                          <a:pt x="4464" y="51351"/>
                          <a:pt x="57256" y="3576"/>
                          <a:pt x="144156" y="0"/>
                        </a:cubicBezTo>
                        <a:cubicBezTo>
                          <a:pt x="3280068" y="24874"/>
                          <a:pt x="4156059" y="-137718"/>
                          <a:pt x="6696171" y="0"/>
                        </a:cubicBezTo>
                        <a:cubicBezTo>
                          <a:pt x="6771341" y="-2997"/>
                          <a:pt x="6844736" y="60130"/>
                          <a:pt x="6840327" y="144156"/>
                        </a:cubicBezTo>
                        <a:cubicBezTo>
                          <a:pt x="6848602" y="231989"/>
                          <a:pt x="6890462" y="444371"/>
                          <a:pt x="6840327" y="720762"/>
                        </a:cubicBezTo>
                        <a:cubicBezTo>
                          <a:pt x="6835422" y="801748"/>
                          <a:pt x="6769642" y="851141"/>
                          <a:pt x="6696171" y="864918"/>
                        </a:cubicBezTo>
                        <a:cubicBezTo>
                          <a:pt x="5734157" y="851912"/>
                          <a:pt x="2400774" y="737417"/>
                          <a:pt x="144156" y="864918"/>
                        </a:cubicBezTo>
                        <a:cubicBezTo>
                          <a:pt x="59065" y="858321"/>
                          <a:pt x="-1128" y="802703"/>
                          <a:pt x="0" y="720762"/>
                        </a:cubicBezTo>
                        <a:cubicBezTo>
                          <a:pt x="43833" y="437069"/>
                          <a:pt x="-3530" y="360544"/>
                          <a:pt x="0" y="14415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Trái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Đất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có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dạng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hình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cầu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.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50A099C-0C8A-4CEC-B701-0C1C2DDBA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4" y="1247774"/>
            <a:ext cx="3571875" cy="4212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CCEAF-C80B-DB03-CB92-0B8E18A72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75" y="1804267"/>
            <a:ext cx="3426249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1E10E2-9F20-457D-826A-139455D53316}"/>
              </a:ext>
            </a:extLst>
          </p:cNvPr>
          <p:cNvGrpSpPr/>
          <p:nvPr/>
        </p:nvGrpSpPr>
        <p:grpSpPr>
          <a:xfrm>
            <a:off x="152401" y="228601"/>
            <a:ext cx="11597639" cy="1428750"/>
            <a:chOff x="4377161" y="3321161"/>
            <a:chExt cx="11597639" cy="14287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F4D8C08-26CE-4951-BCB8-7ABBB2D7563A}"/>
                </a:ext>
              </a:extLst>
            </p:cNvPr>
            <p:cNvSpPr/>
            <p:nvPr/>
          </p:nvSpPr>
          <p:spPr>
            <a:xfrm>
              <a:off x="4812005" y="3686920"/>
              <a:ext cx="11162795" cy="1062991"/>
            </a:xfrm>
            <a:prstGeom prst="roundRect">
              <a:avLst/>
            </a:pr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custGeom>
                      <a:avLst/>
                      <a:gdLst>
                        <a:gd name="connsiteX0" fmla="*/ 0 w 11233279"/>
                        <a:gd name="connsiteY0" fmla="*/ 161446 h 968656"/>
                        <a:gd name="connsiteX1" fmla="*/ 161446 w 11233279"/>
                        <a:gd name="connsiteY1" fmla="*/ 0 h 968656"/>
                        <a:gd name="connsiteX2" fmla="*/ 11071833 w 11233279"/>
                        <a:gd name="connsiteY2" fmla="*/ 0 h 968656"/>
                        <a:gd name="connsiteX3" fmla="*/ 11233279 w 11233279"/>
                        <a:gd name="connsiteY3" fmla="*/ 161446 h 968656"/>
                        <a:gd name="connsiteX4" fmla="*/ 11233279 w 11233279"/>
                        <a:gd name="connsiteY4" fmla="*/ 807210 h 968656"/>
                        <a:gd name="connsiteX5" fmla="*/ 11071833 w 11233279"/>
                        <a:gd name="connsiteY5" fmla="*/ 968656 h 968656"/>
                        <a:gd name="connsiteX6" fmla="*/ 161446 w 11233279"/>
                        <a:gd name="connsiteY6" fmla="*/ 968656 h 968656"/>
                        <a:gd name="connsiteX7" fmla="*/ 0 w 11233279"/>
                        <a:gd name="connsiteY7" fmla="*/ 807210 h 968656"/>
                        <a:gd name="connsiteX8" fmla="*/ 0 w 11233279"/>
                        <a:gd name="connsiteY8" fmla="*/ 161446 h 9686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233279" h="968656" fill="none" extrusionOk="0">
                          <a:moveTo>
                            <a:pt x="0" y="161446"/>
                          </a:moveTo>
                          <a:cubicBezTo>
                            <a:pt x="-14402" y="66259"/>
                            <a:pt x="74793" y="2859"/>
                            <a:pt x="161446" y="0"/>
                          </a:cubicBezTo>
                          <a:cubicBezTo>
                            <a:pt x="3433957" y="-61902"/>
                            <a:pt x="9440957" y="-101778"/>
                            <a:pt x="11071833" y="0"/>
                          </a:cubicBezTo>
                          <a:cubicBezTo>
                            <a:pt x="11159177" y="-571"/>
                            <a:pt x="11240560" y="62579"/>
                            <a:pt x="11233279" y="161446"/>
                          </a:cubicBezTo>
                          <a:cubicBezTo>
                            <a:pt x="11199077" y="453686"/>
                            <a:pt x="11203892" y="715670"/>
                            <a:pt x="11233279" y="807210"/>
                          </a:cubicBezTo>
                          <a:cubicBezTo>
                            <a:pt x="11225526" y="892578"/>
                            <a:pt x="11160659" y="967093"/>
                            <a:pt x="11071833" y="968656"/>
                          </a:cubicBezTo>
                          <a:cubicBezTo>
                            <a:pt x="7352082" y="826264"/>
                            <a:pt x="5068705" y="1079757"/>
                            <a:pt x="161446" y="968656"/>
                          </a:cubicBezTo>
                          <a:cubicBezTo>
                            <a:pt x="68391" y="970603"/>
                            <a:pt x="-991" y="900894"/>
                            <a:pt x="0" y="807210"/>
                          </a:cubicBezTo>
                          <a:cubicBezTo>
                            <a:pt x="-54075" y="589108"/>
                            <a:pt x="39232" y="283337"/>
                            <a:pt x="0" y="161446"/>
                          </a:cubicBezTo>
                          <a:close/>
                        </a:path>
                        <a:path w="11233279" h="968656" stroke="0" extrusionOk="0">
                          <a:moveTo>
                            <a:pt x="0" y="161446"/>
                          </a:moveTo>
                          <a:cubicBezTo>
                            <a:pt x="-8324" y="61281"/>
                            <a:pt x="65257" y="-11750"/>
                            <a:pt x="161446" y="0"/>
                          </a:cubicBezTo>
                          <a:cubicBezTo>
                            <a:pt x="4869864" y="-164947"/>
                            <a:pt x="8714876" y="-52288"/>
                            <a:pt x="11071833" y="0"/>
                          </a:cubicBezTo>
                          <a:cubicBezTo>
                            <a:pt x="11160428" y="-8915"/>
                            <a:pt x="11227490" y="73209"/>
                            <a:pt x="11233279" y="161446"/>
                          </a:cubicBezTo>
                          <a:cubicBezTo>
                            <a:pt x="11233113" y="404670"/>
                            <a:pt x="11256305" y="527687"/>
                            <a:pt x="11233279" y="807210"/>
                          </a:cubicBezTo>
                          <a:cubicBezTo>
                            <a:pt x="11238063" y="902551"/>
                            <a:pt x="11160148" y="967111"/>
                            <a:pt x="11071833" y="968656"/>
                          </a:cubicBezTo>
                          <a:cubicBezTo>
                            <a:pt x="9755315" y="1127197"/>
                            <a:pt x="4789231" y="826820"/>
                            <a:pt x="161446" y="968656"/>
                          </a:cubicBezTo>
                          <a:cubicBezTo>
                            <a:pt x="71346" y="985101"/>
                            <a:pt x="15153" y="891105"/>
                            <a:pt x="0" y="807210"/>
                          </a:cubicBezTo>
                          <a:cubicBezTo>
                            <a:pt x="39574" y="680309"/>
                            <a:pt x="-53267" y="483071"/>
                            <a:pt x="0" y="16144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Quan sát hình 2 và chỉ cực Bắc, cực Nam, đường Xích đạo, bán cầu Bắc, bán cầu Nam.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D2F05C-CB33-454B-A881-86662A850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7161" y="3321161"/>
              <a:ext cx="914400" cy="9144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44733F-12E6-439C-BDBF-52675E5B9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87" y="1928812"/>
            <a:ext cx="3405188" cy="3967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2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A02891-F386-44F2-9DCC-09BC33303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443037"/>
            <a:ext cx="9220200" cy="22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1E10E2-9F20-457D-826A-139455D53316}"/>
              </a:ext>
            </a:extLst>
          </p:cNvPr>
          <p:cNvGrpSpPr/>
          <p:nvPr/>
        </p:nvGrpSpPr>
        <p:grpSpPr>
          <a:xfrm>
            <a:off x="0" y="-180974"/>
            <a:ext cx="11668123" cy="1285874"/>
            <a:chOff x="4377161" y="3321161"/>
            <a:chExt cx="11668123" cy="14287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F4D8C08-26CE-4951-BCB8-7ABBB2D7563A}"/>
                </a:ext>
              </a:extLst>
            </p:cNvPr>
            <p:cNvSpPr/>
            <p:nvPr/>
          </p:nvSpPr>
          <p:spPr>
            <a:xfrm>
              <a:off x="5268701" y="3649243"/>
              <a:ext cx="10776583" cy="1100668"/>
            </a:xfrm>
            <a:prstGeom prst="roundRect">
              <a:avLst/>
            </a:pr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custGeom>
                      <a:avLst/>
                      <a:gdLst>
                        <a:gd name="connsiteX0" fmla="*/ 0 w 11233279"/>
                        <a:gd name="connsiteY0" fmla="*/ 183448 h 1100668"/>
                        <a:gd name="connsiteX1" fmla="*/ 165103 w 11233279"/>
                        <a:gd name="connsiteY1" fmla="*/ 0 h 1100668"/>
                        <a:gd name="connsiteX2" fmla="*/ 11068176 w 11233279"/>
                        <a:gd name="connsiteY2" fmla="*/ 0 h 1100668"/>
                        <a:gd name="connsiteX3" fmla="*/ 11233279 w 11233279"/>
                        <a:gd name="connsiteY3" fmla="*/ 183448 h 1100668"/>
                        <a:gd name="connsiteX4" fmla="*/ 11233279 w 11233279"/>
                        <a:gd name="connsiteY4" fmla="*/ 917219 h 1100668"/>
                        <a:gd name="connsiteX5" fmla="*/ 11068176 w 11233279"/>
                        <a:gd name="connsiteY5" fmla="*/ 1100668 h 1100668"/>
                        <a:gd name="connsiteX6" fmla="*/ 165103 w 11233279"/>
                        <a:gd name="connsiteY6" fmla="*/ 1100668 h 1100668"/>
                        <a:gd name="connsiteX7" fmla="*/ 0 w 11233279"/>
                        <a:gd name="connsiteY7" fmla="*/ 917219 h 1100668"/>
                        <a:gd name="connsiteX8" fmla="*/ 0 w 11233279"/>
                        <a:gd name="connsiteY8" fmla="*/ 183448 h 1100668"/>
                        <a:gd name="connsiteX0" fmla="*/ 0 w 11233279"/>
                        <a:gd name="connsiteY0" fmla="*/ 183448 h 1100668"/>
                        <a:gd name="connsiteX1" fmla="*/ 165103 w 11233279"/>
                        <a:gd name="connsiteY1" fmla="*/ 0 h 1100668"/>
                        <a:gd name="connsiteX2" fmla="*/ 11068176 w 11233279"/>
                        <a:gd name="connsiteY2" fmla="*/ 0 h 1100668"/>
                        <a:gd name="connsiteX3" fmla="*/ 11233279 w 11233279"/>
                        <a:gd name="connsiteY3" fmla="*/ 183448 h 1100668"/>
                        <a:gd name="connsiteX4" fmla="*/ 11233279 w 11233279"/>
                        <a:gd name="connsiteY4" fmla="*/ 917219 h 1100668"/>
                        <a:gd name="connsiteX5" fmla="*/ 11068176 w 11233279"/>
                        <a:gd name="connsiteY5" fmla="*/ 1100668 h 1100668"/>
                        <a:gd name="connsiteX6" fmla="*/ 165103 w 11233279"/>
                        <a:gd name="connsiteY6" fmla="*/ 1100668 h 1100668"/>
                        <a:gd name="connsiteX7" fmla="*/ 0 w 11233279"/>
                        <a:gd name="connsiteY7" fmla="*/ 917219 h 1100668"/>
                        <a:gd name="connsiteX8" fmla="*/ 0 w 11233279"/>
                        <a:gd name="connsiteY8" fmla="*/ 183448 h 11006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233279" h="1100668" fill="none" extrusionOk="0">
                          <a:moveTo>
                            <a:pt x="0" y="183448"/>
                          </a:moveTo>
                          <a:cubicBezTo>
                            <a:pt x="-19199" y="73505"/>
                            <a:pt x="90566" y="20201"/>
                            <a:pt x="165103" y="0"/>
                          </a:cubicBezTo>
                          <a:cubicBezTo>
                            <a:pt x="4829081" y="-118799"/>
                            <a:pt x="7331493" y="7922"/>
                            <a:pt x="11068176" y="0"/>
                          </a:cubicBezTo>
                          <a:cubicBezTo>
                            <a:pt x="11139772" y="-6193"/>
                            <a:pt x="11252653" y="54735"/>
                            <a:pt x="11233279" y="183448"/>
                          </a:cubicBezTo>
                          <a:cubicBezTo>
                            <a:pt x="11284557" y="323994"/>
                            <a:pt x="11218278" y="722412"/>
                            <a:pt x="11233279" y="917219"/>
                          </a:cubicBezTo>
                          <a:cubicBezTo>
                            <a:pt x="11216786" y="1010115"/>
                            <a:pt x="11155039" y="1080437"/>
                            <a:pt x="11068176" y="1100668"/>
                          </a:cubicBezTo>
                          <a:cubicBezTo>
                            <a:pt x="9341506" y="801015"/>
                            <a:pt x="3634592" y="1332566"/>
                            <a:pt x="165103" y="1100668"/>
                          </a:cubicBezTo>
                          <a:cubicBezTo>
                            <a:pt x="66646" y="1104375"/>
                            <a:pt x="-4188" y="1038787"/>
                            <a:pt x="0" y="917219"/>
                          </a:cubicBezTo>
                          <a:cubicBezTo>
                            <a:pt x="38827" y="581880"/>
                            <a:pt x="-43307" y="471306"/>
                            <a:pt x="0" y="183448"/>
                          </a:cubicBezTo>
                          <a:close/>
                        </a:path>
                        <a:path w="11233279" h="1100668" stroke="0" extrusionOk="0">
                          <a:moveTo>
                            <a:pt x="0" y="183448"/>
                          </a:moveTo>
                          <a:cubicBezTo>
                            <a:pt x="-9095" y="64754"/>
                            <a:pt x="72943" y="-12333"/>
                            <a:pt x="165103" y="0"/>
                          </a:cubicBezTo>
                          <a:cubicBezTo>
                            <a:pt x="1540037" y="-463009"/>
                            <a:pt x="9262758" y="-65815"/>
                            <a:pt x="11068176" y="0"/>
                          </a:cubicBezTo>
                          <a:cubicBezTo>
                            <a:pt x="11169931" y="-25095"/>
                            <a:pt x="11219506" y="88152"/>
                            <a:pt x="11233279" y="183448"/>
                          </a:cubicBezTo>
                          <a:cubicBezTo>
                            <a:pt x="11268072" y="465096"/>
                            <a:pt x="11262205" y="679428"/>
                            <a:pt x="11233279" y="917219"/>
                          </a:cubicBezTo>
                          <a:cubicBezTo>
                            <a:pt x="11256568" y="1023544"/>
                            <a:pt x="11171094" y="1092739"/>
                            <a:pt x="11068176" y="1100668"/>
                          </a:cubicBezTo>
                          <a:cubicBezTo>
                            <a:pt x="8051541" y="1177682"/>
                            <a:pt x="3901070" y="1495911"/>
                            <a:pt x="165103" y="1100668"/>
                          </a:cubicBezTo>
                          <a:cubicBezTo>
                            <a:pt x="75531" y="1108030"/>
                            <a:pt x="7444" y="1009273"/>
                            <a:pt x="0" y="917219"/>
                          </a:cubicBezTo>
                          <a:cubicBezTo>
                            <a:pt x="-61992" y="779707"/>
                            <a:pt x="-4120" y="331594"/>
                            <a:pt x="0" y="183448"/>
                          </a:cubicBezTo>
                          <a:close/>
                        </a:path>
                        <a:path w="11233279" h="1100668" fill="none" stroke="0" extrusionOk="0">
                          <a:moveTo>
                            <a:pt x="0" y="183448"/>
                          </a:moveTo>
                          <a:cubicBezTo>
                            <a:pt x="-19107" y="67900"/>
                            <a:pt x="79062" y="4565"/>
                            <a:pt x="165103" y="0"/>
                          </a:cubicBezTo>
                          <a:cubicBezTo>
                            <a:pt x="4744524" y="-504659"/>
                            <a:pt x="7429687" y="-44863"/>
                            <a:pt x="11068176" y="0"/>
                          </a:cubicBezTo>
                          <a:cubicBezTo>
                            <a:pt x="11156959" y="-14868"/>
                            <a:pt x="11240616" y="66884"/>
                            <a:pt x="11233279" y="183448"/>
                          </a:cubicBezTo>
                          <a:cubicBezTo>
                            <a:pt x="11287004" y="321905"/>
                            <a:pt x="11172329" y="736236"/>
                            <a:pt x="11233279" y="917219"/>
                          </a:cubicBezTo>
                          <a:cubicBezTo>
                            <a:pt x="11233691" y="1023820"/>
                            <a:pt x="11156592" y="1093954"/>
                            <a:pt x="11068176" y="1100668"/>
                          </a:cubicBezTo>
                          <a:cubicBezTo>
                            <a:pt x="9333111" y="1517804"/>
                            <a:pt x="3340461" y="673616"/>
                            <a:pt x="165103" y="1100668"/>
                          </a:cubicBezTo>
                          <a:cubicBezTo>
                            <a:pt x="72370" y="1106926"/>
                            <a:pt x="5703" y="1027334"/>
                            <a:pt x="0" y="917219"/>
                          </a:cubicBezTo>
                          <a:cubicBezTo>
                            <a:pt x="40318" y="593015"/>
                            <a:pt x="-15887" y="464363"/>
                            <a:pt x="0" y="18344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.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Quan sát từ hình 3 đến hình 6, chỉ và nói tên các đới khí hậu. Từng đới khí hậu có đặc điểm gì?</a:t>
              </a:r>
              <a:endPara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D2F05C-CB33-454B-A881-86662A850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7161" y="3321161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0BF0684-BB65-4C34-954D-4DF66BD4B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675" y="1183712"/>
            <a:ext cx="5448300" cy="5439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3CA91A-9F52-4712-8C3E-9EE9703A6FEF}"/>
              </a:ext>
            </a:extLst>
          </p:cNvPr>
          <p:cNvSpPr txBox="1"/>
          <p:nvPr/>
        </p:nvSpPr>
        <p:spPr>
          <a:xfrm>
            <a:off x="142875" y="1621530"/>
            <a:ext cx="3333750" cy="3862596"/>
          </a:xfrm>
          <a:custGeom>
            <a:avLst/>
            <a:gdLst>
              <a:gd name="connsiteX0" fmla="*/ 0 w 3333750"/>
              <a:gd name="connsiteY0" fmla="*/ 463024 h 3862596"/>
              <a:gd name="connsiteX1" fmla="*/ 555635 w 3333750"/>
              <a:gd name="connsiteY1" fmla="*/ 0 h 3862596"/>
              <a:gd name="connsiteX2" fmla="*/ 1155705 w 3333750"/>
              <a:gd name="connsiteY2" fmla="*/ 0 h 3862596"/>
              <a:gd name="connsiteX3" fmla="*/ 1733548 w 3333750"/>
              <a:gd name="connsiteY3" fmla="*/ 0 h 3862596"/>
              <a:gd name="connsiteX4" fmla="*/ 2778114 w 3333750"/>
              <a:gd name="connsiteY4" fmla="*/ 0 h 3862596"/>
              <a:gd name="connsiteX5" fmla="*/ 3333750 w 3333750"/>
              <a:gd name="connsiteY5" fmla="*/ 463024 h 3862596"/>
              <a:gd name="connsiteX6" fmla="*/ 3333750 w 3333750"/>
              <a:gd name="connsiteY6" fmla="*/ 864352 h 3862596"/>
              <a:gd name="connsiteX7" fmla="*/ 3333750 w 3333750"/>
              <a:gd name="connsiteY7" fmla="*/ 1324411 h 3862596"/>
              <a:gd name="connsiteX8" fmla="*/ 3333750 w 3333750"/>
              <a:gd name="connsiteY8" fmla="*/ 1872567 h 3862596"/>
              <a:gd name="connsiteX9" fmla="*/ 3333750 w 3333750"/>
              <a:gd name="connsiteY9" fmla="*/ 2361991 h 3862596"/>
              <a:gd name="connsiteX10" fmla="*/ 3333750 w 3333750"/>
              <a:gd name="connsiteY10" fmla="*/ 2792685 h 3862596"/>
              <a:gd name="connsiteX11" fmla="*/ 3333750 w 3333750"/>
              <a:gd name="connsiteY11" fmla="*/ 3399571 h 3862596"/>
              <a:gd name="connsiteX12" fmla="*/ 2778114 w 3333750"/>
              <a:gd name="connsiteY12" fmla="*/ 3862596 h 3862596"/>
              <a:gd name="connsiteX13" fmla="*/ 2266944 w 3333750"/>
              <a:gd name="connsiteY13" fmla="*/ 3862596 h 3862596"/>
              <a:gd name="connsiteX14" fmla="*/ 1777998 w 3333750"/>
              <a:gd name="connsiteY14" fmla="*/ 3862596 h 3862596"/>
              <a:gd name="connsiteX15" fmla="*/ 1289053 w 3333750"/>
              <a:gd name="connsiteY15" fmla="*/ 3862596 h 3862596"/>
              <a:gd name="connsiteX16" fmla="*/ 555635 w 3333750"/>
              <a:gd name="connsiteY16" fmla="*/ 3862596 h 3862596"/>
              <a:gd name="connsiteX17" fmla="*/ 0 w 3333750"/>
              <a:gd name="connsiteY17" fmla="*/ 3399571 h 3862596"/>
              <a:gd name="connsiteX18" fmla="*/ 0 w 3333750"/>
              <a:gd name="connsiteY18" fmla="*/ 2910147 h 3862596"/>
              <a:gd name="connsiteX19" fmla="*/ 0 w 3333750"/>
              <a:gd name="connsiteY19" fmla="*/ 2508819 h 3862596"/>
              <a:gd name="connsiteX20" fmla="*/ 0 w 3333750"/>
              <a:gd name="connsiteY20" fmla="*/ 2107490 h 3862596"/>
              <a:gd name="connsiteX21" fmla="*/ 0 w 3333750"/>
              <a:gd name="connsiteY21" fmla="*/ 1618066 h 3862596"/>
              <a:gd name="connsiteX22" fmla="*/ 0 w 3333750"/>
              <a:gd name="connsiteY22" fmla="*/ 1099275 h 3862596"/>
              <a:gd name="connsiteX23" fmla="*/ 0 w 3333750"/>
              <a:gd name="connsiteY23" fmla="*/ 463024 h 3862596"/>
              <a:gd name="connsiteX0" fmla="*/ 0 w 3333750"/>
              <a:gd name="connsiteY0" fmla="*/ 463024 h 3862596"/>
              <a:gd name="connsiteX1" fmla="*/ 555635 w 3333750"/>
              <a:gd name="connsiteY1" fmla="*/ 0 h 3862596"/>
              <a:gd name="connsiteX2" fmla="*/ 1155705 w 3333750"/>
              <a:gd name="connsiteY2" fmla="*/ 0 h 3862596"/>
              <a:gd name="connsiteX3" fmla="*/ 1666875 w 3333750"/>
              <a:gd name="connsiteY3" fmla="*/ 0 h 3862596"/>
              <a:gd name="connsiteX4" fmla="*/ 2244719 w 3333750"/>
              <a:gd name="connsiteY4" fmla="*/ 0 h 3862596"/>
              <a:gd name="connsiteX5" fmla="*/ 2778114 w 3333750"/>
              <a:gd name="connsiteY5" fmla="*/ 0 h 3862596"/>
              <a:gd name="connsiteX6" fmla="*/ 3333750 w 3333750"/>
              <a:gd name="connsiteY6" fmla="*/ 463024 h 3862596"/>
              <a:gd name="connsiteX7" fmla="*/ 3333750 w 3333750"/>
              <a:gd name="connsiteY7" fmla="*/ 864352 h 3862596"/>
              <a:gd name="connsiteX8" fmla="*/ 3333750 w 3333750"/>
              <a:gd name="connsiteY8" fmla="*/ 1295045 h 3862596"/>
              <a:gd name="connsiteX9" fmla="*/ 3333750 w 3333750"/>
              <a:gd name="connsiteY9" fmla="*/ 1696374 h 3862596"/>
              <a:gd name="connsiteX10" fmla="*/ 3333750 w 3333750"/>
              <a:gd name="connsiteY10" fmla="*/ 2244529 h 3862596"/>
              <a:gd name="connsiteX11" fmla="*/ 3333750 w 3333750"/>
              <a:gd name="connsiteY11" fmla="*/ 2675223 h 3862596"/>
              <a:gd name="connsiteX12" fmla="*/ 3333750 w 3333750"/>
              <a:gd name="connsiteY12" fmla="*/ 3399571 h 3862596"/>
              <a:gd name="connsiteX13" fmla="*/ 2778114 w 3333750"/>
              <a:gd name="connsiteY13" fmla="*/ 3862596 h 3862596"/>
              <a:gd name="connsiteX14" fmla="*/ 2178044 w 3333750"/>
              <a:gd name="connsiteY14" fmla="*/ 3862596 h 3862596"/>
              <a:gd name="connsiteX15" fmla="*/ 1666875 w 3333750"/>
              <a:gd name="connsiteY15" fmla="*/ 3862596 h 3862596"/>
              <a:gd name="connsiteX16" fmla="*/ 1133480 w 3333750"/>
              <a:gd name="connsiteY16" fmla="*/ 3862596 h 3862596"/>
              <a:gd name="connsiteX17" fmla="*/ 555635 w 3333750"/>
              <a:gd name="connsiteY17" fmla="*/ 3862596 h 3862596"/>
              <a:gd name="connsiteX18" fmla="*/ 0 w 3333750"/>
              <a:gd name="connsiteY18" fmla="*/ 3399571 h 3862596"/>
              <a:gd name="connsiteX19" fmla="*/ 0 w 3333750"/>
              <a:gd name="connsiteY19" fmla="*/ 2910147 h 3862596"/>
              <a:gd name="connsiteX20" fmla="*/ 0 w 3333750"/>
              <a:gd name="connsiteY20" fmla="*/ 2420722 h 3862596"/>
              <a:gd name="connsiteX21" fmla="*/ 0 w 3333750"/>
              <a:gd name="connsiteY21" fmla="*/ 1872567 h 3862596"/>
              <a:gd name="connsiteX22" fmla="*/ 0 w 3333750"/>
              <a:gd name="connsiteY22" fmla="*/ 1324411 h 3862596"/>
              <a:gd name="connsiteX23" fmla="*/ 0 w 3333750"/>
              <a:gd name="connsiteY23" fmla="*/ 463024 h 3862596"/>
              <a:gd name="connsiteX0" fmla="*/ 0 w 3333750"/>
              <a:gd name="connsiteY0" fmla="*/ 463024 h 3862596"/>
              <a:gd name="connsiteX1" fmla="*/ 555635 w 3333750"/>
              <a:gd name="connsiteY1" fmla="*/ 0 h 3862596"/>
              <a:gd name="connsiteX2" fmla="*/ 1155705 w 3333750"/>
              <a:gd name="connsiteY2" fmla="*/ 0 h 3862596"/>
              <a:gd name="connsiteX3" fmla="*/ 1733548 w 3333750"/>
              <a:gd name="connsiteY3" fmla="*/ 0 h 3862596"/>
              <a:gd name="connsiteX4" fmla="*/ 2778114 w 3333750"/>
              <a:gd name="connsiteY4" fmla="*/ 0 h 3862596"/>
              <a:gd name="connsiteX5" fmla="*/ 3333750 w 3333750"/>
              <a:gd name="connsiteY5" fmla="*/ 463024 h 3862596"/>
              <a:gd name="connsiteX6" fmla="*/ 3333750 w 3333750"/>
              <a:gd name="connsiteY6" fmla="*/ 864352 h 3862596"/>
              <a:gd name="connsiteX7" fmla="*/ 3333750 w 3333750"/>
              <a:gd name="connsiteY7" fmla="*/ 1324411 h 3862596"/>
              <a:gd name="connsiteX8" fmla="*/ 3333750 w 3333750"/>
              <a:gd name="connsiteY8" fmla="*/ 1872567 h 3862596"/>
              <a:gd name="connsiteX9" fmla="*/ 3333750 w 3333750"/>
              <a:gd name="connsiteY9" fmla="*/ 2361991 h 3862596"/>
              <a:gd name="connsiteX10" fmla="*/ 3333750 w 3333750"/>
              <a:gd name="connsiteY10" fmla="*/ 2792685 h 3862596"/>
              <a:gd name="connsiteX11" fmla="*/ 3333750 w 3333750"/>
              <a:gd name="connsiteY11" fmla="*/ 3399571 h 3862596"/>
              <a:gd name="connsiteX12" fmla="*/ 2778114 w 3333750"/>
              <a:gd name="connsiteY12" fmla="*/ 3862596 h 3862596"/>
              <a:gd name="connsiteX13" fmla="*/ 2266944 w 3333750"/>
              <a:gd name="connsiteY13" fmla="*/ 3862596 h 3862596"/>
              <a:gd name="connsiteX14" fmla="*/ 1777998 w 3333750"/>
              <a:gd name="connsiteY14" fmla="*/ 3862596 h 3862596"/>
              <a:gd name="connsiteX15" fmla="*/ 1289053 w 3333750"/>
              <a:gd name="connsiteY15" fmla="*/ 3862596 h 3862596"/>
              <a:gd name="connsiteX16" fmla="*/ 555635 w 3333750"/>
              <a:gd name="connsiteY16" fmla="*/ 3862596 h 3862596"/>
              <a:gd name="connsiteX17" fmla="*/ 0 w 3333750"/>
              <a:gd name="connsiteY17" fmla="*/ 3399571 h 3862596"/>
              <a:gd name="connsiteX18" fmla="*/ 0 w 3333750"/>
              <a:gd name="connsiteY18" fmla="*/ 2910147 h 3862596"/>
              <a:gd name="connsiteX19" fmla="*/ 0 w 3333750"/>
              <a:gd name="connsiteY19" fmla="*/ 2508819 h 3862596"/>
              <a:gd name="connsiteX20" fmla="*/ 0 w 3333750"/>
              <a:gd name="connsiteY20" fmla="*/ 2107490 h 3862596"/>
              <a:gd name="connsiteX21" fmla="*/ 0 w 3333750"/>
              <a:gd name="connsiteY21" fmla="*/ 1618066 h 3862596"/>
              <a:gd name="connsiteX22" fmla="*/ 0 w 3333750"/>
              <a:gd name="connsiteY22" fmla="*/ 1099275 h 3862596"/>
              <a:gd name="connsiteX23" fmla="*/ 0 w 3333750"/>
              <a:gd name="connsiteY23" fmla="*/ 463024 h 38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33750" h="3862596" fill="none" extrusionOk="0">
                <a:moveTo>
                  <a:pt x="0" y="463024"/>
                </a:moveTo>
                <a:cubicBezTo>
                  <a:pt x="-31550" y="302912"/>
                  <a:pt x="301225" y="-131019"/>
                  <a:pt x="555635" y="0"/>
                </a:cubicBezTo>
                <a:cubicBezTo>
                  <a:pt x="791096" y="5353"/>
                  <a:pt x="1010291" y="15074"/>
                  <a:pt x="1155705" y="0"/>
                </a:cubicBezTo>
                <a:cubicBezTo>
                  <a:pt x="1320520" y="-71349"/>
                  <a:pt x="1588586" y="38400"/>
                  <a:pt x="1733548" y="0"/>
                </a:cubicBezTo>
                <a:cubicBezTo>
                  <a:pt x="1926487" y="-99854"/>
                  <a:pt x="2525108" y="-22267"/>
                  <a:pt x="2778114" y="0"/>
                </a:cubicBezTo>
                <a:cubicBezTo>
                  <a:pt x="3077178" y="87328"/>
                  <a:pt x="3391069" y="229055"/>
                  <a:pt x="3333750" y="463024"/>
                </a:cubicBezTo>
                <a:cubicBezTo>
                  <a:pt x="3321548" y="603926"/>
                  <a:pt x="3301214" y="734587"/>
                  <a:pt x="3333750" y="864352"/>
                </a:cubicBezTo>
                <a:cubicBezTo>
                  <a:pt x="3311263" y="1013840"/>
                  <a:pt x="3325193" y="1086816"/>
                  <a:pt x="3333750" y="1324411"/>
                </a:cubicBezTo>
                <a:cubicBezTo>
                  <a:pt x="3420222" y="1526433"/>
                  <a:pt x="3249477" y="1611308"/>
                  <a:pt x="3333750" y="1872567"/>
                </a:cubicBezTo>
                <a:cubicBezTo>
                  <a:pt x="3349494" y="2140010"/>
                  <a:pt x="3221283" y="2213714"/>
                  <a:pt x="3333750" y="2361991"/>
                </a:cubicBezTo>
                <a:cubicBezTo>
                  <a:pt x="3341184" y="2533980"/>
                  <a:pt x="3315259" y="2596201"/>
                  <a:pt x="3333750" y="2792685"/>
                </a:cubicBezTo>
                <a:cubicBezTo>
                  <a:pt x="3364071" y="2890593"/>
                  <a:pt x="3317073" y="3151673"/>
                  <a:pt x="3333750" y="3399571"/>
                </a:cubicBezTo>
                <a:cubicBezTo>
                  <a:pt x="3387485" y="3657840"/>
                  <a:pt x="3125429" y="3777707"/>
                  <a:pt x="2778114" y="3862596"/>
                </a:cubicBezTo>
                <a:cubicBezTo>
                  <a:pt x="2514818" y="3892910"/>
                  <a:pt x="2508818" y="3834144"/>
                  <a:pt x="2266944" y="3862596"/>
                </a:cubicBezTo>
                <a:cubicBezTo>
                  <a:pt x="2076009" y="3891825"/>
                  <a:pt x="1943212" y="3859851"/>
                  <a:pt x="1777998" y="3862596"/>
                </a:cubicBezTo>
                <a:cubicBezTo>
                  <a:pt x="1580951" y="3893640"/>
                  <a:pt x="1407803" y="3859927"/>
                  <a:pt x="1289053" y="3862596"/>
                </a:cubicBezTo>
                <a:cubicBezTo>
                  <a:pt x="1208911" y="3905690"/>
                  <a:pt x="741025" y="3862305"/>
                  <a:pt x="555635" y="3862596"/>
                </a:cubicBezTo>
                <a:cubicBezTo>
                  <a:pt x="265062" y="3828926"/>
                  <a:pt x="-4071" y="3726635"/>
                  <a:pt x="0" y="3399571"/>
                </a:cubicBezTo>
                <a:cubicBezTo>
                  <a:pt x="-27824" y="3172775"/>
                  <a:pt x="-2387" y="3068892"/>
                  <a:pt x="0" y="2910147"/>
                </a:cubicBezTo>
                <a:cubicBezTo>
                  <a:pt x="-1079" y="2745081"/>
                  <a:pt x="12342" y="2605437"/>
                  <a:pt x="0" y="2508819"/>
                </a:cubicBezTo>
                <a:cubicBezTo>
                  <a:pt x="-6095" y="2363048"/>
                  <a:pt x="1912" y="2298213"/>
                  <a:pt x="0" y="2107490"/>
                </a:cubicBezTo>
                <a:cubicBezTo>
                  <a:pt x="-66180" y="1927222"/>
                  <a:pt x="30636" y="1705618"/>
                  <a:pt x="0" y="1618066"/>
                </a:cubicBezTo>
                <a:cubicBezTo>
                  <a:pt x="-30099" y="1520809"/>
                  <a:pt x="68979" y="1270383"/>
                  <a:pt x="0" y="1099275"/>
                </a:cubicBezTo>
                <a:cubicBezTo>
                  <a:pt x="-10592" y="906443"/>
                  <a:pt x="-69160" y="706802"/>
                  <a:pt x="0" y="463024"/>
                </a:cubicBezTo>
                <a:close/>
              </a:path>
              <a:path w="3333750" h="3862596" stroke="0" extrusionOk="0">
                <a:moveTo>
                  <a:pt x="0" y="463024"/>
                </a:moveTo>
                <a:cubicBezTo>
                  <a:pt x="-124767" y="270599"/>
                  <a:pt x="282398" y="-28179"/>
                  <a:pt x="555635" y="0"/>
                </a:cubicBezTo>
                <a:cubicBezTo>
                  <a:pt x="821000" y="-108645"/>
                  <a:pt x="946583" y="551"/>
                  <a:pt x="1155705" y="0"/>
                </a:cubicBezTo>
                <a:cubicBezTo>
                  <a:pt x="1334305" y="48880"/>
                  <a:pt x="1480577" y="-9336"/>
                  <a:pt x="1666875" y="0"/>
                </a:cubicBezTo>
                <a:cubicBezTo>
                  <a:pt x="1845644" y="-12517"/>
                  <a:pt x="2027163" y="-2799"/>
                  <a:pt x="2244719" y="0"/>
                </a:cubicBezTo>
                <a:cubicBezTo>
                  <a:pt x="2471826" y="794"/>
                  <a:pt x="2619799" y="66128"/>
                  <a:pt x="2778114" y="0"/>
                </a:cubicBezTo>
                <a:cubicBezTo>
                  <a:pt x="2968305" y="-92537"/>
                  <a:pt x="3235743" y="275716"/>
                  <a:pt x="3333750" y="463024"/>
                </a:cubicBezTo>
                <a:cubicBezTo>
                  <a:pt x="3393062" y="689199"/>
                  <a:pt x="3280092" y="731281"/>
                  <a:pt x="3333750" y="864352"/>
                </a:cubicBezTo>
                <a:cubicBezTo>
                  <a:pt x="3400161" y="987503"/>
                  <a:pt x="3349312" y="1120124"/>
                  <a:pt x="3333750" y="1295045"/>
                </a:cubicBezTo>
                <a:cubicBezTo>
                  <a:pt x="3351321" y="1427366"/>
                  <a:pt x="3265598" y="1535510"/>
                  <a:pt x="3333750" y="1696374"/>
                </a:cubicBezTo>
                <a:cubicBezTo>
                  <a:pt x="3413120" y="1927166"/>
                  <a:pt x="3304529" y="2066242"/>
                  <a:pt x="3333750" y="2244529"/>
                </a:cubicBezTo>
                <a:cubicBezTo>
                  <a:pt x="3329857" y="2358558"/>
                  <a:pt x="3327108" y="2494349"/>
                  <a:pt x="3333750" y="2675223"/>
                </a:cubicBezTo>
                <a:cubicBezTo>
                  <a:pt x="3299739" y="2941327"/>
                  <a:pt x="3298908" y="3127543"/>
                  <a:pt x="3333750" y="3399571"/>
                </a:cubicBezTo>
                <a:cubicBezTo>
                  <a:pt x="3473311" y="3691191"/>
                  <a:pt x="3035720" y="3907943"/>
                  <a:pt x="2778114" y="3862596"/>
                </a:cubicBezTo>
                <a:cubicBezTo>
                  <a:pt x="2568858" y="3897452"/>
                  <a:pt x="2493582" y="3794441"/>
                  <a:pt x="2178044" y="3862596"/>
                </a:cubicBezTo>
                <a:cubicBezTo>
                  <a:pt x="1946579" y="3949258"/>
                  <a:pt x="1754134" y="3869010"/>
                  <a:pt x="1666875" y="3862596"/>
                </a:cubicBezTo>
                <a:cubicBezTo>
                  <a:pt x="1453726" y="3878823"/>
                  <a:pt x="1295856" y="3759201"/>
                  <a:pt x="1133480" y="3862596"/>
                </a:cubicBezTo>
                <a:cubicBezTo>
                  <a:pt x="926386" y="3914034"/>
                  <a:pt x="737246" y="3755479"/>
                  <a:pt x="555635" y="3862596"/>
                </a:cubicBezTo>
                <a:cubicBezTo>
                  <a:pt x="135290" y="3769948"/>
                  <a:pt x="-27087" y="3751489"/>
                  <a:pt x="0" y="3399571"/>
                </a:cubicBezTo>
                <a:cubicBezTo>
                  <a:pt x="-66715" y="3126921"/>
                  <a:pt x="50320" y="3027013"/>
                  <a:pt x="0" y="2910147"/>
                </a:cubicBezTo>
                <a:cubicBezTo>
                  <a:pt x="-115400" y="2818400"/>
                  <a:pt x="-37869" y="2652574"/>
                  <a:pt x="0" y="2420722"/>
                </a:cubicBezTo>
                <a:cubicBezTo>
                  <a:pt x="25710" y="2215158"/>
                  <a:pt x="-5267" y="1981785"/>
                  <a:pt x="0" y="1872567"/>
                </a:cubicBezTo>
                <a:cubicBezTo>
                  <a:pt x="14382" y="1684161"/>
                  <a:pt x="89700" y="1563365"/>
                  <a:pt x="0" y="1324411"/>
                </a:cubicBezTo>
                <a:cubicBezTo>
                  <a:pt x="-95171" y="1289432"/>
                  <a:pt x="38398" y="771326"/>
                  <a:pt x="0" y="463024"/>
                </a:cubicBezTo>
                <a:close/>
              </a:path>
              <a:path w="3333750" h="3862596" fill="none" stroke="0" extrusionOk="0">
                <a:moveTo>
                  <a:pt x="0" y="463024"/>
                </a:moveTo>
                <a:cubicBezTo>
                  <a:pt x="21683" y="197433"/>
                  <a:pt x="98441" y="18124"/>
                  <a:pt x="555635" y="0"/>
                </a:cubicBezTo>
                <a:cubicBezTo>
                  <a:pt x="769687" y="51458"/>
                  <a:pt x="1019202" y="30118"/>
                  <a:pt x="1155705" y="0"/>
                </a:cubicBezTo>
                <a:cubicBezTo>
                  <a:pt x="1286370" y="-62000"/>
                  <a:pt x="1564735" y="10809"/>
                  <a:pt x="1733548" y="0"/>
                </a:cubicBezTo>
                <a:cubicBezTo>
                  <a:pt x="1926406" y="-79765"/>
                  <a:pt x="2524941" y="-13174"/>
                  <a:pt x="2778114" y="0"/>
                </a:cubicBezTo>
                <a:cubicBezTo>
                  <a:pt x="3041914" y="-41515"/>
                  <a:pt x="3267758" y="18552"/>
                  <a:pt x="3333750" y="463024"/>
                </a:cubicBezTo>
                <a:cubicBezTo>
                  <a:pt x="3331292" y="631802"/>
                  <a:pt x="3325265" y="715423"/>
                  <a:pt x="3333750" y="864352"/>
                </a:cubicBezTo>
                <a:cubicBezTo>
                  <a:pt x="3312964" y="993703"/>
                  <a:pt x="3303428" y="1099704"/>
                  <a:pt x="3333750" y="1324411"/>
                </a:cubicBezTo>
                <a:cubicBezTo>
                  <a:pt x="3361414" y="1551250"/>
                  <a:pt x="3306750" y="1623790"/>
                  <a:pt x="3333750" y="1872567"/>
                </a:cubicBezTo>
                <a:cubicBezTo>
                  <a:pt x="3368088" y="2117079"/>
                  <a:pt x="3299693" y="2243919"/>
                  <a:pt x="3333750" y="2361991"/>
                </a:cubicBezTo>
                <a:cubicBezTo>
                  <a:pt x="3382041" y="2498819"/>
                  <a:pt x="3300215" y="2636448"/>
                  <a:pt x="3333750" y="2792685"/>
                </a:cubicBezTo>
                <a:cubicBezTo>
                  <a:pt x="3368484" y="2974790"/>
                  <a:pt x="3284304" y="3161829"/>
                  <a:pt x="3333750" y="3399571"/>
                </a:cubicBezTo>
                <a:cubicBezTo>
                  <a:pt x="3458571" y="3703969"/>
                  <a:pt x="3054346" y="3801020"/>
                  <a:pt x="2778114" y="3862596"/>
                </a:cubicBezTo>
                <a:cubicBezTo>
                  <a:pt x="2536426" y="3914781"/>
                  <a:pt x="2506482" y="3843351"/>
                  <a:pt x="2266944" y="3862596"/>
                </a:cubicBezTo>
                <a:cubicBezTo>
                  <a:pt x="2043442" y="3864876"/>
                  <a:pt x="1952300" y="3826005"/>
                  <a:pt x="1777998" y="3862596"/>
                </a:cubicBezTo>
                <a:cubicBezTo>
                  <a:pt x="1595391" y="3898217"/>
                  <a:pt x="1385781" y="3797482"/>
                  <a:pt x="1289053" y="3862596"/>
                </a:cubicBezTo>
                <a:cubicBezTo>
                  <a:pt x="1163820" y="3882794"/>
                  <a:pt x="680295" y="3848252"/>
                  <a:pt x="555635" y="3862596"/>
                </a:cubicBezTo>
                <a:cubicBezTo>
                  <a:pt x="238329" y="3876133"/>
                  <a:pt x="-62301" y="3649446"/>
                  <a:pt x="0" y="3399571"/>
                </a:cubicBezTo>
                <a:cubicBezTo>
                  <a:pt x="15847" y="3195021"/>
                  <a:pt x="33556" y="3058033"/>
                  <a:pt x="0" y="2910147"/>
                </a:cubicBezTo>
                <a:cubicBezTo>
                  <a:pt x="-12645" y="2750841"/>
                  <a:pt x="24717" y="2598320"/>
                  <a:pt x="0" y="2508819"/>
                </a:cubicBezTo>
                <a:cubicBezTo>
                  <a:pt x="-7414" y="2389890"/>
                  <a:pt x="76446" y="2287951"/>
                  <a:pt x="0" y="2107490"/>
                </a:cubicBezTo>
                <a:cubicBezTo>
                  <a:pt x="-48647" y="1966222"/>
                  <a:pt x="40047" y="1723638"/>
                  <a:pt x="0" y="1618066"/>
                </a:cubicBezTo>
                <a:cubicBezTo>
                  <a:pt x="34120" y="1507689"/>
                  <a:pt x="-18401" y="1296348"/>
                  <a:pt x="0" y="1099275"/>
                </a:cubicBezTo>
                <a:cubicBezTo>
                  <a:pt x="-90117" y="967481"/>
                  <a:pt x="-58054" y="749991"/>
                  <a:pt x="0" y="463024"/>
                </a:cubicBezTo>
                <a:close/>
              </a:path>
              <a:path w="3333750" h="3862596" fill="none" stroke="0" extrusionOk="0">
                <a:moveTo>
                  <a:pt x="0" y="463024"/>
                </a:moveTo>
                <a:cubicBezTo>
                  <a:pt x="11493" y="223861"/>
                  <a:pt x="185834" y="-33381"/>
                  <a:pt x="555635" y="0"/>
                </a:cubicBezTo>
                <a:cubicBezTo>
                  <a:pt x="767548" y="40219"/>
                  <a:pt x="1013226" y="56293"/>
                  <a:pt x="1155705" y="0"/>
                </a:cubicBezTo>
                <a:cubicBezTo>
                  <a:pt x="1274894" y="-87732"/>
                  <a:pt x="1594182" y="17363"/>
                  <a:pt x="1733548" y="0"/>
                </a:cubicBezTo>
                <a:cubicBezTo>
                  <a:pt x="1913799" y="-144539"/>
                  <a:pt x="2520497" y="-17364"/>
                  <a:pt x="2778114" y="0"/>
                </a:cubicBezTo>
                <a:cubicBezTo>
                  <a:pt x="3024093" y="41676"/>
                  <a:pt x="3313837" y="104201"/>
                  <a:pt x="3333750" y="463024"/>
                </a:cubicBezTo>
                <a:cubicBezTo>
                  <a:pt x="3334000" y="619631"/>
                  <a:pt x="3280094" y="723981"/>
                  <a:pt x="3333750" y="864352"/>
                </a:cubicBezTo>
                <a:cubicBezTo>
                  <a:pt x="3304486" y="998914"/>
                  <a:pt x="3309133" y="1106658"/>
                  <a:pt x="3333750" y="1324411"/>
                </a:cubicBezTo>
                <a:cubicBezTo>
                  <a:pt x="3371371" y="1516767"/>
                  <a:pt x="3282515" y="1599854"/>
                  <a:pt x="3333750" y="1872567"/>
                </a:cubicBezTo>
                <a:cubicBezTo>
                  <a:pt x="3324504" y="2114970"/>
                  <a:pt x="3268205" y="2229094"/>
                  <a:pt x="3333750" y="2361991"/>
                </a:cubicBezTo>
                <a:cubicBezTo>
                  <a:pt x="3362245" y="2512285"/>
                  <a:pt x="3328009" y="2640384"/>
                  <a:pt x="3333750" y="2792685"/>
                </a:cubicBezTo>
                <a:cubicBezTo>
                  <a:pt x="3392189" y="2943404"/>
                  <a:pt x="3359037" y="3130465"/>
                  <a:pt x="3333750" y="3399571"/>
                </a:cubicBezTo>
                <a:cubicBezTo>
                  <a:pt x="3453996" y="3663461"/>
                  <a:pt x="3104864" y="3736301"/>
                  <a:pt x="2778114" y="3862596"/>
                </a:cubicBezTo>
                <a:cubicBezTo>
                  <a:pt x="2511437" y="3901075"/>
                  <a:pt x="2504093" y="3837631"/>
                  <a:pt x="2266944" y="3862596"/>
                </a:cubicBezTo>
                <a:cubicBezTo>
                  <a:pt x="2054682" y="3908600"/>
                  <a:pt x="1948112" y="3834668"/>
                  <a:pt x="1777998" y="3862596"/>
                </a:cubicBezTo>
                <a:cubicBezTo>
                  <a:pt x="1578779" y="3918127"/>
                  <a:pt x="1422602" y="3827083"/>
                  <a:pt x="1289053" y="3862596"/>
                </a:cubicBezTo>
                <a:cubicBezTo>
                  <a:pt x="1156297" y="3894980"/>
                  <a:pt x="679241" y="3864550"/>
                  <a:pt x="555635" y="3862596"/>
                </a:cubicBezTo>
                <a:cubicBezTo>
                  <a:pt x="209650" y="3875105"/>
                  <a:pt x="-92612" y="3696481"/>
                  <a:pt x="0" y="3399571"/>
                </a:cubicBezTo>
                <a:cubicBezTo>
                  <a:pt x="2449" y="3163647"/>
                  <a:pt x="6399" y="3046503"/>
                  <a:pt x="0" y="2910147"/>
                </a:cubicBezTo>
                <a:cubicBezTo>
                  <a:pt x="-4938" y="2737564"/>
                  <a:pt x="12762" y="2579186"/>
                  <a:pt x="0" y="2508819"/>
                </a:cubicBezTo>
                <a:cubicBezTo>
                  <a:pt x="-24824" y="2380812"/>
                  <a:pt x="36075" y="2295811"/>
                  <a:pt x="0" y="2107490"/>
                </a:cubicBezTo>
                <a:cubicBezTo>
                  <a:pt x="-53522" y="1939404"/>
                  <a:pt x="46255" y="1716019"/>
                  <a:pt x="0" y="1618066"/>
                </a:cubicBezTo>
                <a:cubicBezTo>
                  <a:pt x="16684" y="1533876"/>
                  <a:pt x="11586" y="1291500"/>
                  <a:pt x="0" y="1099275"/>
                </a:cubicBezTo>
                <a:cubicBezTo>
                  <a:pt x="-57966" y="917540"/>
                  <a:pt x="-51111" y="705925"/>
                  <a:pt x="0" y="463024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custGeom>
                    <a:avLst/>
                    <a:gdLst>
                      <a:gd name="connsiteX0" fmla="*/ 0 w 3333750"/>
                      <a:gd name="connsiteY0" fmla="*/ 463024 h 3862596"/>
                      <a:gd name="connsiteX1" fmla="*/ 555635 w 3333750"/>
                      <a:gd name="connsiteY1" fmla="*/ 0 h 3862596"/>
                      <a:gd name="connsiteX2" fmla="*/ 1155705 w 3333750"/>
                      <a:gd name="connsiteY2" fmla="*/ 0 h 3862596"/>
                      <a:gd name="connsiteX3" fmla="*/ 1733548 w 3333750"/>
                      <a:gd name="connsiteY3" fmla="*/ 0 h 3862596"/>
                      <a:gd name="connsiteX4" fmla="*/ 2778114 w 3333750"/>
                      <a:gd name="connsiteY4" fmla="*/ 0 h 3862596"/>
                      <a:gd name="connsiteX5" fmla="*/ 3333750 w 3333750"/>
                      <a:gd name="connsiteY5" fmla="*/ 463024 h 3862596"/>
                      <a:gd name="connsiteX6" fmla="*/ 3333750 w 3333750"/>
                      <a:gd name="connsiteY6" fmla="*/ 864352 h 3862596"/>
                      <a:gd name="connsiteX7" fmla="*/ 3333750 w 3333750"/>
                      <a:gd name="connsiteY7" fmla="*/ 1324411 h 3862596"/>
                      <a:gd name="connsiteX8" fmla="*/ 3333750 w 3333750"/>
                      <a:gd name="connsiteY8" fmla="*/ 1872567 h 3862596"/>
                      <a:gd name="connsiteX9" fmla="*/ 3333750 w 3333750"/>
                      <a:gd name="connsiteY9" fmla="*/ 2361991 h 3862596"/>
                      <a:gd name="connsiteX10" fmla="*/ 3333750 w 3333750"/>
                      <a:gd name="connsiteY10" fmla="*/ 2792685 h 3862596"/>
                      <a:gd name="connsiteX11" fmla="*/ 3333750 w 3333750"/>
                      <a:gd name="connsiteY11" fmla="*/ 3399571 h 3862596"/>
                      <a:gd name="connsiteX12" fmla="*/ 2778114 w 3333750"/>
                      <a:gd name="connsiteY12" fmla="*/ 3862596 h 3862596"/>
                      <a:gd name="connsiteX13" fmla="*/ 2266944 w 3333750"/>
                      <a:gd name="connsiteY13" fmla="*/ 3862596 h 3862596"/>
                      <a:gd name="connsiteX14" fmla="*/ 1777998 w 3333750"/>
                      <a:gd name="connsiteY14" fmla="*/ 3862596 h 3862596"/>
                      <a:gd name="connsiteX15" fmla="*/ 1289053 w 3333750"/>
                      <a:gd name="connsiteY15" fmla="*/ 3862596 h 3862596"/>
                      <a:gd name="connsiteX16" fmla="*/ 555635 w 3333750"/>
                      <a:gd name="connsiteY16" fmla="*/ 3862596 h 3862596"/>
                      <a:gd name="connsiteX17" fmla="*/ 0 w 3333750"/>
                      <a:gd name="connsiteY17" fmla="*/ 3399571 h 3862596"/>
                      <a:gd name="connsiteX18" fmla="*/ 0 w 3333750"/>
                      <a:gd name="connsiteY18" fmla="*/ 2910147 h 3862596"/>
                      <a:gd name="connsiteX19" fmla="*/ 0 w 3333750"/>
                      <a:gd name="connsiteY19" fmla="*/ 2508819 h 3862596"/>
                      <a:gd name="connsiteX20" fmla="*/ 0 w 3333750"/>
                      <a:gd name="connsiteY20" fmla="*/ 2107490 h 3862596"/>
                      <a:gd name="connsiteX21" fmla="*/ 0 w 3333750"/>
                      <a:gd name="connsiteY21" fmla="*/ 1618066 h 3862596"/>
                      <a:gd name="connsiteX22" fmla="*/ 0 w 3333750"/>
                      <a:gd name="connsiteY22" fmla="*/ 1099275 h 3862596"/>
                      <a:gd name="connsiteX23" fmla="*/ 0 w 3333750"/>
                      <a:gd name="connsiteY23" fmla="*/ 463024 h 3862596"/>
                      <a:gd name="connsiteX0" fmla="*/ 0 w 3333750"/>
                      <a:gd name="connsiteY0" fmla="*/ 463024 h 3862596"/>
                      <a:gd name="connsiteX1" fmla="*/ 555635 w 3333750"/>
                      <a:gd name="connsiteY1" fmla="*/ 0 h 3862596"/>
                      <a:gd name="connsiteX2" fmla="*/ 1155705 w 3333750"/>
                      <a:gd name="connsiteY2" fmla="*/ 0 h 3862596"/>
                      <a:gd name="connsiteX3" fmla="*/ 1666875 w 3333750"/>
                      <a:gd name="connsiteY3" fmla="*/ 0 h 3862596"/>
                      <a:gd name="connsiteX4" fmla="*/ 2244719 w 3333750"/>
                      <a:gd name="connsiteY4" fmla="*/ 0 h 3862596"/>
                      <a:gd name="connsiteX5" fmla="*/ 2778114 w 3333750"/>
                      <a:gd name="connsiteY5" fmla="*/ 0 h 3862596"/>
                      <a:gd name="connsiteX6" fmla="*/ 3333750 w 3333750"/>
                      <a:gd name="connsiteY6" fmla="*/ 463024 h 3862596"/>
                      <a:gd name="connsiteX7" fmla="*/ 3333750 w 3333750"/>
                      <a:gd name="connsiteY7" fmla="*/ 864352 h 3862596"/>
                      <a:gd name="connsiteX8" fmla="*/ 3333750 w 3333750"/>
                      <a:gd name="connsiteY8" fmla="*/ 1295045 h 3862596"/>
                      <a:gd name="connsiteX9" fmla="*/ 3333750 w 3333750"/>
                      <a:gd name="connsiteY9" fmla="*/ 1696374 h 3862596"/>
                      <a:gd name="connsiteX10" fmla="*/ 3333750 w 3333750"/>
                      <a:gd name="connsiteY10" fmla="*/ 2244529 h 3862596"/>
                      <a:gd name="connsiteX11" fmla="*/ 3333750 w 3333750"/>
                      <a:gd name="connsiteY11" fmla="*/ 2675223 h 3862596"/>
                      <a:gd name="connsiteX12" fmla="*/ 3333750 w 3333750"/>
                      <a:gd name="connsiteY12" fmla="*/ 3399571 h 3862596"/>
                      <a:gd name="connsiteX13" fmla="*/ 2778114 w 3333750"/>
                      <a:gd name="connsiteY13" fmla="*/ 3862596 h 3862596"/>
                      <a:gd name="connsiteX14" fmla="*/ 2178044 w 3333750"/>
                      <a:gd name="connsiteY14" fmla="*/ 3862596 h 3862596"/>
                      <a:gd name="connsiteX15" fmla="*/ 1666875 w 3333750"/>
                      <a:gd name="connsiteY15" fmla="*/ 3862596 h 3862596"/>
                      <a:gd name="connsiteX16" fmla="*/ 1133480 w 3333750"/>
                      <a:gd name="connsiteY16" fmla="*/ 3862596 h 3862596"/>
                      <a:gd name="connsiteX17" fmla="*/ 555635 w 3333750"/>
                      <a:gd name="connsiteY17" fmla="*/ 3862596 h 3862596"/>
                      <a:gd name="connsiteX18" fmla="*/ 0 w 3333750"/>
                      <a:gd name="connsiteY18" fmla="*/ 3399571 h 3862596"/>
                      <a:gd name="connsiteX19" fmla="*/ 0 w 3333750"/>
                      <a:gd name="connsiteY19" fmla="*/ 2910147 h 3862596"/>
                      <a:gd name="connsiteX20" fmla="*/ 0 w 3333750"/>
                      <a:gd name="connsiteY20" fmla="*/ 2420722 h 3862596"/>
                      <a:gd name="connsiteX21" fmla="*/ 0 w 3333750"/>
                      <a:gd name="connsiteY21" fmla="*/ 1872567 h 3862596"/>
                      <a:gd name="connsiteX22" fmla="*/ 0 w 3333750"/>
                      <a:gd name="connsiteY22" fmla="*/ 1324411 h 3862596"/>
                      <a:gd name="connsiteX23" fmla="*/ 0 w 3333750"/>
                      <a:gd name="connsiteY23" fmla="*/ 463024 h 3862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333750" h="3862596" fill="none" extrusionOk="0">
                        <a:moveTo>
                          <a:pt x="0" y="463024"/>
                        </a:moveTo>
                        <a:cubicBezTo>
                          <a:pt x="-8837" y="283928"/>
                          <a:pt x="248682" y="-64227"/>
                          <a:pt x="555635" y="0"/>
                        </a:cubicBezTo>
                        <a:cubicBezTo>
                          <a:pt x="768825" y="-227"/>
                          <a:pt x="1013938" y="32032"/>
                          <a:pt x="1155705" y="0"/>
                        </a:cubicBezTo>
                        <a:cubicBezTo>
                          <a:pt x="1313443" y="-61739"/>
                          <a:pt x="1575931" y="35622"/>
                          <a:pt x="1733548" y="0"/>
                        </a:cubicBezTo>
                        <a:cubicBezTo>
                          <a:pt x="1914692" y="-71094"/>
                          <a:pt x="2516504" y="-13073"/>
                          <a:pt x="2778114" y="0"/>
                        </a:cubicBezTo>
                        <a:cubicBezTo>
                          <a:pt x="3102139" y="19861"/>
                          <a:pt x="3342447" y="168359"/>
                          <a:pt x="3333750" y="463024"/>
                        </a:cubicBezTo>
                        <a:cubicBezTo>
                          <a:pt x="3335280" y="611582"/>
                          <a:pt x="3311364" y="728457"/>
                          <a:pt x="3333750" y="864352"/>
                        </a:cubicBezTo>
                        <a:cubicBezTo>
                          <a:pt x="3316514" y="1013404"/>
                          <a:pt x="3315876" y="1092755"/>
                          <a:pt x="3333750" y="1324411"/>
                        </a:cubicBezTo>
                        <a:cubicBezTo>
                          <a:pt x="3390351" y="1538435"/>
                          <a:pt x="3259418" y="1620049"/>
                          <a:pt x="3333750" y="1872567"/>
                        </a:cubicBezTo>
                        <a:cubicBezTo>
                          <a:pt x="3362626" y="2124914"/>
                          <a:pt x="3249537" y="2198998"/>
                          <a:pt x="3333750" y="2361991"/>
                        </a:cubicBezTo>
                        <a:cubicBezTo>
                          <a:pt x="3371898" y="2533363"/>
                          <a:pt x="3310595" y="2619488"/>
                          <a:pt x="3333750" y="2792685"/>
                        </a:cubicBezTo>
                        <a:cubicBezTo>
                          <a:pt x="3363208" y="2913531"/>
                          <a:pt x="3313140" y="3157128"/>
                          <a:pt x="3333750" y="3399571"/>
                        </a:cubicBezTo>
                        <a:cubicBezTo>
                          <a:pt x="3383524" y="3646344"/>
                          <a:pt x="3085162" y="3800082"/>
                          <a:pt x="2778114" y="3862596"/>
                        </a:cubicBezTo>
                        <a:cubicBezTo>
                          <a:pt x="2515982" y="3893222"/>
                          <a:pt x="2500456" y="3841167"/>
                          <a:pt x="2266944" y="3862596"/>
                        </a:cubicBezTo>
                        <a:cubicBezTo>
                          <a:pt x="2059238" y="3886740"/>
                          <a:pt x="1954141" y="3847627"/>
                          <a:pt x="1777998" y="3862596"/>
                        </a:cubicBezTo>
                        <a:cubicBezTo>
                          <a:pt x="1584232" y="3891401"/>
                          <a:pt x="1402505" y="3835234"/>
                          <a:pt x="1289053" y="3862596"/>
                        </a:cubicBezTo>
                        <a:cubicBezTo>
                          <a:pt x="1193286" y="3905678"/>
                          <a:pt x="730580" y="3858902"/>
                          <a:pt x="555635" y="3862596"/>
                        </a:cubicBezTo>
                        <a:cubicBezTo>
                          <a:pt x="262525" y="3836631"/>
                          <a:pt x="-12600" y="3700495"/>
                          <a:pt x="0" y="3399571"/>
                        </a:cubicBezTo>
                        <a:cubicBezTo>
                          <a:pt x="-28049" y="3175371"/>
                          <a:pt x="-414" y="3055651"/>
                          <a:pt x="0" y="2910147"/>
                        </a:cubicBezTo>
                        <a:cubicBezTo>
                          <a:pt x="-758" y="2759057"/>
                          <a:pt x="13813" y="2608917"/>
                          <a:pt x="0" y="2508819"/>
                        </a:cubicBezTo>
                        <a:cubicBezTo>
                          <a:pt x="-7612" y="2366920"/>
                          <a:pt x="14445" y="2294065"/>
                          <a:pt x="0" y="2107490"/>
                        </a:cubicBezTo>
                        <a:cubicBezTo>
                          <a:pt x="-50961" y="1929996"/>
                          <a:pt x="32743" y="1723093"/>
                          <a:pt x="0" y="1618066"/>
                        </a:cubicBezTo>
                        <a:cubicBezTo>
                          <a:pt x="-31521" y="1514635"/>
                          <a:pt x="35822" y="1270335"/>
                          <a:pt x="0" y="1099275"/>
                        </a:cubicBezTo>
                        <a:cubicBezTo>
                          <a:pt x="-21150" y="918950"/>
                          <a:pt x="-32476" y="713654"/>
                          <a:pt x="0" y="463024"/>
                        </a:cubicBezTo>
                        <a:close/>
                      </a:path>
                      <a:path w="3333750" h="3862596" stroke="0" extrusionOk="0">
                        <a:moveTo>
                          <a:pt x="0" y="463024"/>
                        </a:moveTo>
                        <a:cubicBezTo>
                          <a:pt x="-52058" y="224502"/>
                          <a:pt x="239579" y="-729"/>
                          <a:pt x="555635" y="0"/>
                        </a:cubicBezTo>
                        <a:cubicBezTo>
                          <a:pt x="826981" y="-65590"/>
                          <a:pt x="960373" y="1763"/>
                          <a:pt x="1155705" y="0"/>
                        </a:cubicBezTo>
                        <a:cubicBezTo>
                          <a:pt x="1327304" y="21648"/>
                          <a:pt x="1479812" y="-5657"/>
                          <a:pt x="1666875" y="0"/>
                        </a:cubicBezTo>
                        <a:cubicBezTo>
                          <a:pt x="1851807" y="-19404"/>
                          <a:pt x="2009608" y="21995"/>
                          <a:pt x="2244719" y="0"/>
                        </a:cubicBezTo>
                        <a:cubicBezTo>
                          <a:pt x="2484895" y="-27750"/>
                          <a:pt x="2614074" y="60853"/>
                          <a:pt x="2778114" y="0"/>
                        </a:cubicBezTo>
                        <a:cubicBezTo>
                          <a:pt x="3023801" y="-66358"/>
                          <a:pt x="3275410" y="266526"/>
                          <a:pt x="3333750" y="463024"/>
                        </a:cubicBezTo>
                        <a:cubicBezTo>
                          <a:pt x="3388428" y="681489"/>
                          <a:pt x="3289910" y="743008"/>
                          <a:pt x="3333750" y="864352"/>
                        </a:cubicBezTo>
                        <a:cubicBezTo>
                          <a:pt x="3395148" y="985179"/>
                          <a:pt x="3322777" y="1129738"/>
                          <a:pt x="3333750" y="1295045"/>
                        </a:cubicBezTo>
                        <a:cubicBezTo>
                          <a:pt x="3356560" y="1434154"/>
                          <a:pt x="3278509" y="1520326"/>
                          <a:pt x="3333750" y="1696374"/>
                        </a:cubicBezTo>
                        <a:cubicBezTo>
                          <a:pt x="3397086" y="1906160"/>
                          <a:pt x="3318634" y="2096119"/>
                          <a:pt x="3333750" y="2244529"/>
                        </a:cubicBezTo>
                        <a:cubicBezTo>
                          <a:pt x="3344288" y="2384193"/>
                          <a:pt x="3323023" y="2486996"/>
                          <a:pt x="3333750" y="2675223"/>
                        </a:cubicBezTo>
                        <a:cubicBezTo>
                          <a:pt x="3329607" y="2893882"/>
                          <a:pt x="3287843" y="3132717"/>
                          <a:pt x="3333750" y="3399571"/>
                        </a:cubicBezTo>
                        <a:cubicBezTo>
                          <a:pt x="3457807" y="3681060"/>
                          <a:pt x="3056295" y="3894276"/>
                          <a:pt x="2778114" y="3862596"/>
                        </a:cubicBezTo>
                        <a:cubicBezTo>
                          <a:pt x="2585607" y="3895489"/>
                          <a:pt x="2465892" y="3802050"/>
                          <a:pt x="2178044" y="3862596"/>
                        </a:cubicBezTo>
                        <a:cubicBezTo>
                          <a:pt x="1945838" y="3943587"/>
                          <a:pt x="1780515" y="3849618"/>
                          <a:pt x="1666875" y="3862596"/>
                        </a:cubicBezTo>
                        <a:cubicBezTo>
                          <a:pt x="1502883" y="3880501"/>
                          <a:pt x="1301785" y="3785896"/>
                          <a:pt x="1133480" y="3862596"/>
                        </a:cubicBezTo>
                        <a:cubicBezTo>
                          <a:pt x="943108" y="3910310"/>
                          <a:pt x="730768" y="3798383"/>
                          <a:pt x="555635" y="3862596"/>
                        </a:cubicBezTo>
                        <a:cubicBezTo>
                          <a:pt x="168623" y="3812196"/>
                          <a:pt x="-38731" y="3683389"/>
                          <a:pt x="0" y="3399571"/>
                        </a:cubicBezTo>
                        <a:cubicBezTo>
                          <a:pt x="-66628" y="3147042"/>
                          <a:pt x="49294" y="3031910"/>
                          <a:pt x="0" y="2910147"/>
                        </a:cubicBezTo>
                        <a:cubicBezTo>
                          <a:pt x="-75270" y="2796212"/>
                          <a:pt x="-3072" y="2629825"/>
                          <a:pt x="0" y="2420722"/>
                        </a:cubicBezTo>
                        <a:cubicBezTo>
                          <a:pt x="-5520" y="2226976"/>
                          <a:pt x="27284" y="2004945"/>
                          <a:pt x="0" y="1872567"/>
                        </a:cubicBezTo>
                        <a:cubicBezTo>
                          <a:pt x="-19386" y="1700952"/>
                          <a:pt x="67091" y="1517149"/>
                          <a:pt x="0" y="1324411"/>
                        </a:cubicBezTo>
                        <a:cubicBezTo>
                          <a:pt x="-71023" y="1228214"/>
                          <a:pt x="34672" y="728175"/>
                          <a:pt x="0" y="463024"/>
                        </a:cubicBezTo>
                        <a:close/>
                      </a:path>
                      <a:path w="3333750" h="3862596" fill="none" stroke="0" extrusionOk="0">
                        <a:moveTo>
                          <a:pt x="0" y="463024"/>
                        </a:moveTo>
                        <a:cubicBezTo>
                          <a:pt x="21273" y="216619"/>
                          <a:pt x="155934" y="-12673"/>
                          <a:pt x="555635" y="0"/>
                        </a:cubicBezTo>
                        <a:cubicBezTo>
                          <a:pt x="762988" y="24769"/>
                          <a:pt x="1014359" y="69393"/>
                          <a:pt x="1155705" y="0"/>
                        </a:cubicBezTo>
                        <a:cubicBezTo>
                          <a:pt x="1270085" y="-55805"/>
                          <a:pt x="1584987" y="16513"/>
                          <a:pt x="1733548" y="0"/>
                        </a:cubicBezTo>
                        <a:cubicBezTo>
                          <a:pt x="1898489" y="-109072"/>
                          <a:pt x="2523451" y="-20641"/>
                          <a:pt x="2778114" y="0"/>
                        </a:cubicBezTo>
                        <a:cubicBezTo>
                          <a:pt x="3066933" y="16152"/>
                          <a:pt x="3291680" y="82009"/>
                          <a:pt x="3333750" y="463024"/>
                        </a:cubicBezTo>
                        <a:cubicBezTo>
                          <a:pt x="3338223" y="644918"/>
                          <a:pt x="3326538" y="716480"/>
                          <a:pt x="3333750" y="864352"/>
                        </a:cubicBezTo>
                        <a:cubicBezTo>
                          <a:pt x="3322812" y="994359"/>
                          <a:pt x="3298942" y="1115151"/>
                          <a:pt x="3333750" y="1324411"/>
                        </a:cubicBezTo>
                        <a:cubicBezTo>
                          <a:pt x="3348004" y="1536298"/>
                          <a:pt x="3309343" y="1621708"/>
                          <a:pt x="3333750" y="1872567"/>
                        </a:cubicBezTo>
                        <a:cubicBezTo>
                          <a:pt x="3375003" y="2100477"/>
                          <a:pt x="3287009" y="2227659"/>
                          <a:pt x="3333750" y="2361991"/>
                        </a:cubicBezTo>
                        <a:cubicBezTo>
                          <a:pt x="3385877" y="2495182"/>
                          <a:pt x="3322103" y="2666353"/>
                          <a:pt x="3333750" y="2792685"/>
                        </a:cubicBezTo>
                        <a:cubicBezTo>
                          <a:pt x="3392142" y="2970054"/>
                          <a:pt x="3320773" y="3168785"/>
                          <a:pt x="3333750" y="3399571"/>
                        </a:cubicBezTo>
                        <a:cubicBezTo>
                          <a:pt x="3418678" y="3648542"/>
                          <a:pt x="3058043" y="3757486"/>
                          <a:pt x="2778114" y="3862596"/>
                        </a:cubicBezTo>
                        <a:cubicBezTo>
                          <a:pt x="2524616" y="3900465"/>
                          <a:pt x="2499329" y="3841671"/>
                          <a:pt x="2266944" y="3862596"/>
                        </a:cubicBezTo>
                        <a:cubicBezTo>
                          <a:pt x="2035642" y="3891112"/>
                          <a:pt x="1949694" y="3824502"/>
                          <a:pt x="1777998" y="3862596"/>
                        </a:cubicBezTo>
                        <a:cubicBezTo>
                          <a:pt x="1590976" y="3915183"/>
                          <a:pt x="1401581" y="3818531"/>
                          <a:pt x="1289053" y="3862596"/>
                        </a:cubicBezTo>
                        <a:cubicBezTo>
                          <a:pt x="1140128" y="3894433"/>
                          <a:pt x="715934" y="3856594"/>
                          <a:pt x="555635" y="3862596"/>
                        </a:cubicBezTo>
                        <a:cubicBezTo>
                          <a:pt x="240439" y="3870281"/>
                          <a:pt x="-70429" y="3646644"/>
                          <a:pt x="0" y="3399571"/>
                        </a:cubicBezTo>
                        <a:cubicBezTo>
                          <a:pt x="5145" y="3167114"/>
                          <a:pt x="7335" y="3040397"/>
                          <a:pt x="0" y="2910147"/>
                        </a:cubicBezTo>
                        <a:cubicBezTo>
                          <a:pt x="-1601" y="2765002"/>
                          <a:pt x="18479" y="2604003"/>
                          <a:pt x="0" y="2508819"/>
                        </a:cubicBezTo>
                        <a:cubicBezTo>
                          <a:pt x="-24918" y="2400925"/>
                          <a:pt x="49155" y="2284244"/>
                          <a:pt x="0" y="2107490"/>
                        </a:cubicBezTo>
                        <a:cubicBezTo>
                          <a:pt x="-46957" y="1937858"/>
                          <a:pt x="40681" y="1727217"/>
                          <a:pt x="0" y="1618066"/>
                        </a:cubicBezTo>
                        <a:cubicBezTo>
                          <a:pt x="-13871" y="1513159"/>
                          <a:pt x="-355" y="1295942"/>
                          <a:pt x="0" y="1099275"/>
                        </a:cubicBezTo>
                        <a:cubicBezTo>
                          <a:pt x="-71934" y="926581"/>
                          <a:pt x="-16538" y="709880"/>
                          <a:pt x="0" y="46302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3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Từ trên xuống ở bán cầu Bắc là: </a:t>
            </a:r>
            <a:r>
              <a:rPr kumimoji="1" lang="en-US" altLang="zh-CN" sz="3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Đ</a:t>
            </a:r>
            <a:r>
              <a:rPr kumimoji="1" lang="vi-VN" altLang="zh-CN" sz="3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ới lạnh - đới ôn hòa - đới nóng. </a:t>
            </a:r>
            <a:r>
              <a:rPr kumimoji="1" lang="en-US" altLang="zh-CN" sz="3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Ở</a:t>
            </a:r>
            <a:r>
              <a:rPr kumimoji="1" lang="vi-VN" altLang="zh-CN" sz="3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 bán cầu Nam là: đới nóng - đới ôn hòa - đới lạnh. </a:t>
            </a:r>
            <a:endParaRPr kumimoji="1" lang="zh-CN" altLang="en-US" sz="35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CFA80-D9E7-4BA4-BA0D-C76DE699ECA3}"/>
              </a:ext>
            </a:extLst>
          </p:cNvPr>
          <p:cNvSpPr txBox="1"/>
          <p:nvPr/>
        </p:nvSpPr>
        <p:spPr>
          <a:xfrm>
            <a:off x="9018270" y="1840605"/>
            <a:ext cx="3030855" cy="3341668"/>
          </a:xfrm>
          <a:custGeom>
            <a:avLst/>
            <a:gdLst>
              <a:gd name="connsiteX0" fmla="*/ 0 w 3030855"/>
              <a:gd name="connsiteY0" fmla="*/ 505153 h 3341668"/>
              <a:gd name="connsiteX1" fmla="*/ 505153 w 3030855"/>
              <a:gd name="connsiteY1" fmla="*/ 0 h 3341668"/>
              <a:gd name="connsiteX2" fmla="*/ 969879 w 3030855"/>
              <a:gd name="connsiteY2" fmla="*/ 0 h 3341668"/>
              <a:gd name="connsiteX3" fmla="*/ 1515428 w 3030855"/>
              <a:gd name="connsiteY3" fmla="*/ 0 h 3341668"/>
              <a:gd name="connsiteX4" fmla="*/ 1980154 w 3030855"/>
              <a:gd name="connsiteY4" fmla="*/ 0 h 3341668"/>
              <a:gd name="connsiteX5" fmla="*/ 2525702 w 3030855"/>
              <a:gd name="connsiteY5" fmla="*/ 0 h 3341668"/>
              <a:gd name="connsiteX6" fmla="*/ 3030855 w 3030855"/>
              <a:gd name="connsiteY6" fmla="*/ 505153 h 3341668"/>
              <a:gd name="connsiteX7" fmla="*/ 3030855 w 3030855"/>
              <a:gd name="connsiteY7" fmla="*/ 1134621 h 3341668"/>
              <a:gd name="connsiteX8" fmla="*/ 3030855 w 3030855"/>
              <a:gd name="connsiteY8" fmla="*/ 1764088 h 3341668"/>
              <a:gd name="connsiteX9" fmla="*/ 3030855 w 3030855"/>
              <a:gd name="connsiteY9" fmla="*/ 2323615 h 3341668"/>
              <a:gd name="connsiteX10" fmla="*/ 3030855 w 3030855"/>
              <a:gd name="connsiteY10" fmla="*/ 2836515 h 3341668"/>
              <a:gd name="connsiteX11" fmla="*/ 2525702 w 3030855"/>
              <a:gd name="connsiteY11" fmla="*/ 3341668 h 3341668"/>
              <a:gd name="connsiteX12" fmla="*/ 1980154 w 3030855"/>
              <a:gd name="connsiteY12" fmla="*/ 3341668 h 3341668"/>
              <a:gd name="connsiteX13" fmla="*/ 1515428 w 3030855"/>
              <a:gd name="connsiteY13" fmla="*/ 3341668 h 3341668"/>
              <a:gd name="connsiteX14" fmla="*/ 1030496 w 3030855"/>
              <a:gd name="connsiteY14" fmla="*/ 3341668 h 3341668"/>
              <a:gd name="connsiteX15" fmla="*/ 505153 w 3030855"/>
              <a:gd name="connsiteY15" fmla="*/ 3341668 h 3341668"/>
              <a:gd name="connsiteX16" fmla="*/ 0 w 3030855"/>
              <a:gd name="connsiteY16" fmla="*/ 2836515 h 3341668"/>
              <a:gd name="connsiteX17" fmla="*/ 0 w 3030855"/>
              <a:gd name="connsiteY17" fmla="*/ 2323615 h 3341668"/>
              <a:gd name="connsiteX18" fmla="*/ 0 w 3030855"/>
              <a:gd name="connsiteY18" fmla="*/ 1810716 h 3341668"/>
              <a:gd name="connsiteX19" fmla="*/ 0 w 3030855"/>
              <a:gd name="connsiteY19" fmla="*/ 1251189 h 3341668"/>
              <a:gd name="connsiteX20" fmla="*/ 0 w 3030855"/>
              <a:gd name="connsiteY20" fmla="*/ 505153 h 334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30855" h="3341668" fill="none" extrusionOk="0">
                <a:moveTo>
                  <a:pt x="0" y="505153"/>
                </a:moveTo>
                <a:cubicBezTo>
                  <a:pt x="-51538" y="216914"/>
                  <a:pt x="242972" y="3802"/>
                  <a:pt x="505153" y="0"/>
                </a:cubicBezTo>
                <a:cubicBezTo>
                  <a:pt x="610986" y="-8475"/>
                  <a:pt x="789716" y="53905"/>
                  <a:pt x="969879" y="0"/>
                </a:cubicBezTo>
                <a:cubicBezTo>
                  <a:pt x="1150042" y="-53905"/>
                  <a:pt x="1335258" y="40588"/>
                  <a:pt x="1515428" y="0"/>
                </a:cubicBezTo>
                <a:cubicBezTo>
                  <a:pt x="1695598" y="-40588"/>
                  <a:pt x="1834197" y="18921"/>
                  <a:pt x="1980154" y="0"/>
                </a:cubicBezTo>
                <a:cubicBezTo>
                  <a:pt x="2126111" y="-18921"/>
                  <a:pt x="2258436" y="23412"/>
                  <a:pt x="2525702" y="0"/>
                </a:cubicBezTo>
                <a:cubicBezTo>
                  <a:pt x="2793921" y="-13612"/>
                  <a:pt x="3051933" y="223387"/>
                  <a:pt x="3030855" y="505153"/>
                </a:cubicBezTo>
                <a:cubicBezTo>
                  <a:pt x="3038005" y="817934"/>
                  <a:pt x="2996901" y="964121"/>
                  <a:pt x="3030855" y="1134621"/>
                </a:cubicBezTo>
                <a:cubicBezTo>
                  <a:pt x="3064809" y="1305121"/>
                  <a:pt x="3007135" y="1549766"/>
                  <a:pt x="3030855" y="1764088"/>
                </a:cubicBezTo>
                <a:cubicBezTo>
                  <a:pt x="3054575" y="1978410"/>
                  <a:pt x="3017545" y="2120333"/>
                  <a:pt x="3030855" y="2323615"/>
                </a:cubicBezTo>
                <a:cubicBezTo>
                  <a:pt x="3044165" y="2526897"/>
                  <a:pt x="3012423" y="2678040"/>
                  <a:pt x="3030855" y="2836515"/>
                </a:cubicBezTo>
                <a:cubicBezTo>
                  <a:pt x="3045517" y="3125953"/>
                  <a:pt x="2817074" y="3271161"/>
                  <a:pt x="2525702" y="3341668"/>
                </a:cubicBezTo>
                <a:cubicBezTo>
                  <a:pt x="2400813" y="3346776"/>
                  <a:pt x="2214987" y="3322668"/>
                  <a:pt x="1980154" y="3341668"/>
                </a:cubicBezTo>
                <a:cubicBezTo>
                  <a:pt x="1745321" y="3360668"/>
                  <a:pt x="1692315" y="3288827"/>
                  <a:pt x="1515428" y="3341668"/>
                </a:cubicBezTo>
                <a:cubicBezTo>
                  <a:pt x="1338541" y="3394509"/>
                  <a:pt x="1269633" y="3311516"/>
                  <a:pt x="1030496" y="3341668"/>
                </a:cubicBezTo>
                <a:cubicBezTo>
                  <a:pt x="791359" y="3371820"/>
                  <a:pt x="666286" y="3311955"/>
                  <a:pt x="505153" y="3341668"/>
                </a:cubicBezTo>
                <a:cubicBezTo>
                  <a:pt x="176517" y="3341013"/>
                  <a:pt x="11625" y="3131301"/>
                  <a:pt x="0" y="2836515"/>
                </a:cubicBezTo>
                <a:cubicBezTo>
                  <a:pt x="-46284" y="2630132"/>
                  <a:pt x="51919" y="2444838"/>
                  <a:pt x="0" y="2323615"/>
                </a:cubicBezTo>
                <a:cubicBezTo>
                  <a:pt x="-51919" y="2202392"/>
                  <a:pt x="3361" y="1940145"/>
                  <a:pt x="0" y="1810716"/>
                </a:cubicBezTo>
                <a:cubicBezTo>
                  <a:pt x="-3361" y="1681287"/>
                  <a:pt x="55623" y="1436639"/>
                  <a:pt x="0" y="1251189"/>
                </a:cubicBezTo>
                <a:cubicBezTo>
                  <a:pt x="-55623" y="1065739"/>
                  <a:pt x="84025" y="709727"/>
                  <a:pt x="0" y="505153"/>
                </a:cubicBezTo>
                <a:close/>
              </a:path>
              <a:path w="3030855" h="3341668" stroke="0" extrusionOk="0">
                <a:moveTo>
                  <a:pt x="0" y="505153"/>
                </a:moveTo>
                <a:cubicBezTo>
                  <a:pt x="21343" y="163105"/>
                  <a:pt x="169400" y="27861"/>
                  <a:pt x="505153" y="0"/>
                </a:cubicBezTo>
                <a:cubicBezTo>
                  <a:pt x="690712" y="-35473"/>
                  <a:pt x="826997" y="59713"/>
                  <a:pt x="1050701" y="0"/>
                </a:cubicBezTo>
                <a:cubicBezTo>
                  <a:pt x="1274405" y="-59713"/>
                  <a:pt x="1317951" y="2801"/>
                  <a:pt x="1515428" y="0"/>
                </a:cubicBezTo>
                <a:cubicBezTo>
                  <a:pt x="1712905" y="-2801"/>
                  <a:pt x="1891852" y="24103"/>
                  <a:pt x="2040770" y="0"/>
                </a:cubicBezTo>
                <a:cubicBezTo>
                  <a:pt x="2189688" y="-24103"/>
                  <a:pt x="2316054" y="57215"/>
                  <a:pt x="2525702" y="0"/>
                </a:cubicBezTo>
                <a:cubicBezTo>
                  <a:pt x="2799532" y="-11566"/>
                  <a:pt x="3018019" y="306866"/>
                  <a:pt x="3030855" y="505153"/>
                </a:cubicBezTo>
                <a:cubicBezTo>
                  <a:pt x="3061823" y="656525"/>
                  <a:pt x="3002720" y="848672"/>
                  <a:pt x="3030855" y="1018053"/>
                </a:cubicBezTo>
                <a:cubicBezTo>
                  <a:pt x="3058990" y="1187434"/>
                  <a:pt x="3026232" y="1432466"/>
                  <a:pt x="3030855" y="1554266"/>
                </a:cubicBezTo>
                <a:cubicBezTo>
                  <a:pt x="3035478" y="1676066"/>
                  <a:pt x="3005113" y="1868017"/>
                  <a:pt x="3030855" y="2067166"/>
                </a:cubicBezTo>
                <a:cubicBezTo>
                  <a:pt x="3056597" y="2266315"/>
                  <a:pt x="2978909" y="2599990"/>
                  <a:pt x="3030855" y="2836515"/>
                </a:cubicBezTo>
                <a:cubicBezTo>
                  <a:pt x="3001448" y="3051292"/>
                  <a:pt x="2835894" y="3379113"/>
                  <a:pt x="2525702" y="3341668"/>
                </a:cubicBezTo>
                <a:cubicBezTo>
                  <a:pt x="2387910" y="3367758"/>
                  <a:pt x="2134867" y="3340684"/>
                  <a:pt x="2000359" y="3341668"/>
                </a:cubicBezTo>
                <a:cubicBezTo>
                  <a:pt x="1865851" y="3342652"/>
                  <a:pt x="1620314" y="3334612"/>
                  <a:pt x="1475017" y="3341668"/>
                </a:cubicBezTo>
                <a:cubicBezTo>
                  <a:pt x="1329720" y="3348724"/>
                  <a:pt x="730079" y="3317403"/>
                  <a:pt x="505153" y="3341668"/>
                </a:cubicBezTo>
                <a:cubicBezTo>
                  <a:pt x="246496" y="3325892"/>
                  <a:pt x="-16083" y="3103045"/>
                  <a:pt x="0" y="2836515"/>
                </a:cubicBezTo>
                <a:cubicBezTo>
                  <a:pt x="-44165" y="2610196"/>
                  <a:pt x="33914" y="2500778"/>
                  <a:pt x="0" y="2300302"/>
                </a:cubicBezTo>
                <a:cubicBezTo>
                  <a:pt x="-33914" y="2099826"/>
                  <a:pt x="12253" y="1862159"/>
                  <a:pt x="0" y="1717461"/>
                </a:cubicBezTo>
                <a:cubicBezTo>
                  <a:pt x="-12253" y="1572763"/>
                  <a:pt x="60473" y="1317733"/>
                  <a:pt x="0" y="1087994"/>
                </a:cubicBezTo>
                <a:cubicBezTo>
                  <a:pt x="-60473" y="858255"/>
                  <a:pt x="2798" y="686320"/>
                  <a:pt x="0" y="505153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vi-VN" altLang="zh-CN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Đới lạnh: </a:t>
            </a:r>
            <a:r>
              <a:rPr kumimoji="1" lang="vi-VN" altLang="zh-C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hàn đới;</a:t>
            </a:r>
            <a:endParaRPr kumimoji="1" lang="en-US" altLang="zh-CN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vi-VN" altLang="zh-CN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Đới ôn hòa: </a:t>
            </a:r>
            <a:r>
              <a:rPr kumimoji="1" lang="vi-VN" altLang="zh-C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ôn đới;</a:t>
            </a:r>
            <a:endParaRPr kumimoji="1" lang="en-US" altLang="zh-CN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vi-VN" altLang="zh-CN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Đới nóng: </a:t>
            </a:r>
            <a:r>
              <a:rPr kumimoji="1" lang="vi-VN" altLang="zh-C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nhiệt đới.</a:t>
            </a:r>
            <a:endParaRPr kumimoji="1" lang="zh-CN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611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</p:bldLst>
      </p:timing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171</Words>
  <Application>Microsoft Office PowerPoint</Application>
  <PresentationFormat>Widescreen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3_Office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2026-04-11T10:08:51Z</dcterms:created>
  <dcterms:modified xsi:type="dcterms:W3CDTF">2026-04-11T10:11:05Z</dcterms:modified>
</cp:coreProperties>
</file>