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97" r:id="rId4"/>
    <p:sldId id="288" r:id="rId5"/>
    <p:sldId id="291" r:id="rId6"/>
    <p:sldId id="317" r:id="rId7"/>
    <p:sldId id="319" r:id="rId8"/>
    <p:sldId id="7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4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9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2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7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3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04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3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75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DE8D2-B29D-49BB-AA12-29E0A1E32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9517" y="-471924"/>
            <a:ext cx="1674098" cy="16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2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48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7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2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3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4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9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4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4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9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9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7939D57-A33A-FBDD-B4A1-2427F9C5DA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881" y="0"/>
            <a:ext cx="1786593" cy="17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4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0166" y="686143"/>
            <a:ext cx="11380763" cy="3160529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 nhiên và xã hội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27 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hậu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219075" y="219075"/>
            <a:ext cx="11772900" cy="643890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939165" y="248465"/>
            <a:ext cx="10467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Quan sát và nêu hoạt động tiêu biểu của con người ở từng đới khí hậu.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7514E-FC3B-9A68-5B14-9E8D68574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1366837"/>
            <a:ext cx="5597066" cy="2538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C3EFBA-C526-5BBD-27CC-FF43790C7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950" y="1266825"/>
            <a:ext cx="5700712" cy="2611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6163E-2A48-1A7F-B817-D125B03D4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024" y="4004324"/>
            <a:ext cx="5800725" cy="2601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48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102" name="Group 8101">
            <a:extLst>
              <a:ext uri="{FF2B5EF4-FFF2-40B4-BE49-F238E27FC236}">
                <a16:creationId xmlns:a16="http://schemas.microsoft.com/office/drawing/2014/main" id="{9755D063-668A-4BBA-AA35-85F9157BED96}"/>
              </a:ext>
            </a:extLst>
          </p:cNvPr>
          <p:cNvGrpSpPr/>
          <p:nvPr/>
        </p:nvGrpSpPr>
        <p:grpSpPr>
          <a:xfrm>
            <a:off x="617312" y="620805"/>
            <a:ext cx="6531010" cy="1436595"/>
            <a:chOff x="674462" y="1335180"/>
            <a:chExt cx="6531010" cy="1247817"/>
          </a:xfrm>
        </p:grpSpPr>
        <p:grpSp>
          <p:nvGrpSpPr>
            <p:cNvPr id="8096" name="组合 18">
              <a:extLst>
                <a:ext uri="{FF2B5EF4-FFF2-40B4-BE49-F238E27FC236}">
                  <a16:creationId xmlns:a16="http://schemas.microsoft.com/office/drawing/2014/main" id="{79127C28-955A-4598-BDA8-C86519468223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8097" name="组合 15">
                <a:extLst>
                  <a:ext uri="{FF2B5EF4-FFF2-40B4-BE49-F238E27FC236}">
                    <a16:creationId xmlns:a16="http://schemas.microsoft.com/office/drawing/2014/main" id="{C4378ACD-73D5-42AD-AA28-5A9753D259D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8099" name="圆角矩形 14">
                  <a:extLst>
                    <a:ext uri="{FF2B5EF4-FFF2-40B4-BE49-F238E27FC236}">
                      <a16:creationId xmlns:a16="http://schemas.microsoft.com/office/drawing/2014/main" id="{57D03369-A6E9-475D-ACB0-068351DF1A03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100" name="圆角矩形 13">
                  <a:extLst>
                    <a:ext uri="{FF2B5EF4-FFF2-40B4-BE49-F238E27FC236}">
                      <a16:creationId xmlns:a16="http://schemas.microsoft.com/office/drawing/2014/main" id="{9EE33C5C-1657-401F-B719-6CD72A137474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8098" name="文本框 17">
                <a:extLst>
                  <a:ext uri="{FF2B5EF4-FFF2-40B4-BE49-F238E27FC236}">
                    <a16:creationId xmlns:a16="http://schemas.microsoft.com/office/drawing/2014/main" id="{B29E3A72-7534-4477-85F6-53851E56BDD3}"/>
                  </a:ext>
                </a:extLst>
              </p:cNvPr>
              <p:cNvSpPr txBox="1"/>
              <p:nvPr/>
            </p:nvSpPr>
            <p:spPr>
              <a:xfrm>
                <a:off x="2837" y="3107"/>
                <a:ext cx="14554" cy="3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+mn-cs"/>
                  </a:rPr>
                  <a:t>Các hoạt động gì đang diễn ra trong từng hình?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10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9901C5E8-CA60-43D4-84BD-B6EDE733641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F8102D6-AA3A-2C84-23D4-C6F22598CF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4275" y="521296"/>
            <a:ext cx="2804677" cy="2571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5607B6-75C9-82AA-B9AC-8174964365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50" y="3293099"/>
            <a:ext cx="6289669" cy="299287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162B066-9993-8CDE-A6E6-46E4EB0DD608}"/>
              </a:ext>
            </a:extLst>
          </p:cNvPr>
          <p:cNvGrpSpPr/>
          <p:nvPr/>
        </p:nvGrpSpPr>
        <p:grpSpPr>
          <a:xfrm>
            <a:off x="426812" y="2040030"/>
            <a:ext cx="6531010" cy="1436595"/>
            <a:chOff x="674462" y="1335180"/>
            <a:chExt cx="6531010" cy="1247817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EDDD33A2-2E05-93A7-E0B2-4749262368C7}"/>
                </a:ext>
              </a:extLst>
            </p:cNvPr>
            <p:cNvGrpSpPr/>
            <p:nvPr/>
          </p:nvGrpSpPr>
          <p:grpSpPr>
            <a:xfrm>
              <a:off x="1241740" y="1583760"/>
              <a:ext cx="5963732" cy="854594"/>
              <a:chOff x="1317" y="3029"/>
              <a:chExt cx="16681" cy="3989"/>
            </a:xfrm>
          </p:grpSpPr>
          <p:grpSp>
            <p:nvGrpSpPr>
              <p:cNvPr id="9" name="组合 15">
                <a:extLst>
                  <a:ext uri="{FF2B5EF4-FFF2-40B4-BE49-F238E27FC236}">
                    <a16:creationId xmlns:a16="http://schemas.microsoft.com/office/drawing/2014/main" id="{99B1D867-A4AC-207A-4380-DD7166412401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11" name="圆角矩形 14">
                  <a:extLst>
                    <a:ext uri="{FF2B5EF4-FFF2-40B4-BE49-F238E27FC236}">
                      <a16:creationId xmlns:a16="http://schemas.microsoft.com/office/drawing/2014/main" id="{663DC9DC-E796-E669-8F8A-E5ADC6DDF6BC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2" name="圆角矩形 13">
                  <a:extLst>
                    <a:ext uri="{FF2B5EF4-FFF2-40B4-BE49-F238E27FC236}">
                      <a16:creationId xmlns:a16="http://schemas.microsoft.com/office/drawing/2014/main" id="{92069996-4A49-0E1E-BE0B-057307C2F8CB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0" name="文本框 17">
                <a:extLst>
                  <a:ext uri="{FF2B5EF4-FFF2-40B4-BE49-F238E27FC236}">
                    <a16:creationId xmlns:a16="http://schemas.microsoft.com/office/drawing/2014/main" id="{C1CEEDB4-0413-ACEA-D7AA-C9B75FECE214}"/>
                  </a:ext>
                </a:extLst>
              </p:cNvPr>
              <p:cNvSpPr txBox="1"/>
              <p:nvPr/>
            </p:nvSpPr>
            <p:spPr>
              <a:xfrm>
                <a:off x="2730" y="3029"/>
                <a:ext cx="14554" cy="3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+mn-cs"/>
                  </a:rPr>
                  <a:t>Theo em các hoạt động đó diễn ra ở đới khí hậu nào? Vì sao em biết?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pic>
          <p:nvPicPr>
            <p:cNvPr id="8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2E136EF1-5F69-1653-7D69-1FE43B2BE15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33944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组合 18">
            <a:extLst>
              <a:ext uri="{FF2B5EF4-FFF2-40B4-BE49-F238E27FC236}">
                <a16:creationId xmlns:a16="http://schemas.microsoft.com/office/drawing/2014/main" id="{F324975B-17AD-F081-95B6-9E3103C7DC6B}"/>
              </a:ext>
            </a:extLst>
          </p:cNvPr>
          <p:cNvGrpSpPr/>
          <p:nvPr/>
        </p:nvGrpSpPr>
        <p:grpSpPr>
          <a:xfrm>
            <a:off x="923925" y="331888"/>
            <a:ext cx="10801349" cy="1166651"/>
            <a:chOff x="1317" y="3053"/>
            <a:chExt cx="16681" cy="4730"/>
          </a:xfrm>
        </p:grpSpPr>
        <p:grpSp>
          <p:nvGrpSpPr>
            <p:cNvPr id="8" name="组合 15">
              <a:extLst>
                <a:ext uri="{FF2B5EF4-FFF2-40B4-BE49-F238E27FC236}">
                  <a16:creationId xmlns:a16="http://schemas.microsoft.com/office/drawing/2014/main" id="{4F77C4DA-DD4E-9E3C-C6A9-0A6740B5D7D9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" name="圆角矩形 14">
                <a:extLst>
                  <a:ext uri="{FF2B5EF4-FFF2-40B4-BE49-F238E27FC236}">
                    <a16:creationId xmlns:a16="http://schemas.microsoft.com/office/drawing/2014/main" id="{3F6DCA39-AD67-FC64-2B0B-3042D03D932B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圆角矩形 13">
                <a:extLst>
                  <a:ext uri="{FF2B5EF4-FFF2-40B4-BE49-F238E27FC236}">
                    <a16:creationId xmlns:a16="http://schemas.microsoft.com/office/drawing/2014/main" id="{9292314D-02E8-AE40-6C8E-61D4423EE3FA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2BFAF733-722A-3F7C-1CA7-FD8FD04C654A}"/>
                </a:ext>
              </a:extLst>
            </p:cNvPr>
            <p:cNvSpPr txBox="1"/>
            <p:nvPr/>
          </p:nvSpPr>
          <p:spPr>
            <a:xfrm>
              <a:off x="1717" y="3416"/>
              <a:ext cx="15851" cy="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Vẽ, viết tên và tô màu các đới khí hậu vào sơ đồ theo gợi ý: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1F41FA5-4C88-E7F0-A0AE-4B10D5FC7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174" y="1609725"/>
            <a:ext cx="5217367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875430-9FD8-A354-E672-A7B6F27C2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183" y="1428749"/>
            <a:ext cx="3432515" cy="172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382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DA33EB-F8A7-7864-E94C-5E934241F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74" y="1509712"/>
            <a:ext cx="9637569" cy="3786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9646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组合 18">
            <a:extLst>
              <a:ext uri="{FF2B5EF4-FFF2-40B4-BE49-F238E27FC236}">
                <a16:creationId xmlns:a16="http://schemas.microsoft.com/office/drawing/2014/main" id="{F324975B-17AD-F081-95B6-9E3103C7DC6B}"/>
              </a:ext>
            </a:extLst>
          </p:cNvPr>
          <p:cNvGrpSpPr/>
          <p:nvPr/>
        </p:nvGrpSpPr>
        <p:grpSpPr>
          <a:xfrm>
            <a:off x="923925" y="326215"/>
            <a:ext cx="10801349" cy="983637"/>
            <a:chOff x="1317" y="3030"/>
            <a:chExt cx="16681" cy="3988"/>
          </a:xfrm>
        </p:grpSpPr>
        <p:grpSp>
          <p:nvGrpSpPr>
            <p:cNvPr id="8" name="组合 15">
              <a:extLst>
                <a:ext uri="{FF2B5EF4-FFF2-40B4-BE49-F238E27FC236}">
                  <a16:creationId xmlns:a16="http://schemas.microsoft.com/office/drawing/2014/main" id="{4F77C4DA-DD4E-9E3C-C6A9-0A6740B5D7D9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" name="圆角矩形 14">
                <a:extLst>
                  <a:ext uri="{FF2B5EF4-FFF2-40B4-BE49-F238E27FC236}">
                    <a16:creationId xmlns:a16="http://schemas.microsoft.com/office/drawing/2014/main" id="{3F6DCA39-AD67-FC64-2B0B-3042D03D932B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圆角矩形 13">
                <a:extLst>
                  <a:ext uri="{FF2B5EF4-FFF2-40B4-BE49-F238E27FC236}">
                    <a16:creationId xmlns:a16="http://schemas.microsoft.com/office/drawing/2014/main" id="{9292314D-02E8-AE40-6C8E-61D4423EE3FA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2BFAF733-722A-3F7C-1CA7-FD8FD04C654A}"/>
                </a:ext>
              </a:extLst>
            </p:cNvPr>
            <p:cNvSpPr txBox="1"/>
            <p:nvPr/>
          </p:nvSpPr>
          <p:spPr>
            <a:xfrm>
              <a:off x="1717" y="3030"/>
              <a:ext cx="15851" cy="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Sắp xếp các hình về quang cảnh và hoạt động của người dân cho phù hợp với từng đới khí hậu ở hình 10.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15C1C97-B0F0-6DC9-F1E0-5B92F363E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99" y="1585912"/>
            <a:ext cx="8834817" cy="4281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695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200025" y="209550"/>
            <a:ext cx="11649075" cy="6467475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A0A38-947C-86BF-8412-B8358D39E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4" y="1371599"/>
            <a:ext cx="9596925" cy="4410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1408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Times New Roman</vt:lpstr>
      <vt:lpstr>3_Office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2026-04-11T10:11:15Z</dcterms:created>
  <dcterms:modified xsi:type="dcterms:W3CDTF">2026-04-11T10:13:10Z</dcterms:modified>
</cp:coreProperties>
</file>