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265" r:id="rId4"/>
    <p:sldId id="4367" r:id="rId5"/>
    <p:sldId id="4371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F51F5-77CD-4B15-9797-FC91E0A64524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0447E-A5DC-40CD-B960-1BB6AAEEF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5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20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18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9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708D5-A6AD-4945-BD68-15787654C1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8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7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1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48D18-DB74-435E-9BE9-48B046C9B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D41E33-A853-481B-ADD0-19496460F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19B632-6075-4950-8463-56002949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6F0B44-24E6-4699-BCBE-F03C973D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7F1F21-A5F0-44BF-97E4-1A60CFDD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6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B73570-7999-430A-94BB-E2940422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C4DC63-1732-45C1-B975-C381BE58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F71BDE-8B1F-4075-8849-C3DA97C9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0945-A837-4159-906F-AB7F1D4D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6A9E0F-3709-4449-8D91-4A87BAF3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8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BF884B-25E7-4EBC-B51B-667F0BEF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8BA533-D410-4924-9A7C-C96AA6462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85ACE5-C6CF-4DC9-9A24-84867908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7A559A-7BA4-4385-A878-02EA43B4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DEB698-D0E7-422A-9DAB-CAF9A884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4F0C7-293A-44DC-B199-7D8A3150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965258-52F5-47FB-AD3E-9AE0121E5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0AF49B-469F-43AD-9B0A-75EDC1485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CF094E-C7E9-46BB-BD07-E23CFC07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F88D23-8325-49DA-856A-6178117C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558995-58C9-473F-8CA7-8A6D20E2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0C174-B7E6-45BC-AB86-32AAE0F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0C9933-C9C7-495C-8389-4EC70593E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524DE1-F191-4B87-8448-88630A47D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618BF92-01C0-46BB-A20C-5E37B5263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7BC00E-8B0A-499D-8102-90053CC6C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E538F2-6527-48D3-8033-68F90201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947722-8C5D-477A-A1B6-25D24E10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078E9A0-D0A6-4E0D-A597-4BE1B302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3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A1D84-CA33-403A-BBE0-DB9B2624B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B8561B-787B-4187-9ED1-B5340419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A86AA4-E380-4CE8-AD9C-0D2AD17C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3F515E6-55D8-4F54-9AC5-9DD6757B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1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A424B6-93BD-496A-A716-ED2F5930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0D5FE9-1911-4C6F-B4BB-C77ADDA6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F7BE3A-FEAF-4172-AAE6-466A3D56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42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EBE1D-BD76-4C3D-8B8B-8AA25446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447093-C68B-4C21-9BAA-2DF62A9C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8C2253-73D6-43D4-81D0-272558FAD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8A96F7-AE0E-44F0-A2ED-2CA8E214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D4F00B-909B-477E-BCCC-9925C7C9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4022D4-9A53-4B7B-A6D0-CC939929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31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9D16A-0E9D-4EF0-9D67-20518417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9FD0C5-0E59-4036-B0A2-FEBF1FA68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7E48CC-45AD-4971-8FCB-5F0EEAFF5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61FABC-FB80-4A03-A125-E6A44F82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CD006E-E4D7-4440-8CB3-CBA45444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5D21E6-B411-417C-90FB-49910A74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7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E7216-EC27-4CD8-A47A-D86AFACB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BDED46-BF34-4381-A7AF-2690F5EFE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E539C-CD83-4FA2-84C1-81A488B3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798420-5586-43F4-9630-8BB56EF1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E0DF33-55BC-4E1C-96EA-6C98495D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3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A13AD9A-FB84-464A-9231-58D33CB06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76B04D-9437-44D7-889A-457C4D0E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CED7AE-E328-4EB8-9CA8-9CE0F440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A2D27-DDE4-46B8-BF59-BEECC8943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92C9E5-6EEA-4B66-9892-E02F610E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2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8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3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5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8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984DB8-3071-4BFE-89F8-DD74C839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A2EFCF-381A-4467-AB09-81A97C63D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AFDABE-08BC-4316-914A-400D7353F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FEB62-F4D3-483A-8699-C6447A81AB21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B481F0-F2F0-41EA-8D0D-33467C979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4BA6D4-CE25-4BD9-B54F-1C8E6422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B441-5A21-490E-841E-DDF989E89AE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6ADEB53-8E1C-9C61-6760-AD3F4A7546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591" y="122217"/>
            <a:ext cx="1672293" cy="16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314" y="-104503"/>
            <a:ext cx="12084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166" y="686143"/>
            <a:ext cx="11380763" cy="3160529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và xã hội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vi-VN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28: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Trái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1)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984565" y="74713"/>
            <a:ext cx="10559606" cy="1325492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837" y="3107"/>
              <a:ext cx="27697" cy="4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 thông tin và quan sát quả địa cầu, em hãy: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 đại dương và lục địa.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 xét diện tích của hai phần này.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02618-9D6D-CF70-3EB4-54039196E5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3187" y="1423987"/>
            <a:ext cx="7713303" cy="511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145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708340" y="190499"/>
            <a:ext cx="10559606" cy="1076355"/>
            <a:chOff x="1317" y="3053"/>
            <a:chExt cx="29536" cy="537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213" y="3107"/>
              <a:ext cx="28321" cy="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Quan sát lược đồ hình 2, em hãy tìm và nói tên các châu lục, đại dương.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1749" y="1519237"/>
            <a:ext cx="6484995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06A8633-3FCF-DA9F-5BFC-EC007788DEF7}"/>
              </a:ext>
            </a:extLst>
          </p:cNvPr>
          <p:cNvGrpSpPr/>
          <p:nvPr/>
        </p:nvGrpSpPr>
        <p:grpSpPr>
          <a:xfrm>
            <a:off x="8348736" y="3686175"/>
            <a:ext cx="3693890" cy="3503751"/>
            <a:chOff x="-176139" y="0"/>
            <a:chExt cx="3693890" cy="3503751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93C2E18-9890-5B73-3116-E70F66854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76020" y="0"/>
              <a:ext cx="2487804" cy="2545068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E015AA-63AA-A073-64C3-AE20AA02D797}"/>
                </a:ext>
              </a:extLst>
            </p:cNvPr>
            <p:cNvGrpSpPr/>
            <p:nvPr/>
          </p:nvGrpSpPr>
          <p:grpSpPr>
            <a:xfrm>
              <a:off x="119223" y="1686225"/>
              <a:ext cx="3254913" cy="1817526"/>
              <a:chOff x="6533573" y="3124127"/>
              <a:chExt cx="3313941" cy="1931025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E286840E-B987-B086-3568-A06F856E6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533573" y="3124127"/>
                <a:ext cx="3313941" cy="1345617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2861FC-6B05-83AB-9692-EFCFE6C815B2}"/>
                  </a:ext>
                </a:extLst>
              </p:cNvPr>
              <p:cNvSpPr txBox="1"/>
              <p:nvPr/>
            </p:nvSpPr>
            <p:spPr>
              <a:xfrm>
                <a:off x="6533573" y="4039489"/>
                <a:ext cx="33139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34141D-C3C6-CA4D-8831-E3C78E63FF4C}"/>
                </a:ext>
              </a:extLst>
            </p:cNvPr>
            <p:cNvSpPr txBox="1"/>
            <p:nvPr/>
          </p:nvSpPr>
          <p:spPr>
            <a:xfrm>
              <a:off x="-176139" y="1640613"/>
              <a:ext cx="36938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đôi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41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9566175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4164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8CCBE9D-F4A4-4320-9A1F-138CBF29E53B}"/>
              </a:ext>
            </a:extLst>
          </p:cNvPr>
          <p:cNvGrpSpPr/>
          <p:nvPr/>
        </p:nvGrpSpPr>
        <p:grpSpPr>
          <a:xfrm>
            <a:off x="9511748" y="5327374"/>
            <a:ext cx="2660552" cy="1530626"/>
            <a:chOff x="-1799413" y="912505"/>
            <a:chExt cx="5212190" cy="421561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C8B6C5D-8EA4-4261-9E7C-D80F16FE1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1778">
              <a:off x="-225634" y="912505"/>
              <a:ext cx="3638411" cy="3496127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16CD9C7-D264-4475-A50D-DFE877339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9413" y="2041630"/>
              <a:ext cx="3208968" cy="308648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78D8EDB-9ABA-42A8-9B59-4149F2A9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24" y="2440968"/>
              <a:ext cx="2506159" cy="2410626"/>
            </a:xfrm>
            <a:prstGeom prst="rect">
              <a:avLst/>
            </a:prstGeom>
          </p:spPr>
        </p:pic>
      </p:grpSp>
      <p:grpSp>
        <p:nvGrpSpPr>
          <p:cNvPr id="5" name="组合 18">
            <a:extLst>
              <a:ext uri="{FF2B5EF4-FFF2-40B4-BE49-F238E27FC236}">
                <a16:creationId xmlns:a16="http://schemas.microsoft.com/office/drawing/2014/main" id="{E56AD06E-6989-F61A-BCDB-6FD9FEE37E98}"/>
              </a:ext>
            </a:extLst>
          </p:cNvPr>
          <p:cNvGrpSpPr/>
          <p:nvPr/>
        </p:nvGrpSpPr>
        <p:grpSpPr>
          <a:xfrm>
            <a:off x="708340" y="190499"/>
            <a:ext cx="10559606" cy="1762126"/>
            <a:chOff x="1317" y="3053"/>
            <a:chExt cx="29536" cy="5454"/>
          </a:xfrm>
        </p:grpSpPr>
        <p:grpSp>
          <p:nvGrpSpPr>
            <p:cNvPr id="7" name="组合 15">
              <a:extLst>
                <a:ext uri="{FF2B5EF4-FFF2-40B4-BE49-F238E27FC236}">
                  <a16:creationId xmlns:a16="http://schemas.microsoft.com/office/drawing/2014/main" id="{F9258DAD-E181-CFAE-519B-0E0926F901E5}"/>
                </a:ext>
              </a:extLst>
            </p:cNvPr>
            <p:cNvGrpSpPr/>
            <p:nvPr/>
          </p:nvGrpSpPr>
          <p:grpSpPr>
            <a:xfrm>
              <a:off x="1317" y="3053"/>
              <a:ext cx="29536" cy="5374"/>
              <a:chOff x="1020" y="2328"/>
              <a:chExt cx="19498" cy="11072"/>
            </a:xfrm>
          </p:grpSpPr>
          <p:sp>
            <p:nvSpPr>
              <p:cNvPr id="11" name="圆角矩形 14">
                <a:extLst>
                  <a:ext uri="{FF2B5EF4-FFF2-40B4-BE49-F238E27FC236}">
                    <a16:creationId xmlns:a16="http://schemas.microsoft.com/office/drawing/2014/main" id="{075895B9-974C-65F3-4ACF-5041D75863E2}"/>
                  </a:ext>
                </a:extLst>
              </p:cNvPr>
              <p:cNvSpPr/>
              <p:nvPr/>
            </p:nvSpPr>
            <p:spPr>
              <a:xfrm>
                <a:off x="1220" y="2481"/>
                <a:ext cx="19298" cy="10919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圆角矩形 13">
                <a:extLst>
                  <a:ext uri="{FF2B5EF4-FFF2-40B4-BE49-F238E27FC236}">
                    <a16:creationId xmlns:a16="http://schemas.microsoft.com/office/drawing/2014/main" id="{BBC33515-15B7-23CF-A4CA-7250B889B695}"/>
                  </a:ext>
                </a:extLst>
              </p:cNvPr>
              <p:cNvSpPr/>
              <p:nvPr/>
            </p:nvSpPr>
            <p:spPr>
              <a:xfrm>
                <a:off x="1020" y="2328"/>
                <a:ext cx="19340" cy="10117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id="{A6C53E73-ADDB-8A8A-0CA2-447210E0A662}"/>
                </a:ext>
              </a:extLst>
            </p:cNvPr>
            <p:cNvSpPr txBox="1"/>
            <p:nvPr/>
          </p:nvSpPr>
          <p:spPr>
            <a:xfrm>
              <a:off x="2213" y="3107"/>
              <a:ext cx="28321" cy="5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uan sát quả địa cầu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sẻ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Từng châu lục tiếp giáp với đại dương nào?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Nước Việt Nam nằm ở châu lục nào? Tiếp giáp với biển thuộc đại dương nào?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894134C-CD93-0A76-706B-8B07FDB83B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4449" y="2014537"/>
            <a:ext cx="6484995" cy="466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1F644-3A75-59B3-44F8-B165617AFC86}"/>
              </a:ext>
            </a:extLst>
          </p:cNvPr>
          <p:cNvGrpSpPr/>
          <p:nvPr/>
        </p:nvGrpSpPr>
        <p:grpSpPr>
          <a:xfrm>
            <a:off x="7775030" y="4480766"/>
            <a:ext cx="4416970" cy="2156586"/>
            <a:chOff x="892354" y="3758439"/>
            <a:chExt cx="4278451" cy="21750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215EBE-6200-BFD9-9105-1857F220C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2F58A00-CCF4-FD38-39A1-22205212C39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việc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0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440072-03E5-4051-A2DA-5DA226B1B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2427"/>
            <a:ext cx="12192000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BDAC603-6B91-462A-816E-CCA046695751}"/>
              </a:ext>
            </a:extLst>
          </p:cNvPr>
          <p:cNvGrpSpPr/>
          <p:nvPr/>
        </p:nvGrpSpPr>
        <p:grpSpPr>
          <a:xfrm>
            <a:off x="0" y="-1257062"/>
            <a:ext cx="12192000" cy="8822641"/>
            <a:chOff x="0" y="-1257062"/>
            <a:chExt cx="12192000" cy="882264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5DC7696-FEEB-4E86-BBD3-F260C4D6B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5"/>
            <a:stretch/>
          </p:blipFill>
          <p:spPr>
            <a:xfrm>
              <a:off x="0" y="-1046479"/>
              <a:ext cx="12192000" cy="714169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F8AD6B-3CFA-4BD8-8DBB-8566D277F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" r="10160"/>
            <a:stretch/>
          </p:blipFill>
          <p:spPr>
            <a:xfrm>
              <a:off x="0" y="-1257062"/>
              <a:ext cx="12191999" cy="8822641"/>
            </a:xfrm>
            <a:prstGeom prst="rect">
              <a:avLst/>
            </a:pr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FD4352A-76AA-44E1-8A41-7641E671B5B8}"/>
              </a:ext>
            </a:extLst>
          </p:cNvPr>
          <p:cNvSpPr/>
          <p:nvPr/>
        </p:nvSpPr>
        <p:spPr>
          <a:xfrm>
            <a:off x="288362" y="212913"/>
            <a:ext cx="11556177" cy="6092887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ED7F5CB-E1EC-4C3B-911C-24BD3A8F0292}"/>
              </a:ext>
            </a:extLst>
          </p:cNvPr>
          <p:cNvGrpSpPr/>
          <p:nvPr/>
        </p:nvGrpSpPr>
        <p:grpSpPr>
          <a:xfrm>
            <a:off x="-574431" y="5246329"/>
            <a:ext cx="13340862" cy="2058487"/>
            <a:chOff x="-445477" y="4058962"/>
            <a:chExt cx="13340862" cy="205848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AEF81C-AC9F-468B-9588-0BA17769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81"/>
            <a:stretch/>
          </p:blipFill>
          <p:spPr>
            <a:xfrm>
              <a:off x="-445477" y="4058962"/>
              <a:ext cx="13340862" cy="1671801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1359E29-5E26-4E50-823B-4BBE5CF35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22" y="4094082"/>
              <a:ext cx="12067278" cy="202336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90A629-B372-7B51-28F2-CF38CC39B3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1574" y="1133474"/>
            <a:ext cx="10201275" cy="36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139</Words>
  <Application>Microsoft Office PowerPoint</Application>
  <PresentationFormat>Widescreen</PresentationFormat>
  <Paragraphs>20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Arial</vt:lpstr>
      <vt:lpstr>Calibri</vt:lpstr>
      <vt:lpstr>Cambria</vt:lpstr>
      <vt:lpstr>Times New Roman</vt:lpstr>
      <vt:lpstr>3_Office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2026-04-11T10:13:20Z</dcterms:created>
  <dcterms:modified xsi:type="dcterms:W3CDTF">2026-04-11T10:15:51Z</dcterms:modified>
</cp:coreProperties>
</file>