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sldIdLst>
    <p:sldId id="259" r:id="rId2"/>
    <p:sldId id="256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2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41964C0-8BC0-457A-AD55-3E83E0C9F2B5}" type="datetimeFigureOut">
              <a:rPr lang="en-US" smtClean="0"/>
              <a:t>13/04/2026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730D763-EF62-4BFE-8650-8A50C0844A9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610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64C0-8BC0-457A-AD55-3E83E0C9F2B5}" type="datetimeFigureOut">
              <a:rPr lang="en-US" smtClean="0"/>
              <a:t>13/04/2026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D763-EF62-4BFE-8650-8A50C0844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81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64C0-8BC0-457A-AD55-3E83E0C9F2B5}" type="datetimeFigureOut">
              <a:rPr lang="en-US" smtClean="0"/>
              <a:t>13/04/2026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D763-EF62-4BFE-8650-8A50C0844A9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530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64C0-8BC0-457A-AD55-3E83E0C9F2B5}" type="datetimeFigureOut">
              <a:rPr lang="en-US" smtClean="0"/>
              <a:t>13/04/2026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D763-EF62-4BFE-8650-8A50C0844A9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899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64C0-8BC0-457A-AD55-3E83E0C9F2B5}" type="datetimeFigureOut">
              <a:rPr lang="en-US" smtClean="0"/>
              <a:t>13/04/2026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D763-EF62-4BFE-8650-8A50C0844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11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64C0-8BC0-457A-AD55-3E83E0C9F2B5}" type="datetimeFigureOut">
              <a:rPr lang="en-US" smtClean="0"/>
              <a:t>13/04/2026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D763-EF62-4BFE-8650-8A50C0844A9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812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64C0-8BC0-457A-AD55-3E83E0C9F2B5}" type="datetimeFigureOut">
              <a:rPr lang="en-US" smtClean="0"/>
              <a:t>13/04/2026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D763-EF62-4BFE-8650-8A50C0844A9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837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64C0-8BC0-457A-AD55-3E83E0C9F2B5}" type="datetimeFigureOut">
              <a:rPr lang="en-US" smtClean="0"/>
              <a:t>13/04/2026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D763-EF62-4BFE-8650-8A50C0844A9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029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64C0-8BC0-457A-AD55-3E83E0C9F2B5}" type="datetimeFigureOut">
              <a:rPr lang="en-US" smtClean="0"/>
              <a:t>13/04/2026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D763-EF62-4BFE-8650-8A50C0844A9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193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64C0-8BC0-457A-AD55-3E83E0C9F2B5}" type="datetimeFigureOut">
              <a:rPr lang="en-US" smtClean="0"/>
              <a:t>13/04/2026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D763-EF62-4BFE-8650-8A50C0844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9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64C0-8BC0-457A-AD55-3E83E0C9F2B5}" type="datetimeFigureOut">
              <a:rPr lang="en-US" smtClean="0"/>
              <a:t>13/04/2026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D763-EF62-4BFE-8650-8A50C0844A9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793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64C0-8BC0-457A-AD55-3E83E0C9F2B5}" type="datetimeFigureOut">
              <a:rPr lang="en-US" smtClean="0"/>
              <a:t>13/04/2026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D763-EF62-4BFE-8650-8A50C0844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86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64C0-8BC0-457A-AD55-3E83E0C9F2B5}" type="datetimeFigureOut">
              <a:rPr lang="en-US" smtClean="0"/>
              <a:t>13/04/2026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D763-EF62-4BFE-8650-8A50C0844A9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50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64C0-8BC0-457A-AD55-3E83E0C9F2B5}" type="datetimeFigureOut">
              <a:rPr lang="en-US" smtClean="0"/>
              <a:t>13/04/2026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D763-EF62-4BFE-8650-8A50C0844A9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92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64C0-8BC0-457A-AD55-3E83E0C9F2B5}" type="datetimeFigureOut">
              <a:rPr lang="en-US" smtClean="0"/>
              <a:t>13/04/2026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D763-EF62-4BFE-8650-8A50C0844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29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64C0-8BC0-457A-AD55-3E83E0C9F2B5}" type="datetimeFigureOut">
              <a:rPr lang="en-US" smtClean="0"/>
              <a:t>13/04/2026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D763-EF62-4BFE-8650-8A50C0844A9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776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64C0-8BC0-457A-AD55-3E83E0C9F2B5}" type="datetimeFigureOut">
              <a:rPr lang="en-US" smtClean="0"/>
              <a:t>13/04/2026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D763-EF62-4BFE-8650-8A50C0844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48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41964C0-8BC0-457A-AD55-3E83E0C9F2B5}" type="datetimeFigureOut">
              <a:rPr lang="en-US" smtClean="0"/>
              <a:t>13/04/2026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730D763-EF62-4BFE-8650-8A50C0844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4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3232937"/>
            <a:ext cx="10414000" cy="1463040"/>
          </a:xfrm>
        </p:spPr>
        <p:txBody>
          <a:bodyPr>
            <a:normAutofit fontScale="90000"/>
          </a:bodyPr>
          <a:lstStyle/>
          <a:p>
            <a:r>
              <a:rPr lang="nl-NL" b="1" u="sng" dirty="0" smtClean="0"/>
              <a:t>CÔNG NGHỆ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nl-NL" b="1" u="sng" dirty="0" smtClean="0"/>
              <a:t>CHỦ </a:t>
            </a:r>
            <a:r>
              <a:rPr lang="nl-NL" b="1" u="sng" dirty="0"/>
              <a:t>ĐỀ 8</a:t>
            </a:r>
            <a:r>
              <a:rPr lang="nl-NL" b="1" dirty="0"/>
              <a:t> : LÀM ĐỒ </a:t>
            </a:r>
            <a:r>
              <a:rPr lang="nl-NL" b="1" dirty="0" smtClean="0"/>
              <a:t>DÙNG</a:t>
            </a:r>
            <a:br>
              <a:rPr lang="nl-NL" b="1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nl-NL" b="1" dirty="0"/>
              <a:t>Bài 08: LÀM ĐỒ DÙNG HỌC TẬP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600" y="1206497"/>
            <a:ext cx="10972800" cy="132080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47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663700" y="994410"/>
            <a:ext cx="9194800" cy="343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6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6387" y="3816350"/>
            <a:ext cx="141922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781300" y="1485900"/>
            <a:ext cx="6407785" cy="211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8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</TotalTime>
  <Words>12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Garamond</vt:lpstr>
      <vt:lpstr>Times New Roman</vt:lpstr>
      <vt:lpstr>Organic</vt:lpstr>
      <vt:lpstr>CÔNG NGHỆ CHỦ ĐỀ 8 : LÀM ĐỒ DÙNG  Bài 08: LÀM ĐỒ DÙNG HỌC TẬP </vt:lpstr>
      <vt:lpstr>PowerPoint Presentation</vt:lpstr>
      <vt:lpstr>Thảo luận nhóm đôi hoàn thành bảng yêu cầu sau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2T</cp:lastModifiedBy>
  <cp:revision>4</cp:revision>
  <dcterms:created xsi:type="dcterms:W3CDTF">2023-02-27T04:41:05Z</dcterms:created>
  <dcterms:modified xsi:type="dcterms:W3CDTF">2026-04-13T02:32:39Z</dcterms:modified>
</cp:coreProperties>
</file>