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1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964C0-8BC0-457A-AD55-3E83E0C9F2B5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D763-EF62-4BFE-8650-8A50C0844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267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964C0-8BC0-457A-AD55-3E83E0C9F2B5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D763-EF62-4BFE-8650-8A50C0844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3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964C0-8BC0-457A-AD55-3E83E0C9F2B5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D763-EF62-4BFE-8650-8A50C0844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768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964C0-8BC0-457A-AD55-3E83E0C9F2B5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D763-EF62-4BFE-8650-8A50C0844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923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964C0-8BC0-457A-AD55-3E83E0C9F2B5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D763-EF62-4BFE-8650-8A50C0844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434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964C0-8BC0-457A-AD55-3E83E0C9F2B5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D763-EF62-4BFE-8650-8A50C0844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13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964C0-8BC0-457A-AD55-3E83E0C9F2B5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D763-EF62-4BFE-8650-8A50C0844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436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964C0-8BC0-457A-AD55-3E83E0C9F2B5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D763-EF62-4BFE-8650-8A50C0844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077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964C0-8BC0-457A-AD55-3E83E0C9F2B5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D763-EF62-4BFE-8650-8A50C0844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929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964C0-8BC0-457A-AD55-3E83E0C9F2B5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D763-EF62-4BFE-8650-8A50C0844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08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964C0-8BC0-457A-AD55-3E83E0C9F2B5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0D763-EF62-4BFE-8650-8A50C0844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185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964C0-8BC0-457A-AD55-3E83E0C9F2B5}" type="datetimeFigureOut">
              <a:rPr lang="en-US" smtClean="0"/>
              <a:t>27/05/2025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0D763-EF62-4BFE-8650-8A50C0844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419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83" y="1122363"/>
            <a:ext cx="10616499" cy="3656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86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97" y="1825625"/>
            <a:ext cx="11148384" cy="2347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20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26267"/>
            <a:ext cx="12167906" cy="2585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18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10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Thảo luận nhóm đôi hoàn thành bảng yêu cầu sau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2T</cp:lastModifiedBy>
  <cp:revision>2</cp:revision>
  <dcterms:created xsi:type="dcterms:W3CDTF">2023-02-27T04:41:05Z</dcterms:created>
  <dcterms:modified xsi:type="dcterms:W3CDTF">2025-05-27T09:25:52Z</dcterms:modified>
</cp:coreProperties>
</file>