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"/>
  </p:notesMasterIdLst>
  <p:sldIdLst>
    <p:sldId id="353" r:id="rId3"/>
    <p:sldId id="360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9B0F9"/>
    <a:srgbClr val="3864B2"/>
    <a:srgbClr val="FEBA40"/>
    <a:srgbClr val="FABE00"/>
    <a:srgbClr val="06A60A"/>
    <a:srgbClr val="FFFFFF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hiếu" userId="b235355b-11a8-4434-93eb-90082d25528e" providerId="ADAL" clId="{F968E231-BBC1-4A0F-9CEF-964C86E00E11}"/>
    <pc:docChg chg="modSld">
      <pc:chgData name="trần hiếu" userId="b235355b-11a8-4434-93eb-90082d25528e" providerId="ADAL" clId="{F968E231-BBC1-4A0F-9CEF-964C86E00E11}" dt="2023-02-17T03:41:29.643" v="3" actId="1076"/>
      <pc:docMkLst>
        <pc:docMk/>
      </pc:docMkLst>
      <pc:sldChg chg="modSp mod">
        <pc:chgData name="trần hiếu" userId="b235355b-11a8-4434-93eb-90082d25528e" providerId="ADAL" clId="{F968E231-BBC1-4A0F-9CEF-964C86E00E11}" dt="2023-02-17T03:41:29.643" v="3" actId="1076"/>
        <pc:sldMkLst>
          <pc:docMk/>
          <pc:sldMk cId="3967106922" sldId="353"/>
        </pc:sldMkLst>
        <pc:spChg chg="mod">
          <ac:chgData name="trần hiếu" userId="b235355b-11a8-4434-93eb-90082d25528e" providerId="ADAL" clId="{F968E231-BBC1-4A0F-9CEF-964C86E00E11}" dt="2023-02-17T03:41:29.643" v="3" actId="1076"/>
          <ac:spMkLst>
            <pc:docMk/>
            <pc:sldMk cId="3967106922" sldId="353"/>
            <ac:spMk id="6" creationId="{02EBF61B-D7CA-F205-63BB-1778FEAC56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1DDDD-8159-4469-B398-2DFDBE61707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6F6E-F152-4C08-8129-48BA133F8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6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49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E05A4-3C4E-5999-AD1E-7E175B1B0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684351-713B-6E2D-B333-FA66AEF4A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47DF0-DE36-EDE6-B8B3-28B81EBB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F4DA1B-0E41-C819-867E-BFEAEDB2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C3648A-76C6-A557-7E89-0048321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07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8B3DA-A402-C9A8-C7C3-7A440A33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EA4761-9BCB-8611-0030-BE49A09FC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8CD39-5194-7BE7-786C-9E56873E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55818D-3202-F4E9-7FA0-3498DF7F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7BEA8A-BCC3-EFED-3B1B-EC190D8C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55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7B8B96-53D9-65F7-F5DF-D6DD38EAE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F12BD3-76C5-8334-39EE-C3A1565F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8D485-D30F-9F53-4C76-58DC34EC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B1402C-C3AC-B1D9-C905-98BAFF14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441CB5-37C9-BD5C-A585-87F57C8B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23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5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3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0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4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5635C-C512-E4B0-DF27-B006248F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1BB7D-A6DD-8D04-2C51-740F3AE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6A47AB-51E6-4EC5-B833-22E2063D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DB0A6F-3665-DDFA-DAAD-B668894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2EF83E-D4F1-56C4-D02E-E0E910A1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362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0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5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8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59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52B72-4328-817F-EF69-B49DCAEB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A7C508-F470-BD7E-4785-456A7CEE1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325C6F-68E3-1419-A1AD-433A26F3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CF69E3-E8F3-4D8D-3CE3-F52B58DF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06EA02-FAD9-0AA5-E39A-5A6EAFD5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80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8D141-A0A1-B67E-69A7-D196F946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2CBFD-AE73-6A7A-D5B7-753EAA1B2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A02F4B-61FD-CC1A-03C9-D0F1848EC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0DD977-AFFC-392D-25A9-F9BC2CFB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20F2E6-AE26-499A-EB51-A275FF49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30F0BA-2BBA-B120-5756-1528B131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433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39674-3CED-6AF5-23C4-C95EE4E3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1FC8AE-2A82-22C9-E847-60B71BA1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5C9E9E-0231-9269-D97B-E85781C20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30380-0CF1-2ECA-004E-E277084F2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2A0687-73B9-205A-85A1-74F19FADB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B37E3B-B6EB-ABB5-D7ED-87782A3D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7DC389-C0A2-EC16-28C5-1E81BA9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FFC008-C905-AB9B-DEA3-887CFE74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74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9E0B6-DC19-674A-BAF1-3D227EC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134D4F-623C-4D41-EF49-977566F2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23FF33-0D84-5D9C-4DD6-F98C0D93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7E9514-D581-D996-0DA9-CD7658FE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19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5DA1D5-2EAF-E64E-13EA-122116D2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C8C5F6-9375-DF58-7FA8-7B59BCBE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88E084-836B-F401-F56D-5A99F27E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37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305A9-7C2C-9242-A5D8-4B86FC0B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52D79-6840-614A-D248-2EFE277F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0EF7F7-1455-A360-B14E-8AC7FE593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F90DC6-F854-3653-DEB4-3025CB4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B7992B-62A0-D156-9D63-81F4BAF0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D8DE5-FAC0-7642-55C0-17AA9B4D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55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D5FB-8955-AC55-840E-7FBA70C9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79D17D-0D0E-05C1-7D2D-579694E44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CF7F83-4B48-85BE-6B65-CBE57B6B7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15013B-8CF2-0DBF-527A-C6718F7A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1C4883-52ED-9E36-64F7-1882449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76FF57-C1D8-1880-76C9-C1A05713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7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362459-D024-7C05-5DBA-A0AE9977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83F27B-E0DC-E65A-CC1D-48EB5B5A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A837D-2CA2-EB7B-73FB-E67456B41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BC1F-77B7-4FCB-B444-465730691DF9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F8C2F-0CF3-A773-C95B-0C0483868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15A145-D130-3D76-B1D5-A60727777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4A17-5AE9-4EA1-8C83-34A85CBF90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5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11280576" y="322345"/>
            <a:ext cx="672075" cy="3840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0628EC-D2AA-A9C3-21C4-F396E692A480}"/>
              </a:ext>
            </a:extLst>
          </p:cNvPr>
          <p:cNvSpPr txBox="1"/>
          <p:nvPr/>
        </p:nvSpPr>
        <p:spPr>
          <a:xfrm>
            <a:off x="870520" y="1439226"/>
            <a:ext cx="10450959" cy="995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B050"/>
                </a:solidFill>
                <a:latin typeface="UTM Avo" panose="02040603050506020204" pitchFamily="18" charset="0"/>
              </a:rPr>
              <a:t>CÔNG NGHỆ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1CE1CA-1394-B7C8-3F53-B5E90D571EDC}"/>
              </a:ext>
            </a:extLst>
          </p:cNvPr>
          <p:cNvSpPr txBox="1"/>
          <p:nvPr/>
        </p:nvSpPr>
        <p:spPr>
          <a:xfrm>
            <a:off x="388672" y="2821861"/>
            <a:ext cx="1141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00B050"/>
                </a:solidFill>
                <a:latin typeface="UTM Avo" panose="02040603050506020204" pitchFamily="18" charset="0"/>
              </a:rPr>
              <a:t> 9: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endParaRPr lang="en-US" sz="5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BEE66E-1D46-B787-7147-87EC07CE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-329132"/>
            <a:ext cx="2543605" cy="25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EBF61B-D7CA-F205-63BB-1778FEAC560A}"/>
              </a:ext>
            </a:extLst>
          </p:cNvPr>
          <p:cNvSpPr txBox="1"/>
          <p:nvPr/>
        </p:nvSpPr>
        <p:spPr>
          <a:xfrm>
            <a:off x="4325511" y="3993502"/>
            <a:ext cx="382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TIẾT 1+2</a:t>
            </a:r>
            <a:endParaRPr lang="vi-VN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5">
            <a:extLst>
              <a:ext uri="{FF2B5EF4-FFF2-40B4-BE49-F238E27FC236}">
                <a16:creationId xmlns:a16="http://schemas.microsoft.com/office/drawing/2014/main" xmlns="" id="{6E07E1CD-A4E5-8D68-FCDD-AD2D08517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80998"/>
              </p:ext>
            </p:extLst>
          </p:nvPr>
        </p:nvGraphicFramePr>
        <p:xfrm>
          <a:off x="0" y="0"/>
          <a:ext cx="117221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367">
                  <a:extLst>
                    <a:ext uri="{9D8B030D-6E8A-4147-A177-3AD203B41FA5}">
                      <a16:colId xmlns:a16="http://schemas.microsoft.com/office/drawing/2014/main" xmlns="" val="2100577895"/>
                    </a:ext>
                  </a:extLst>
                </a:gridCol>
                <a:gridCol w="3907367">
                  <a:extLst>
                    <a:ext uri="{9D8B030D-6E8A-4147-A177-3AD203B41FA5}">
                      <a16:colId xmlns:a16="http://schemas.microsoft.com/office/drawing/2014/main" xmlns="" val="2633689466"/>
                    </a:ext>
                  </a:extLst>
                </a:gridCol>
                <a:gridCol w="3907367">
                  <a:extLst>
                    <a:ext uri="{9D8B030D-6E8A-4147-A177-3AD203B41FA5}">
                      <a16:colId xmlns:a16="http://schemas.microsoft.com/office/drawing/2014/main" xmlns="" val="2580114744"/>
                    </a:ext>
                  </a:extLst>
                </a:gridCol>
              </a:tblGrid>
              <a:tr h="19388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báo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cấm</a:t>
                      </a:r>
                      <a:endParaRPr lang="vi-VN" sz="2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báo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nguy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hiểm</a:t>
                      </a:r>
                      <a:endParaRPr lang="vi-VN" sz="2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chỉ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dẫn</a:t>
                      </a:r>
                      <a:endParaRPr lang="vi-VN" sz="2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006549"/>
                  </a:ext>
                </a:extLst>
              </a:tr>
              <a:tr h="4919188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921081"/>
                  </a:ext>
                </a:extLst>
              </a:tr>
            </a:tbl>
          </a:graphicData>
        </a:graphic>
      </p:graphicFrame>
      <p:pic>
        <p:nvPicPr>
          <p:cNvPr id="5" name="Picture 4" descr="Biển báo đi chậm W245a - Ý nghĩa của biển báo - HoaTieu.vn">
            <a:extLst>
              <a:ext uri="{FF2B5EF4-FFF2-40B4-BE49-F238E27FC236}">
                <a16:creationId xmlns:a16="http://schemas.microsoft.com/office/drawing/2014/main" xmlns="" id="{2E7B7CB8-92BC-2DFD-2B65-F4C301FDD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r="900" b="7813"/>
          <a:stretch/>
        </p:blipFill>
        <p:spPr bwMode="auto">
          <a:xfrm>
            <a:off x="5034774" y="4161420"/>
            <a:ext cx="1477307" cy="12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hững biển báo tiếng Anh phổ biến ở Việt Nam. - Major Education - Học Tiếng  Anh Thật Dễ Dàng">
            <a:extLst>
              <a:ext uri="{FF2B5EF4-FFF2-40B4-BE49-F238E27FC236}">
                <a16:creationId xmlns:a16="http://schemas.microsoft.com/office/drawing/2014/main" xmlns="" id="{C4934065-2E9E-C833-2C03-437C0659D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3259" r="5475" b="29308"/>
          <a:stretch/>
        </p:blipFill>
        <p:spPr bwMode="auto">
          <a:xfrm flipH="1">
            <a:off x="1368357" y="4001294"/>
            <a:ext cx="1245201" cy="12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054100-32E8-6B49-FC39-CB2BA9505A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0" b="87000" l="1800" r="97800">
                        <a14:foregroundMark x1="9400" y1="16000" x2="8400" y2="10600"/>
                        <a14:foregroundMark x1="54600" y1="10600" x2="54600" y2="10600"/>
                        <a14:foregroundMark x1="76200" y1="7400" x2="76200" y2="7400"/>
                        <a14:foregroundMark x1="97800" y1="9600" x2="97800" y2="9600"/>
                        <a14:foregroundMark x1="49200" y1="87000" x2="49200" y2="87000"/>
                        <a14:foregroundMark x1="1800" y1="10600" x2="1800" y2="10600"/>
                      </a14:backgroundRemoval>
                    </a14:imgEffect>
                  </a14:imgLayer>
                </a14:imgProps>
              </a:ext>
            </a:extLst>
          </a:blip>
          <a:srcRect t="6331" b="6550"/>
          <a:stretch/>
        </p:blipFill>
        <p:spPr>
          <a:xfrm>
            <a:off x="5988380" y="2377889"/>
            <a:ext cx="1264830" cy="1101911"/>
          </a:xfrm>
          <a:prstGeom prst="rect">
            <a:avLst/>
          </a:prstGeom>
        </p:spPr>
      </p:pic>
      <p:pic>
        <p:nvPicPr>
          <p:cNvPr id="8" name="Picture 2" descr="Biển báo nơi đỗ xe dành cho người tàn tật">
            <a:extLst>
              <a:ext uri="{FF2B5EF4-FFF2-40B4-BE49-F238E27FC236}">
                <a16:creationId xmlns:a16="http://schemas.microsoft.com/office/drawing/2014/main" xmlns="" id="{199E7E62-BA9C-B0AC-0BCC-2DDC8B521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502" r="7668" b="4418"/>
          <a:stretch/>
        </p:blipFill>
        <p:spPr bwMode="auto">
          <a:xfrm>
            <a:off x="8290408" y="2135639"/>
            <a:ext cx="1037272" cy="11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iển báo số I.423 Vị trí người đi bộ sang ngang | Nơi sản xuất giá rẻ Châu  Hưng 247">
            <a:extLst>
              <a:ext uri="{FF2B5EF4-FFF2-40B4-BE49-F238E27FC236}">
                <a16:creationId xmlns:a16="http://schemas.microsoft.com/office/drawing/2014/main" xmlns="" id="{0897A62F-890A-FF1A-49ED-6DB9E74C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8483" r="5319" b="16526"/>
          <a:stretch/>
        </p:blipFill>
        <p:spPr bwMode="auto">
          <a:xfrm>
            <a:off x="9957895" y="2235255"/>
            <a:ext cx="1128305" cy="10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iển báo 434a Bến xe buýt - Ý nghĩa của biển báo - HoaTieu.vn">
            <a:extLst>
              <a:ext uri="{FF2B5EF4-FFF2-40B4-BE49-F238E27FC236}">
                <a16:creationId xmlns:a16="http://schemas.microsoft.com/office/drawing/2014/main" xmlns="" id="{80D87467-BD17-AECA-0DAA-9D0F4C1C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77" y="4001294"/>
            <a:ext cx="1421606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iển báo cấm đi xe đạp - Biển báo giao thông số hiệu 110a">
            <a:extLst>
              <a:ext uri="{FF2B5EF4-FFF2-40B4-BE49-F238E27FC236}">
                <a16:creationId xmlns:a16="http://schemas.microsoft.com/office/drawing/2014/main" xmlns="" id="{1AF5041D-8994-102C-CF90-13153E90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28" y="2164657"/>
            <a:ext cx="1110726" cy="11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ển cấm đi ngược chiều - Biển báo giao thông số 102">
            <a:extLst>
              <a:ext uri="{FF2B5EF4-FFF2-40B4-BE49-F238E27FC236}">
                <a16:creationId xmlns:a16="http://schemas.microsoft.com/office/drawing/2014/main" xmlns="" id="{F23CF8F4-5D6F-A106-0761-B2473796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5" y="2185596"/>
            <a:ext cx="1142550" cy="1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ÁC BIỂN BÁO GIAO THÔNG: ĐƯỜNG GIAO NHAU VỚI ĐƯỜNG SẮT CÓ RÀO CHẮN">
            <a:extLst>
              <a:ext uri="{FF2B5EF4-FFF2-40B4-BE49-F238E27FC236}">
                <a16:creationId xmlns:a16="http://schemas.microsoft.com/office/drawing/2014/main" xmlns="" id="{71B29C70-E922-2715-A7E8-97D16183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43" y="2355422"/>
            <a:ext cx="1251452" cy="11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4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24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Impact</vt:lpstr>
      <vt:lpstr>Times New Roman</vt:lpstr>
      <vt:lpstr>UTM Avo</vt:lpstr>
      <vt:lpstr>等线</vt:lpstr>
      <vt:lpstr>Office Theme</vt:lpstr>
      <vt:lpstr>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</dc:creator>
  <cp:lastModifiedBy>2T</cp:lastModifiedBy>
  <cp:revision>29</cp:revision>
  <dcterms:created xsi:type="dcterms:W3CDTF">2022-07-14T14:14:00Z</dcterms:created>
  <dcterms:modified xsi:type="dcterms:W3CDTF">2026-04-13T02:51:25Z</dcterms:modified>
</cp:coreProperties>
</file>