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39B0F9"/>
    <a:srgbClr val="3864B2"/>
    <a:srgbClr val="FEBA40"/>
    <a:srgbClr val="FABE00"/>
    <a:srgbClr val="06A60A"/>
    <a:srgbClr val="FFFFFF"/>
    <a:srgbClr val="C7A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ần hiếu" userId="b235355b-11a8-4434-93eb-90082d25528e" providerId="ADAL" clId="{F968E231-BBC1-4A0F-9CEF-964C86E00E11}"/>
    <pc:docChg chg="modSld">
      <pc:chgData name="trần hiếu" userId="b235355b-11a8-4434-93eb-90082d25528e" providerId="ADAL" clId="{F968E231-BBC1-4A0F-9CEF-964C86E00E11}" dt="2023-02-17T03:41:29.643" v="3" actId="1076"/>
      <pc:docMkLst>
        <pc:docMk/>
      </pc:docMkLst>
      <pc:sldChg chg="modSp mod">
        <pc:chgData name="trần hiếu" userId="b235355b-11a8-4434-93eb-90082d25528e" providerId="ADAL" clId="{F968E231-BBC1-4A0F-9CEF-964C86E00E11}" dt="2023-02-17T03:41:29.643" v="3" actId="1076"/>
        <pc:sldMkLst>
          <pc:docMk/>
          <pc:sldMk cId="3967106922" sldId="353"/>
        </pc:sldMkLst>
        <pc:spChg chg="mod">
          <ac:chgData name="trần hiếu" userId="b235355b-11a8-4434-93eb-90082d25528e" providerId="ADAL" clId="{F968E231-BBC1-4A0F-9CEF-964C86E00E11}" dt="2023-02-17T03:41:29.643" v="3" actId="1076"/>
          <ac:spMkLst>
            <pc:docMk/>
            <pc:sldMk cId="3967106922" sldId="353"/>
            <ac:spMk id="6" creationId="{02EBF61B-D7CA-F205-63BB-1778FEAC56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1DDDD-8159-4469-B398-2DFDBE61707F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A6F6E-F152-4C08-8129-48BA133F8C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86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6E05A4-3C4E-5999-AD1E-7E175B1B0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7684351-713B-6E2D-B333-FA66AEF4A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9D47DF0-DE36-EDE6-B8B3-28B81EBB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F4DA1B-0E41-C819-867E-BFEAEDB24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5C3648A-76C6-A557-7E89-0048321D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07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18B3DA-A402-C9A8-C7C3-7A440A33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2EA4761-9BCB-8611-0030-BE49A09FC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D8CD39-5194-7BE7-786C-9E56873E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455818D-3202-F4E9-7FA0-3498DF7F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D7BEA8A-BCC3-EFED-3B1B-EC190D8C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855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B7B8B96-53D9-65F7-F5DF-D6DD38EAE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CF12BD3-76C5-8334-39EE-C3A1565F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B18D485-D30F-9F53-4C76-58DC34EC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B1402C-C3AC-B1D9-C905-98BAFF141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441CB5-37C9-BD5C-A585-87F57C8B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4236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45635C-C512-E4B0-DF27-B006248F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91BB7D-A6DD-8D04-2C51-740F3AED6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6A47AB-51E6-4EC5-B833-22E2063D5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DB0A6F-3665-DDFA-DAAD-B6688945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2EF83E-D4F1-56C4-D02E-E0E910A1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636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052B72-4328-817F-EF69-B49DCAEB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0A7C508-F470-BD7E-4785-456A7CEE1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7325C6F-68E3-1419-A1AD-433A26F3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FCF69E3-E8F3-4D8D-3CE3-F52B58DFA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06EA02-FAD9-0AA5-E39A-5A6EAFD5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880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68D141-A0A1-B67E-69A7-D196F946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72CBFD-AE73-6A7A-D5B7-753EAA1B2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7A02F4B-61FD-CC1A-03C9-D0F1848EC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50DD977-AFFC-392D-25A9-F9BC2CFBE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B20F2E6-AE26-499A-EB51-A275FF49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D30F0BA-2BBA-B120-5756-1528B131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433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D39674-3CED-6AF5-23C4-C95EE4E30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81FC8AE-2A82-22C9-E847-60B71BA16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F5C9E9E-0231-9269-D97B-E85781C20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D730380-0CF1-2ECA-004E-E277084F2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52A0687-73B9-205A-85A1-74F19FADB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DB37E3B-B6EB-ABB5-D7ED-87782A3D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B7DC389-C0A2-EC16-28C5-1E81BA97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FFFC008-C905-AB9B-DEA3-887CFE74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274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19E0B6-DC19-674A-BAF1-3D227EC9A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9134D4F-623C-4D41-EF49-977566F23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23FF33-0D84-5D9C-4DD6-F98C0D93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87E9514-D581-D996-0DA9-CD7658FE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619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15DA1D5-2EAF-E64E-13EA-122116D2C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DC8C5F6-9375-DF58-7FA8-7B59BCBE9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88E084-836B-F401-F56D-5A99F27E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37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B305A9-7C2C-9242-A5D8-4B86FC0B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9552D79-6840-614A-D248-2EFE277FD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70EF7F7-1455-A360-B14E-8AC7FE593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4F90DC6-F854-3653-DEB4-3025CB41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5B7992B-62A0-D156-9D63-81F4BAF0C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8BD8DE5-FAC0-7642-55C0-17AA9B4D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355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99D5FB-8955-AC55-840E-7FBA70C9A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E79D17D-0D0E-05C1-7D2D-579694E44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DCF7F83-4B48-85BE-6B65-CBE57B6B7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315013B-8CF2-0DBF-527A-C6718F7A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E1C4883-52ED-9E36-64F7-18824496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976FF57-C1D8-1880-76C9-C1A05713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67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B362459-D024-7C05-5DBA-A0AE9977F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683F27B-E0DC-E65A-CC1D-48EB5B5A6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88A837D-2CA2-EB7B-73FB-E67456B41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BBC1F-77B7-4FCB-B444-465730691DF9}" type="datetimeFigureOut">
              <a:rPr lang="vi-VN" smtClean="0"/>
              <a:t>13/04/2026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DDF8C2F-0CF3-A773-C95B-0C0483868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515A145-D130-3D76-B1D5-A60727777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E4A17-5AE9-4EA1-8C83-34A85CBF90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051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12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7.jpeg"/><Relationship Id="rId5" Type="http://schemas.microsoft.com/office/2007/relationships/hdphoto" Target="../media/hdphoto2.wdp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EA48793-A0D6-962C-F5C2-A7A906AC4899}"/>
              </a:ext>
            </a:extLst>
          </p:cNvPr>
          <p:cNvSpPr txBox="1"/>
          <p:nvPr/>
        </p:nvSpPr>
        <p:spPr>
          <a:xfrm>
            <a:off x="405642" y="126459"/>
            <a:ext cx="7105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TÌM HIỂU VỀ BIỂN BÁO GIAO THÔNG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E27EF05-D637-2A79-D45A-9CA929E4B3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4" y="692758"/>
            <a:ext cx="713750" cy="8259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7AB19D9-BC7B-FE38-0358-03113D7A4095}"/>
              </a:ext>
            </a:extLst>
          </p:cNvPr>
          <p:cNvSpPr txBox="1"/>
          <p:nvPr/>
        </p:nvSpPr>
        <p:spPr>
          <a:xfrm>
            <a:off x="1133476" y="662607"/>
            <a:ext cx="1059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sắc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Biển cấm đi ngược chiều - Biển báo giao thông số 102">
            <a:extLst>
              <a:ext uri="{FF2B5EF4-FFF2-40B4-BE49-F238E27FC236}">
                <a16:creationId xmlns="" xmlns:a16="http://schemas.microsoft.com/office/drawing/2014/main" id="{D3B6865F-9F8C-E6A5-3253-AE548969F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91" y="2514103"/>
            <a:ext cx="1372610" cy="1325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ÁC BIỂN BÁO GIAO THÔNG: ĐƯỜNG GIAO NHAU VỚI ĐƯỜNG SẮT CÓ RÀO CHẮN">
            <a:extLst>
              <a:ext uri="{FF2B5EF4-FFF2-40B4-BE49-F238E27FC236}">
                <a16:creationId xmlns="" xmlns:a16="http://schemas.microsoft.com/office/drawing/2014/main" id="{170DD95C-D27E-6794-01BD-2BB0452FB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574" y="2514103"/>
            <a:ext cx="1475797" cy="1325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iển báo 434a Bến xe buýt - Ý nghĩa của biển báo - HoaTieu.vn">
            <a:extLst>
              <a:ext uri="{FF2B5EF4-FFF2-40B4-BE49-F238E27FC236}">
                <a16:creationId xmlns="" xmlns:a16="http://schemas.microsoft.com/office/drawing/2014/main" id="{0A700CE5-9B99-235F-D4FC-031C1C032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744" y="2369903"/>
            <a:ext cx="1475797" cy="147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iển báo cấm đi xe đạp - Biển báo giao thông số hiệu 110a">
            <a:extLst>
              <a:ext uri="{FF2B5EF4-FFF2-40B4-BE49-F238E27FC236}">
                <a16:creationId xmlns="" xmlns:a16="http://schemas.microsoft.com/office/drawing/2014/main" id="{28918EC0-DED3-D0AE-A98F-3E862255F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914" y="2467434"/>
            <a:ext cx="1372610" cy="1372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Biển báo nơi đỗ xe dành cho người tàn tật">
            <a:extLst>
              <a:ext uri="{FF2B5EF4-FFF2-40B4-BE49-F238E27FC236}">
                <a16:creationId xmlns="" xmlns:a16="http://schemas.microsoft.com/office/drawing/2014/main" id="{44560DE6-206B-CB36-CD72-80EED46BD4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8" t="3502" r="7668" b="4418"/>
          <a:stretch/>
        </p:blipFill>
        <p:spPr bwMode="auto">
          <a:xfrm>
            <a:off x="10270897" y="2514103"/>
            <a:ext cx="1206728" cy="1325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Biển báo đi chậm W245a - Ý nghĩa của biển báo - HoaTieu.vn">
            <a:extLst>
              <a:ext uri="{FF2B5EF4-FFF2-40B4-BE49-F238E27FC236}">
                <a16:creationId xmlns="" xmlns:a16="http://schemas.microsoft.com/office/drawing/2014/main" id="{DFF3E1C1-1A0A-F8B7-D848-6F530768E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690" y="4740655"/>
            <a:ext cx="1575551" cy="157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Những biển báo tiếng Anh phổ biến ở Việt Nam. - Major Education - Học Tiếng  Anh Thật Dễ Dàng">
            <a:extLst>
              <a:ext uri="{FF2B5EF4-FFF2-40B4-BE49-F238E27FC236}">
                <a16:creationId xmlns="" xmlns:a16="http://schemas.microsoft.com/office/drawing/2014/main" id="{C1F4B230-6CA5-CBC9-13BA-94E9AE222C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5" t="3259" r="5475" b="29308"/>
          <a:stretch/>
        </p:blipFill>
        <p:spPr bwMode="auto">
          <a:xfrm flipH="1">
            <a:off x="3853132" y="4734762"/>
            <a:ext cx="1561376" cy="157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20D608D-6C1F-C7FA-43EF-30B5FE1FB6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67339" y="4740654"/>
            <a:ext cx="1575552" cy="1575552"/>
          </a:xfrm>
          <a:prstGeom prst="rect">
            <a:avLst/>
          </a:prstGeom>
        </p:spPr>
      </p:pic>
      <p:pic>
        <p:nvPicPr>
          <p:cNvPr id="9" name="Picture 8" descr="Biển báo số I.423 Vị trí người đi bộ sang ngang | Nơi sản xuất giá rẻ Châu  Hưng 247">
            <a:extLst>
              <a:ext uri="{FF2B5EF4-FFF2-40B4-BE49-F238E27FC236}">
                <a16:creationId xmlns="" xmlns:a16="http://schemas.microsoft.com/office/drawing/2014/main" id="{0B771793-57FB-0C67-C292-42415E79A6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" t="8483" r="5319" b="16526"/>
          <a:stretch/>
        </p:blipFill>
        <p:spPr bwMode="auto">
          <a:xfrm>
            <a:off x="8995011" y="4796326"/>
            <a:ext cx="1575552" cy="145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EBF9BCE-9BEB-AC23-288B-C0651A60CCDB}"/>
              </a:ext>
            </a:extLst>
          </p:cNvPr>
          <p:cNvSpPr/>
          <p:nvPr/>
        </p:nvSpPr>
        <p:spPr>
          <a:xfrm>
            <a:off x="169789" y="2278249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9B2BA003-737A-8DD3-3149-0A892AA62318}"/>
              </a:ext>
            </a:extLst>
          </p:cNvPr>
          <p:cNvSpPr/>
          <p:nvPr/>
        </p:nvSpPr>
        <p:spPr>
          <a:xfrm>
            <a:off x="2804766" y="2255022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B11D1677-C435-BE9F-09FE-56D2DA8FA678}"/>
              </a:ext>
            </a:extLst>
          </p:cNvPr>
          <p:cNvSpPr/>
          <p:nvPr/>
        </p:nvSpPr>
        <p:spPr>
          <a:xfrm>
            <a:off x="5052457" y="2278248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AD45E046-871A-6DAD-11CC-ECFC45AD953B}"/>
              </a:ext>
            </a:extLst>
          </p:cNvPr>
          <p:cNvSpPr/>
          <p:nvPr/>
        </p:nvSpPr>
        <p:spPr>
          <a:xfrm>
            <a:off x="7542164" y="2281041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B8914BA8-E8CA-1318-FD45-146FDE383EBC}"/>
              </a:ext>
            </a:extLst>
          </p:cNvPr>
          <p:cNvSpPr/>
          <p:nvPr/>
        </p:nvSpPr>
        <p:spPr>
          <a:xfrm>
            <a:off x="9709168" y="2231580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261096B2-CA81-6CAA-B7C4-DDA1FD7898D4}"/>
              </a:ext>
            </a:extLst>
          </p:cNvPr>
          <p:cNvSpPr/>
          <p:nvPr/>
        </p:nvSpPr>
        <p:spPr>
          <a:xfrm>
            <a:off x="1133476" y="4632829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g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269C9A2C-694D-5BA4-B660-4896DCE57703}"/>
              </a:ext>
            </a:extLst>
          </p:cNvPr>
          <p:cNvSpPr/>
          <p:nvPr/>
        </p:nvSpPr>
        <p:spPr>
          <a:xfrm>
            <a:off x="3400086" y="4632829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AC247EB0-18C7-C340-BEE2-E08E0D1D7D33}"/>
              </a:ext>
            </a:extLst>
          </p:cNvPr>
          <p:cNvSpPr/>
          <p:nvPr/>
        </p:nvSpPr>
        <p:spPr>
          <a:xfrm>
            <a:off x="5675278" y="4632828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i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902403A0-E824-229F-0165-DE53039D6502}"/>
              </a:ext>
            </a:extLst>
          </p:cNvPr>
          <p:cNvSpPr/>
          <p:nvPr/>
        </p:nvSpPr>
        <p:spPr>
          <a:xfrm>
            <a:off x="8451202" y="4636816"/>
            <a:ext cx="471707" cy="4717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k</a:t>
            </a:r>
            <a:endParaRPr lang="vi-VN" sz="2400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FE0E6FE-899A-F378-7C81-A0E92D1CBDD0}"/>
              </a:ext>
            </a:extLst>
          </p:cNvPr>
          <p:cNvSpPr txBox="1"/>
          <p:nvPr/>
        </p:nvSpPr>
        <p:spPr>
          <a:xfrm>
            <a:off x="268813" y="3941977"/>
            <a:ext cx="205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Cấm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chiều</a:t>
            </a:r>
            <a:endParaRPr lang="vi-VN" dirty="0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3E0968A-E1EC-CB30-678C-A953DC5F6C96}"/>
              </a:ext>
            </a:extLst>
          </p:cNvPr>
          <p:cNvSpPr txBox="1"/>
          <p:nvPr/>
        </p:nvSpPr>
        <p:spPr>
          <a:xfrm>
            <a:off x="2619075" y="3941977"/>
            <a:ext cx="2221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Giao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sắt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rào</a:t>
            </a:r>
            <a:r>
              <a:rPr lang="en-US" dirty="0"/>
              <a:t> </a:t>
            </a:r>
            <a:r>
              <a:rPr lang="en-US" dirty="0" err="1"/>
              <a:t>chắn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0B4A0FBB-37AE-F060-9CB1-29F522B9B517}"/>
              </a:ext>
            </a:extLst>
          </p:cNvPr>
          <p:cNvSpPr txBox="1"/>
          <p:nvPr/>
        </p:nvSpPr>
        <p:spPr>
          <a:xfrm>
            <a:off x="5535811" y="3965186"/>
            <a:ext cx="1287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Bến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buýt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871004DB-9894-8C7A-E620-A49A94EF5786}"/>
              </a:ext>
            </a:extLst>
          </p:cNvPr>
          <p:cNvSpPr txBox="1"/>
          <p:nvPr/>
        </p:nvSpPr>
        <p:spPr>
          <a:xfrm>
            <a:off x="7954902" y="3937593"/>
            <a:ext cx="1276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Cấm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đạp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D58355D-7A00-E18B-7D12-EC98B6A17BD4}"/>
              </a:ext>
            </a:extLst>
          </p:cNvPr>
          <p:cNvSpPr txBox="1"/>
          <p:nvPr/>
        </p:nvSpPr>
        <p:spPr>
          <a:xfrm>
            <a:off x="9844812" y="3942054"/>
            <a:ext cx="2058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dành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khuyết</a:t>
            </a:r>
            <a:r>
              <a:rPr lang="en-US" dirty="0"/>
              <a:t> </a:t>
            </a:r>
            <a:r>
              <a:rPr lang="en-US" dirty="0" err="1"/>
              <a:t>tật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E7CEA07B-2F91-BE82-8DFD-39D6A0AD3ECE}"/>
              </a:ext>
            </a:extLst>
          </p:cNvPr>
          <p:cNvSpPr txBox="1"/>
          <p:nvPr/>
        </p:nvSpPr>
        <p:spPr>
          <a:xfrm>
            <a:off x="1669776" y="6310314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chậm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95A66E84-43B2-123F-195B-5D49B2672102}"/>
              </a:ext>
            </a:extLst>
          </p:cNvPr>
          <p:cNvSpPr txBox="1"/>
          <p:nvPr/>
        </p:nvSpPr>
        <p:spPr>
          <a:xfrm>
            <a:off x="3763229" y="6323242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Cấm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bộ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E11F6D1A-9B3C-A756-011A-93D729E70CE7}"/>
              </a:ext>
            </a:extLst>
          </p:cNvPr>
          <p:cNvSpPr txBox="1"/>
          <p:nvPr/>
        </p:nvSpPr>
        <p:spPr>
          <a:xfrm>
            <a:off x="6280708" y="6188521"/>
            <a:ext cx="1548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Giao </a:t>
            </a:r>
            <a:r>
              <a:rPr lang="en-US" dirty="0" err="1"/>
              <a:t>nhau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ưu</a:t>
            </a:r>
            <a:r>
              <a:rPr lang="en-US" dirty="0"/>
              <a:t> </a:t>
            </a:r>
            <a:r>
              <a:rPr lang="en-US" dirty="0" err="1"/>
              <a:t>tiên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93037A55-6CE6-50B4-2CA8-C6EED1C00B5D}"/>
              </a:ext>
            </a:extLst>
          </p:cNvPr>
          <p:cNvSpPr txBox="1"/>
          <p:nvPr/>
        </p:nvSpPr>
        <p:spPr>
          <a:xfrm>
            <a:off x="8871319" y="6201328"/>
            <a:ext cx="1822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sang </a:t>
            </a:r>
            <a:r>
              <a:rPr lang="en-US" dirty="0" err="1"/>
              <a:t>ngang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930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1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101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</dc:creator>
  <cp:lastModifiedBy>2T</cp:lastModifiedBy>
  <cp:revision>31</cp:revision>
  <dcterms:created xsi:type="dcterms:W3CDTF">2022-07-14T14:14:00Z</dcterms:created>
  <dcterms:modified xsi:type="dcterms:W3CDTF">2026-04-13T02:57:30Z</dcterms:modified>
</cp:coreProperties>
</file>