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39B0F9"/>
    <a:srgbClr val="3864B2"/>
    <a:srgbClr val="FEBA40"/>
    <a:srgbClr val="FABE00"/>
    <a:srgbClr val="06A60A"/>
    <a:srgbClr val="FFFFFF"/>
    <a:srgbClr val="C7A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ần hiếu" userId="b235355b-11a8-4434-93eb-90082d25528e" providerId="ADAL" clId="{F968E231-BBC1-4A0F-9CEF-964C86E00E11}"/>
    <pc:docChg chg="modSld">
      <pc:chgData name="trần hiếu" userId="b235355b-11a8-4434-93eb-90082d25528e" providerId="ADAL" clId="{F968E231-BBC1-4A0F-9CEF-964C86E00E11}" dt="2023-02-17T03:41:29.643" v="3" actId="1076"/>
      <pc:docMkLst>
        <pc:docMk/>
      </pc:docMkLst>
      <pc:sldChg chg="modSp mod">
        <pc:chgData name="trần hiếu" userId="b235355b-11a8-4434-93eb-90082d25528e" providerId="ADAL" clId="{F968E231-BBC1-4A0F-9CEF-964C86E00E11}" dt="2023-02-17T03:41:29.643" v="3" actId="1076"/>
        <pc:sldMkLst>
          <pc:docMk/>
          <pc:sldMk cId="3967106922" sldId="353"/>
        </pc:sldMkLst>
        <pc:spChg chg="mod">
          <ac:chgData name="trần hiếu" userId="b235355b-11a8-4434-93eb-90082d25528e" providerId="ADAL" clId="{F968E231-BBC1-4A0F-9CEF-964C86E00E11}" dt="2023-02-17T03:41:29.643" v="3" actId="1076"/>
          <ac:spMkLst>
            <pc:docMk/>
            <pc:sldMk cId="3967106922" sldId="353"/>
            <ac:spMk id="6" creationId="{02EBF61B-D7CA-F205-63BB-1778FEAC56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1DDDD-8159-4469-B398-2DFDBE61707F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A6F6E-F152-4C08-8129-48BA133F8C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86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6E05A4-3C4E-5999-AD1E-7E175B1B0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7684351-713B-6E2D-B333-FA66AEF4A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D47DF0-DE36-EDE6-B8B3-28B81EBB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F4DA1B-0E41-C819-867E-BFEAEDB24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C3648A-76C6-A557-7E89-0048321D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07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18B3DA-A402-C9A8-C7C3-7A440A33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EA4761-9BCB-8611-0030-BE49A09FC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D8CD39-5194-7BE7-786C-9E56873E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55818D-3202-F4E9-7FA0-3498DF7F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7BEA8A-BCC3-EFED-3B1B-EC190D8C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855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B7B8B96-53D9-65F7-F5DF-D6DD38EAE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CF12BD3-76C5-8334-39EE-C3A1565F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18D485-D30F-9F53-4C76-58DC34EC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B1402C-C3AC-B1D9-C905-98BAFF14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441CB5-37C9-BD5C-A585-87F57C8B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4236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45635C-C512-E4B0-DF27-B006248F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91BB7D-A6DD-8D04-2C51-740F3AED6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6A47AB-51E6-4EC5-B833-22E2063D5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DB0A6F-3665-DDFA-DAAD-B6688945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2EF83E-D4F1-56C4-D02E-E0E910A1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636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052B72-4328-817F-EF69-B49DCAEB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A7C508-F470-BD7E-4785-456A7CEE1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325C6F-68E3-1419-A1AD-433A26F3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CF69E3-E8F3-4D8D-3CE3-F52B58DFA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06EA02-FAD9-0AA5-E39A-5A6EAFD5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880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68D141-A0A1-B67E-69A7-D196F946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72CBFD-AE73-6A7A-D5B7-753EAA1B2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7A02F4B-61FD-CC1A-03C9-D0F1848EC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0DD977-AFFC-392D-25A9-F9BC2CFBE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20F2E6-AE26-499A-EB51-A275FF49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D30F0BA-2BBA-B120-5756-1528B131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433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D39674-3CED-6AF5-23C4-C95EE4E30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81FC8AE-2A82-22C9-E847-60B71BA16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F5C9E9E-0231-9269-D97B-E85781C20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D730380-0CF1-2ECA-004E-E277084F2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52A0687-73B9-205A-85A1-74F19FADB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DB37E3B-B6EB-ABB5-D7ED-87782A3D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B7DC389-C0A2-EC16-28C5-1E81BA97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FFFC008-C905-AB9B-DEA3-887CFE74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274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19E0B6-DC19-674A-BAF1-3D227EC9A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9134D4F-623C-4D41-EF49-977566F23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23FF33-0D84-5D9C-4DD6-F98C0D93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87E9514-D581-D996-0DA9-CD7658FE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619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15DA1D5-2EAF-E64E-13EA-122116D2C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C8C5F6-9375-DF58-7FA8-7B59BCBE9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88E084-836B-F401-F56D-5A99F27E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37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305A9-7C2C-9242-A5D8-4B86FC0B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552D79-6840-614A-D248-2EFE277FD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0EF7F7-1455-A360-B14E-8AC7FE593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F90DC6-F854-3653-DEB4-3025CB41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5B7992B-62A0-D156-9D63-81F4BAF0C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BD8DE5-FAC0-7642-55C0-17AA9B4D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355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99D5FB-8955-AC55-840E-7FBA70C9A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E79D17D-0D0E-05C1-7D2D-579694E44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CF7F83-4B48-85BE-6B65-CBE57B6B7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315013B-8CF2-0DBF-527A-C6718F7A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1C4883-52ED-9E36-64F7-18824496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976FF57-C1D8-1880-76C9-C1A05713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67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B362459-D024-7C05-5DBA-A0AE9977F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83F27B-E0DC-E65A-CC1D-48EB5B5A6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8A837D-2CA2-EB7B-73FB-E67456B41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DF8C2F-0CF3-A773-C95B-0C0483868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15A145-D130-3D76-B1D5-A60727777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051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FFC6EBF-7F6E-6517-8B5D-C25CDD3CD509}"/>
              </a:ext>
            </a:extLst>
          </p:cNvPr>
          <p:cNvSpPr txBox="1"/>
          <p:nvPr/>
        </p:nvSpPr>
        <p:spPr>
          <a:xfrm>
            <a:off x="511861" y="148276"/>
            <a:ext cx="7916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3FAF1E68-2D79-12FF-AC74-AA8240213F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61" y="3898758"/>
            <a:ext cx="713750" cy="82596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585CCF3-26C9-A99E-7DE7-641989729645}"/>
              </a:ext>
            </a:extLst>
          </p:cNvPr>
          <p:cNvSpPr txBox="1"/>
          <p:nvPr/>
        </p:nvSpPr>
        <p:spPr>
          <a:xfrm>
            <a:off x="1301811" y="3948096"/>
            <a:ext cx="1059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lựa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cấm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30B6C488-2C44-626B-4ADF-C76DA7F66666}"/>
              </a:ext>
            </a:extLst>
          </p:cNvPr>
          <p:cNvCxnSpPr>
            <a:cxnSpLocks/>
          </p:cNvCxnSpPr>
          <p:nvPr/>
        </p:nvCxnSpPr>
        <p:spPr>
          <a:xfrm>
            <a:off x="7358743" y="500743"/>
            <a:ext cx="0" cy="3398015"/>
          </a:xfrm>
          <a:prstGeom prst="line">
            <a:avLst/>
          </a:prstGeom>
          <a:ln w="571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67826DD8-F51E-C677-1BDC-045368BB3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707075"/>
              </p:ext>
            </p:extLst>
          </p:nvPr>
        </p:nvGraphicFramePr>
        <p:xfrm>
          <a:off x="1776000" y="4834291"/>
          <a:ext cx="8640000" cy="1875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>
                  <a:extLst>
                    <a:ext uri="{9D8B030D-6E8A-4147-A177-3AD203B41FA5}">
                      <a16:colId xmlns:a16="http://schemas.microsoft.com/office/drawing/2014/main" xmlns="" val="3805361046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xmlns="" val="751804631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xmlns="" val="1119679076"/>
                    </a:ext>
                  </a:extLst>
                </a:gridCol>
              </a:tblGrid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Tên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bộ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phận</a:t>
                      </a:r>
                      <a:endParaRPr lang="vi-VN" sz="2400" dirty="0"/>
                    </a:p>
                  </a:txBody>
                  <a:tcPr anchor="ctr"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Vật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liệu</a:t>
                      </a:r>
                      <a:r>
                        <a:rPr lang="en-US" sz="2400" dirty="0"/>
                        <a:t>/</a:t>
                      </a:r>
                      <a:r>
                        <a:rPr lang="en-US" sz="2400" dirty="0" err="1"/>
                        <a:t>Dụng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cụ</a:t>
                      </a:r>
                      <a:endParaRPr lang="vi-VN" sz="2400" dirty="0"/>
                    </a:p>
                  </a:txBody>
                  <a:tcPr anchor="ctr"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Số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lượng</a:t>
                      </a:r>
                      <a:endParaRPr lang="vi-VN" sz="2400" dirty="0"/>
                    </a:p>
                  </a:txBody>
                  <a:tcPr anchor="ctr">
                    <a:solidFill>
                      <a:srgbClr val="3864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0391402"/>
                  </a:ext>
                </a:extLst>
              </a:tr>
              <a:tr h="65468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/>
                        <a:t>Biển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báo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/>
                        <a:t>Giấy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thủ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công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màu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đỏ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01 </a:t>
                      </a:r>
                      <a:r>
                        <a:rPr lang="en-US" sz="2200" dirty="0" err="1"/>
                        <a:t>tờ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9146320"/>
                  </a:ext>
                </a:extLst>
              </a:tr>
              <a:tr h="65468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?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?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?</a:t>
                      </a:r>
                      <a:endParaRPr lang="vi-VN" sz="2200" dirty="0"/>
                    </a:p>
                  </a:txBody>
                  <a:tcPr anchor="ctr">
                    <a:solidFill>
                      <a:srgbClr val="39B0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522183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6AFB947-22CE-8FF2-0608-817805359B2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172"/>
          <a:stretch/>
        </p:blipFill>
        <p:spPr>
          <a:xfrm>
            <a:off x="1388870" y="588056"/>
            <a:ext cx="4621402" cy="33980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622367F-4E60-9770-D953-512A27572A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2937" y="447038"/>
            <a:ext cx="2810193" cy="350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58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FFC6EBF-7F6E-6517-8B5D-C25CDD3CD509}"/>
              </a:ext>
            </a:extLst>
          </p:cNvPr>
          <p:cNvSpPr txBox="1"/>
          <p:nvPr/>
        </p:nvSpPr>
        <p:spPr>
          <a:xfrm>
            <a:off x="511861" y="148276"/>
            <a:ext cx="7916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picture containing decorated&#10;&#10;Description automatically generated">
            <a:extLst>
              <a:ext uri="{FF2B5EF4-FFF2-40B4-BE49-F238E27FC236}">
                <a16:creationId xmlns:a16="http://schemas.microsoft.com/office/drawing/2014/main" xmlns="" id="{1840ADA1-9417-5CC5-4BB4-91CFBA8C8F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97"/>
          <a:stretch/>
        </p:blipFill>
        <p:spPr>
          <a:xfrm>
            <a:off x="511861" y="711363"/>
            <a:ext cx="706917" cy="7813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213AF6F-7261-4FE9-D6F0-B803EE34AC83}"/>
              </a:ext>
            </a:extLst>
          </p:cNvPr>
          <p:cNvSpPr txBox="1"/>
          <p:nvPr/>
        </p:nvSpPr>
        <p:spPr>
          <a:xfrm>
            <a:off x="1305864" y="871212"/>
            <a:ext cx="105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BA52BBD-2220-0D42-DD93-7C2CFB611E36}"/>
              </a:ext>
            </a:extLst>
          </p:cNvPr>
          <p:cNvSpPr/>
          <p:nvPr/>
        </p:nvSpPr>
        <p:spPr>
          <a:xfrm>
            <a:off x="511861" y="1643743"/>
            <a:ext cx="1632625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vi-V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0294516-D8CA-50B1-F8AC-A89AB86912A7}"/>
              </a:ext>
            </a:extLst>
          </p:cNvPr>
          <p:cNvSpPr txBox="1"/>
          <p:nvPr/>
        </p:nvSpPr>
        <p:spPr>
          <a:xfrm>
            <a:off x="2144486" y="1643743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endParaRPr lang="vi-V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F90AAA2-E499-0779-47C0-8C2FE8554835}"/>
              </a:ext>
            </a:extLst>
          </p:cNvPr>
          <p:cNvSpPr txBox="1"/>
          <p:nvPr/>
        </p:nvSpPr>
        <p:spPr>
          <a:xfrm>
            <a:off x="511861" y="2263874"/>
            <a:ext cx="105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6 cm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thủ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đỏ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7AFCFBB-FAF0-2258-E6F1-E78238388BD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4822"/>
          <a:stretch/>
        </p:blipFill>
        <p:spPr>
          <a:xfrm>
            <a:off x="993117" y="3036405"/>
            <a:ext cx="2481584" cy="34786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C024229-97B2-6E04-E2B9-415791068E2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888" r="51337"/>
          <a:stretch/>
        </p:blipFill>
        <p:spPr>
          <a:xfrm>
            <a:off x="3598507" y="3036404"/>
            <a:ext cx="2343367" cy="34786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DF33404-6F25-2117-A3BC-2001DF87ED0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9406" r="25981"/>
          <a:stretch/>
        </p:blipFill>
        <p:spPr>
          <a:xfrm>
            <a:off x="6167535" y="3036404"/>
            <a:ext cx="2425959" cy="34786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951CC044-247C-6960-A792-99552B9934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4822" t="1" b="1"/>
          <a:stretch/>
        </p:blipFill>
        <p:spPr>
          <a:xfrm>
            <a:off x="8819155" y="3036403"/>
            <a:ext cx="2481584" cy="347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8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 animBg="1"/>
      <p:bldP spid="4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98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</dc:creator>
  <cp:lastModifiedBy>2T</cp:lastModifiedBy>
  <cp:revision>27</cp:revision>
  <dcterms:created xsi:type="dcterms:W3CDTF">2022-07-14T14:14:00Z</dcterms:created>
  <dcterms:modified xsi:type="dcterms:W3CDTF">2026-04-13T03:00:45Z</dcterms:modified>
</cp:coreProperties>
</file>