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sldIdLst>
    <p:sldId id="268" r:id="rId5"/>
    <p:sldId id="258" r:id="rId6"/>
    <p:sldId id="262" r:id="rId7"/>
    <p:sldId id="263" r:id="rId8"/>
    <p:sldId id="264" r:id="rId9"/>
    <p:sldId id="265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o Chi Thanh" userId="d69abfdf-d611-4b7a-af6a-1faa29f23d14" providerId="ADAL" clId="{05CF965C-DE19-445F-BC9A-8E6AFBE2379A}"/>
    <pc:docChg chg="modSld">
      <pc:chgData name="Ngo Chi Thanh" userId="d69abfdf-d611-4b7a-af6a-1faa29f23d14" providerId="ADAL" clId="{05CF965C-DE19-445F-BC9A-8E6AFBE2379A}" dt="2023-01-31T08:40:43.905" v="8" actId="20577"/>
      <pc:docMkLst>
        <pc:docMk/>
      </pc:docMkLst>
      <pc:sldChg chg="modSp mod">
        <pc:chgData name="Ngo Chi Thanh" userId="d69abfdf-d611-4b7a-af6a-1faa29f23d14" providerId="ADAL" clId="{05CF965C-DE19-445F-BC9A-8E6AFBE2379A}" dt="2023-01-31T08:40:43.905" v="8" actId="20577"/>
        <pc:sldMkLst>
          <pc:docMk/>
          <pc:sldMk cId="716657378" sldId="261"/>
        </pc:sldMkLst>
        <pc:spChg chg="mod">
          <ac:chgData name="Ngo Chi Thanh" userId="d69abfdf-d611-4b7a-af6a-1faa29f23d14" providerId="ADAL" clId="{05CF965C-DE19-445F-BC9A-8E6AFBE2379A}" dt="2023-01-31T08:40:43.905" v="8" actId="20577"/>
          <ac:spMkLst>
            <pc:docMk/>
            <pc:sldMk cId="716657378" sldId="261"/>
            <ac:spMk id="5" creationId="{E7331185-6E27-F870-EC96-D6FB610E3C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7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2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5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9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9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6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1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7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0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6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87400" y="525463"/>
            <a:ext cx="11015663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FF0066"/>
                </a:solidFill>
                <a:latin typeface="Times New Roman" pitchFamily="18" charset="0"/>
              </a:rPr>
              <a:t>TRƯỜNG TIỂU HỌC ĐA PHÚC</a:t>
            </a:r>
            <a:endParaRPr lang="vi-VN" altLang="en-US" sz="33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63" y="2160588"/>
            <a:ext cx="11869737" cy="421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spcBef>
                <a:spcPts val="1350"/>
              </a:spcBef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TUẦN 21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800600"/>
            <a:ext cx="2225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807" y="38894"/>
            <a:ext cx="103663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0738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7F96AE-5C99-100D-5E42-9CF048DD3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61" y="103932"/>
            <a:ext cx="10830878" cy="665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78875" cy="60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6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827" y="237026"/>
            <a:ext cx="11840674" cy="29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500" y="62557"/>
            <a:ext cx="10660062" cy="67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4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7" y="908050"/>
            <a:ext cx="11920326" cy="43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7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331185-6E27-F870-EC96-D6FB610E3C3A}"/>
              </a:ext>
            </a:extLst>
          </p:cNvPr>
          <p:cNvSpPr txBox="1"/>
          <p:nvPr/>
        </p:nvSpPr>
        <p:spPr>
          <a:xfrm>
            <a:off x="159434" y="302987"/>
            <a:ext cx="11873131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ần tuân thủ 10 nguyên tắc an toàn thực phẩm do Cục An toàn thực phẩm, Bộ Y tế hướng dẫn:</a:t>
            </a:r>
          </a:p>
          <a:p>
            <a:pPr algn="just"/>
            <a:r>
              <a:rPr lang="vi-VN" sz="1800" b="0" i="0" dirty="0">
                <a:solidFill>
                  <a:srgbClr val="5E5E5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n-GB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 thực phẩm an toàn</a:t>
            </a:r>
          </a:p>
          <a:p>
            <a:pPr algn="l">
              <a:buFont typeface="+mj-lt"/>
              <a:buAutoNum type="arabicPeriod"/>
            </a:pPr>
            <a:r>
              <a:rPr lang="en-GB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Nấu 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thức ăn</a:t>
            </a:r>
          </a:p>
          <a:p>
            <a:pPr algn="l">
              <a:buFont typeface="+mj-lt"/>
              <a:buAutoNum type="arabicPeriod"/>
            </a:pPr>
            <a:r>
              <a:rPr lang="en-GB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 ngay khi thức ăn vừa được nấu chín</a:t>
            </a:r>
          </a:p>
          <a:p>
            <a:pPr algn="l">
              <a:buFont typeface="+mj-lt"/>
              <a:buAutoNum type="arabicPeriod"/>
            </a:pPr>
            <a:r>
              <a:rPr lang="en-GB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cẩn thận thực phẩm đã nấu chín</a:t>
            </a:r>
          </a:p>
          <a:p>
            <a:pPr algn="l">
              <a:buFont typeface="+mj-lt"/>
              <a:buAutoNum type="arabicPeriod"/>
            </a:pPr>
            <a:r>
              <a:rPr lang="en-GB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Đun 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lại thực phẩm trước khi ăn</a:t>
            </a:r>
          </a:p>
          <a:p>
            <a:pPr algn="l">
              <a:buFont typeface="+mj-lt"/>
              <a:buAutoNum type="arabicPeriod"/>
            </a:pPr>
            <a:r>
              <a:rPr lang="en-GB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để lẫn thực phẩm sống và chín</a:t>
            </a:r>
          </a:p>
          <a:p>
            <a:pPr algn="l">
              <a:buFont typeface="+mj-lt"/>
              <a:buAutoNum type="arabicPeriod"/>
            </a:pPr>
            <a:r>
              <a:rPr lang="en-GB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 giữ tay chế biến thực phẩm sạch sẽ</a:t>
            </a:r>
          </a:p>
          <a:p>
            <a:pPr algn="l">
              <a:buFont typeface="+mj-lt"/>
              <a:buAutoNum type="arabicPeriod"/>
            </a:pPr>
            <a:r>
              <a:rPr lang="en-GB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 bề mặt chế biến, bếp luôn khô ráo, sạch sẽ</a:t>
            </a:r>
          </a:p>
          <a:p>
            <a:pPr algn="l">
              <a:buFont typeface="+mj-lt"/>
              <a:buAutoNum type="arabicPeriod"/>
            </a:pPr>
            <a:r>
              <a:rPr lang="en-GB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 vệ thực phẩm khỏi các loài côn trùng, loài gặm nhấm và các động vật khác</a:t>
            </a:r>
          </a:p>
          <a:p>
            <a:pPr algn="l">
              <a:buFont typeface="+mj-lt"/>
              <a:buAutoNum type="arabicPeriod"/>
            </a:pPr>
            <a:r>
              <a:rPr lang="en-GB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nguồn nước sạch</a:t>
            </a: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5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08857"/>
            <a:ext cx="9842500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c2b7fd-1621-47c8-bc2b-c71f012e6f7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B3F13A8C811740A63DEBE5B1AFDF11" ma:contentTypeVersion="17" ma:contentTypeDescription="Create a new document." ma:contentTypeScope="" ma:versionID="e001090f97eb065d2d9dd72bfedd8029">
  <xsd:schema xmlns:xsd="http://www.w3.org/2001/XMLSchema" xmlns:xs="http://www.w3.org/2001/XMLSchema" xmlns:p="http://schemas.microsoft.com/office/2006/metadata/properties" xmlns:ns3="bec2b7fd-1621-47c8-bc2b-c71f012e6f79" xmlns:ns4="8a452160-750b-4c61-8f8e-c172090b0741" targetNamespace="http://schemas.microsoft.com/office/2006/metadata/properties" ma:root="true" ma:fieldsID="29befbf5322bb4721f239e428f226a88" ns3:_="" ns4:_="">
    <xsd:import namespace="bec2b7fd-1621-47c8-bc2b-c71f012e6f79"/>
    <xsd:import namespace="8a452160-750b-4c61-8f8e-c172090b07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2b7fd-1621-47c8-bc2b-c71f012e6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52160-750b-4c61-8f8e-c172090b074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34269-2092-4053-9505-7144A7BBA20F}">
  <ds:schemaRefs>
    <ds:schemaRef ds:uri="bec2b7fd-1621-47c8-bc2b-c71f012e6f79"/>
    <ds:schemaRef ds:uri="http://purl.org/dc/elements/1.1/"/>
    <ds:schemaRef ds:uri="http://schemas.openxmlformats.org/package/2006/metadata/core-properties"/>
    <ds:schemaRef ds:uri="8a452160-750b-4c61-8f8e-c172090b0741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A8C441-CC86-4EA4-975C-A995CC90A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846110-99CB-4AB8-B80D-1DA2EA962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2b7fd-1621-47c8-bc2b-c71f012e6f79"/>
    <ds:schemaRef ds:uri="8a452160-750b-4c61-8f8e-c172090b07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58</Words>
  <Application>Microsoft Office PowerPoint</Application>
  <PresentationFormat>Custom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TRẢI NGHIỆM</dc:title>
  <dc:creator>Ngo Chi Thanh</dc:creator>
  <cp:lastModifiedBy>Windows 10</cp:lastModifiedBy>
  <cp:revision>5</cp:revision>
  <dcterms:created xsi:type="dcterms:W3CDTF">2023-01-29T15:35:04Z</dcterms:created>
  <dcterms:modified xsi:type="dcterms:W3CDTF">2026-04-10T08:13:55Z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0x01010032B3F13A8C811740A63DEBE5B1AFDF11</vt:lpwstr>
  </property>
</Properties>
</file>