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48" r:id="rId2"/>
    <p:sldId id="435" r:id="rId3"/>
    <p:sldId id="436" r:id="rId4"/>
    <p:sldId id="438" r:id="rId5"/>
    <p:sldId id="441" r:id="rId6"/>
    <p:sldId id="442" r:id="rId7"/>
    <p:sldId id="445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-780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3C780-9452-452D-A3A4-06DBD1C728E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4E57-DE9A-43BB-BB44-A2563E69B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27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1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9F6BC1-4AFE-878F-1D88-9C7E152B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69D66A-9CF1-866D-8654-14E7E0CD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EA37DF-77AD-2E9E-2C2B-298D0020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0C35D-5C96-464C-A01F-A6D793F65F35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575184-D442-EC05-8E92-39F7B722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BB1C24-2281-5BCA-E646-B383E74F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4762A7-E0D3-4DAB-9437-1568915968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6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3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4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0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85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87400" y="525463"/>
            <a:ext cx="11015663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FF0066"/>
                </a:solidFill>
                <a:latin typeface="Times New Roman" pitchFamily="18" charset="0"/>
              </a:rPr>
              <a:t>TRƯỜNG TIỂU HỌC ĐA PHÚC</a:t>
            </a:r>
            <a:endParaRPr lang="vi-VN" altLang="en-US" sz="33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63" y="2160588"/>
            <a:ext cx="11869737" cy="405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spcBef>
                <a:spcPts val="1350"/>
              </a:spcBef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TUẦN 22 – TIÊT 3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TUẦN 22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  <a:p>
            <a:pPr algn="ctr" eaLnBrk="1" hangingPunct="1">
              <a:spcBef>
                <a:spcPts val="135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800600"/>
            <a:ext cx="2225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807" y="38894"/>
            <a:ext cx="103663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5546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xmlns="" id="{CFC87605-0DB2-4959-8FCE-462F7544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0" y="905416"/>
            <a:ext cx="7596755" cy="6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xmlns="" id="{62AC3A37-B9A2-41E5-B55F-F3BE4C46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736DFD-5C8B-4031-822A-3FACD7AD7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953" y="2278510"/>
            <a:ext cx="635258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A5A564-4E95-4369-BBFE-119FCF5F32C2}"/>
              </a:ext>
            </a:extLst>
          </p:cNvPr>
          <p:cNvSpPr txBox="1"/>
          <p:nvPr/>
        </p:nvSpPr>
        <p:spPr>
          <a:xfrm>
            <a:off x="961439" y="926186"/>
            <a:ext cx="10896732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3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xmlns="" id="{8C9034D8-FD36-48C7-9467-2021A7FC4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71" y="1417041"/>
            <a:ext cx="7066293" cy="56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EF7F3E-63CA-4A23-ABEE-DDE475014CB5}"/>
              </a:ext>
            </a:extLst>
          </p:cNvPr>
          <p:cNvSpPr txBox="1"/>
          <p:nvPr/>
        </p:nvSpPr>
        <p:spPr>
          <a:xfrm>
            <a:off x="3402399" y="2490678"/>
            <a:ext cx="5608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xmlns="" id="{5F22D2A6-47F1-4757-A5BF-BF86D6E3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125D32-BD2A-46EC-9A63-53A781F2B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146" y="1379944"/>
            <a:ext cx="639525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F196652D-885C-4C78-A861-8D64E14F2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A31777F-E072-4EEF-B3C9-7D0F473BFA21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5F4A9F77-9193-461A-A47A-2166372DD5BD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191638DA-6195-4DAD-A378-F7CA7DC93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3570296" y="888292"/>
            <a:ext cx="5110222" cy="321449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4D3BA08A-B1E2-414F-95BC-F0B8A531B7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4617" y="392955"/>
            <a:ext cx="2677032" cy="4534847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CC5674A5-DB1F-40C7-925E-0643CB747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xmlns="" id="{04BA04E8-CB60-4106-A2DF-A8ED649FD46B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xmlns="" id="{77526AF0-8423-4F3C-9BC0-62DAA776985E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CD6F29D8-B5EC-4543-B913-DB9229387C39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xmlns="" id="{1F33DADA-725F-4509-9067-ED716B412989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xmlns="" id="{24FAF6D8-40EA-4B5F-860E-C5692B9F08E9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xmlns="" id="{69E258FD-55BA-4F54-882C-F3C985BC770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4" name="Picture 18">
            <a:extLst>
              <a:ext uri="{FF2B5EF4-FFF2-40B4-BE49-F238E27FC236}">
                <a16:creationId xmlns:a16="http://schemas.microsoft.com/office/drawing/2014/main" xmlns="" id="{A5773EC3-CFB6-42B0-8621-3E12F780B0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96718" y="1866965"/>
            <a:ext cx="1608931" cy="3101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A3014E-DE09-414E-BAB0-D267D0C6FF6E}"/>
              </a:ext>
            </a:extLst>
          </p:cNvPr>
          <p:cNvSpPr txBox="1"/>
          <p:nvPr/>
        </p:nvSpPr>
        <p:spPr>
          <a:xfrm>
            <a:off x="3869116" y="1338910"/>
            <a:ext cx="46117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tuyên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042ED8F-AD89-4B0A-A903-4CDCFA2191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14257" y="1182098"/>
            <a:ext cx="3003871" cy="53466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08F1FDE-F12C-46B0-9A6D-94306B438DD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8979338" y="1608163"/>
            <a:ext cx="2794404" cy="54772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AC6E3FD-5FAE-4121-9AE5-DEE1D051ABD2}"/>
              </a:ext>
            </a:extLst>
          </p:cNvPr>
          <p:cNvSpPr txBox="1"/>
          <p:nvPr/>
        </p:nvSpPr>
        <p:spPr>
          <a:xfrm>
            <a:off x="2425919" y="4898313"/>
            <a:ext cx="2886394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Ngôi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1C1967-2843-443D-A4AC-E6D329EAEFEF}"/>
              </a:ext>
            </a:extLst>
          </p:cNvPr>
          <p:cNvSpPr txBox="1"/>
          <p:nvPr/>
        </p:nvSpPr>
        <p:spPr>
          <a:xfrm>
            <a:off x="6061174" y="4927802"/>
            <a:ext cx="2886394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Ngôi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4E9C8C-E9B1-4B3C-A6FA-6FC37697C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30" y="1604663"/>
            <a:ext cx="8096190" cy="2505673"/>
          </a:xfrm>
          <a:prstGeom prst="rect">
            <a:avLst/>
          </a:prstGeom>
        </p:spPr>
      </p:pic>
      <p:grpSp>
        <p:nvGrpSpPr>
          <p:cNvPr id="6" name="组合 69">
            <a:extLst>
              <a:ext uri="{FF2B5EF4-FFF2-40B4-BE49-F238E27FC236}">
                <a16:creationId xmlns:a16="http://schemas.microsoft.com/office/drawing/2014/main" xmlns="" id="{E21E0103-3732-4AC6-B585-BFE96DEC77C6}"/>
              </a:ext>
            </a:extLst>
          </p:cNvPr>
          <p:cNvGrpSpPr/>
          <p:nvPr/>
        </p:nvGrpSpPr>
        <p:grpSpPr>
          <a:xfrm>
            <a:off x="4116799" y="3451579"/>
            <a:ext cx="4086960" cy="2608564"/>
            <a:chOff x="5736735" y="2728183"/>
            <a:chExt cx="5516445" cy="3428646"/>
          </a:xfrm>
        </p:grpSpPr>
        <p:pic>
          <p:nvPicPr>
            <p:cNvPr id="9" name="图片 68">
              <a:extLst>
                <a:ext uri="{FF2B5EF4-FFF2-40B4-BE49-F238E27FC236}">
                  <a16:creationId xmlns:a16="http://schemas.microsoft.com/office/drawing/2014/main" xmlns="" id="{344E128C-A2B5-4F6D-8ABE-89A78A065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67">
              <a:extLst>
                <a:ext uri="{FF2B5EF4-FFF2-40B4-BE49-F238E27FC236}">
                  <a16:creationId xmlns:a16="http://schemas.microsoft.com/office/drawing/2014/main" xmlns="" id="{AA862DA3-D673-4654-860C-A7EDBB8C6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11" name="图片 43">
            <a:extLst>
              <a:ext uri="{FF2B5EF4-FFF2-40B4-BE49-F238E27FC236}">
                <a16:creationId xmlns:a16="http://schemas.microsoft.com/office/drawing/2014/main" xmlns="" id="{A4D1DF24-C2D8-47CB-B27E-53C73E9506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55" y="509509"/>
            <a:ext cx="4910533" cy="6858000"/>
          </a:xfrm>
          <a:prstGeom prst="rect">
            <a:avLst/>
          </a:prstGeom>
        </p:spPr>
      </p:pic>
      <p:pic>
        <p:nvPicPr>
          <p:cNvPr id="12" name="Picture 11" descr="A cartoon of a child using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AAE33B01-ECD5-400D-8563-FE002360C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577" y="2790753"/>
            <a:ext cx="2389088" cy="3252982"/>
          </a:xfrm>
          <a:prstGeom prst="rect">
            <a:avLst/>
          </a:prstGeom>
        </p:spPr>
      </p:pic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4A758FF5-4535-4D4B-92A4-7E65BF1C5F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032" y="2762178"/>
            <a:ext cx="2357254" cy="314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7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F26939-D86B-410E-8276-A93266AD3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2FC3D0B-CB39-4B4D-BFA9-C4BADA3E14A5}"/>
              </a:ext>
            </a:extLst>
          </p:cNvPr>
          <p:cNvGrpSpPr/>
          <p:nvPr/>
        </p:nvGrpSpPr>
        <p:grpSpPr>
          <a:xfrm>
            <a:off x="1058348" y="2213373"/>
            <a:ext cx="10733084" cy="1168695"/>
            <a:chOff x="2557575" y="1916764"/>
            <a:chExt cx="9987911" cy="1169118"/>
          </a:xfrm>
          <a:solidFill>
            <a:srgbClr val="FFFF00"/>
          </a:solidFill>
        </p:grpSpPr>
        <p:sp>
          <p:nvSpPr>
            <p:cNvPr id="6" name="Rounded Rectangle 29">
              <a:extLst>
                <a:ext uri="{FF2B5EF4-FFF2-40B4-BE49-F238E27FC236}">
                  <a16:creationId xmlns:a16="http://schemas.microsoft.com/office/drawing/2014/main" xmlns="" id="{4E32449E-61D6-4D2A-B7E1-3EBC0B2E23D6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B79D685-BD12-4C12-84C1-82519023E389}"/>
                </a:ext>
              </a:extLst>
            </p:cNvPr>
            <p:cNvSpPr txBox="1"/>
            <p:nvPr/>
          </p:nvSpPr>
          <p:spPr>
            <a:xfrm>
              <a:off x="2808998" y="1916764"/>
              <a:ext cx="9736488" cy="10776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kinh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nghiệm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lựa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sạch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1173EF-6186-4D07-8961-376F534F8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2FC3D0B-CB39-4B4D-BFA9-C4BADA3E14A5}"/>
              </a:ext>
            </a:extLst>
          </p:cNvPr>
          <p:cNvGrpSpPr/>
          <p:nvPr/>
        </p:nvGrpSpPr>
        <p:grpSpPr>
          <a:xfrm>
            <a:off x="696398" y="1013223"/>
            <a:ext cx="10733084" cy="1168695"/>
            <a:chOff x="2557575" y="1916764"/>
            <a:chExt cx="9987911" cy="1169118"/>
          </a:xfrm>
          <a:solidFill>
            <a:srgbClr val="FFFF00"/>
          </a:solidFill>
        </p:grpSpPr>
        <p:sp>
          <p:nvSpPr>
            <p:cNvPr id="6" name="Rounded Rectangle 29">
              <a:extLst>
                <a:ext uri="{FF2B5EF4-FFF2-40B4-BE49-F238E27FC236}">
                  <a16:creationId xmlns:a16="http://schemas.microsoft.com/office/drawing/2014/main" xmlns="" id="{4E32449E-61D6-4D2A-B7E1-3EBC0B2E23D6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B79D685-BD12-4C12-84C1-82519023E389}"/>
                </a:ext>
              </a:extLst>
            </p:cNvPr>
            <p:cNvSpPr txBox="1"/>
            <p:nvPr/>
          </p:nvSpPr>
          <p:spPr>
            <a:xfrm>
              <a:off x="2808998" y="1916764"/>
              <a:ext cx="9736488" cy="10776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Chia sẻ cách bảo quản thực phẩm sao cho tươi ngon và an toàn.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1173EF-6186-4D07-8961-376F534F8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45" y="4352925"/>
            <a:ext cx="4193038" cy="2398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B25C8A-ACEE-494D-8C07-C613A1AF7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2690812"/>
            <a:ext cx="7967663" cy="17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4E912BE-5A64-4165-BF16-0C7F5DA2A5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1517"/>
            <a:ext cx="12192000" cy="3611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7743A3-3CD5-4C9E-9AC7-54ED437EF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33" y="459612"/>
            <a:ext cx="9736156" cy="3151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09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81</Words>
  <Application>Microsoft Office PowerPoint</Application>
  <PresentationFormat>Custom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15</cp:revision>
  <dcterms:created xsi:type="dcterms:W3CDTF">2022-11-27T00:29:00Z</dcterms:created>
  <dcterms:modified xsi:type="dcterms:W3CDTF">2026-04-13T01:32:12Z</dcterms:modified>
</cp:coreProperties>
</file>