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93" r:id="rId3"/>
    <p:sldId id="268" r:id="rId4"/>
    <p:sldId id="269" r:id="rId5"/>
    <p:sldId id="270" r:id="rId6"/>
    <p:sldId id="271" r:id="rId7"/>
    <p:sldId id="263" r:id="rId8"/>
    <p:sldId id="292" r:id="rId9"/>
    <p:sldId id="273" r:id="rId10"/>
    <p:sldId id="272" r:id="rId11"/>
    <p:sldId id="274" r:id="rId12"/>
    <p:sldId id="288" r:id="rId13"/>
    <p:sldId id="287" r:id="rId14"/>
    <p:sldId id="265" r:id="rId15"/>
  </p:sldIdLst>
  <p:sldSz cx="18288000" cy="10287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Tw Cen MT" charset="0"/>
      <p:regular r:id="rId21"/>
      <p:bold r:id="rId22"/>
      <p:italic r:id="rId23"/>
      <p:boldItalic r:id="rId24"/>
    </p:embeddedFont>
    <p:embeddedFont>
      <p:font typeface="Tahoma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7A52E-BF8C-4DF0-AA58-6D66177021D4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85595-BBE7-44F5-A7DD-5258681A2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0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85595-BBE7-44F5-A7DD-5258681A25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2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78"/>
            <a:ext cx="13034964" cy="376382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1"/>
            <a:ext cx="13034964" cy="2057399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8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0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1242845"/>
            <a:ext cx="15527628" cy="4105229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1" y="5486186"/>
            <a:ext cx="15527628" cy="205227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0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76590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39"/>
            <a:ext cx="765810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93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1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19"/>
            <a:ext cx="7659041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19"/>
            <a:ext cx="7658102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5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75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5903532" cy="303487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1"/>
            <a:ext cx="9300245" cy="7772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3949278"/>
            <a:ext cx="5903534" cy="4737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8902454" cy="30348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5" y="914402"/>
            <a:ext cx="4883037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3949278"/>
            <a:ext cx="8902424" cy="4737521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34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1" y="6434061"/>
            <a:ext cx="15546648" cy="121741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6" y="1047392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7663092"/>
            <a:ext cx="15546678" cy="102370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49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914399"/>
            <a:ext cx="15546678" cy="5140868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8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8"/>
            <a:ext cx="13128449" cy="8921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6559195"/>
            <a:ext cx="15546678" cy="213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02232" y="113124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337" y="44903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56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3208082"/>
            <a:ext cx="15546678" cy="376775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47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1" y="914400"/>
            <a:ext cx="15546678" cy="24076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1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1" y="4415033"/>
            <a:ext cx="4948464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4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3" y="4415033"/>
            <a:ext cx="4955027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7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7" y="4415033"/>
            <a:ext cx="4957392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1" y="916158"/>
            <a:ext cx="15546678" cy="24058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2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2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2" y="7171623"/>
            <a:ext cx="4944614" cy="15151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1"/>
            <a:ext cx="4955028" cy="151517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7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8"/>
            <a:ext cx="4957580" cy="151518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0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3550640"/>
            <a:ext cx="15546678" cy="51361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4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914402"/>
            <a:ext cx="3829989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2"/>
            <a:ext cx="11488086" cy="7772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2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3" y="3550640"/>
            <a:ext cx="15546678" cy="513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6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62" y="8824913"/>
            <a:ext cx="1000933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4632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tx1"/>
        </a:buClr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7.png"/><Relationship Id="rId1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40.svg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15.pn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181101" y="788194"/>
            <a:ext cx="16523495" cy="191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99" tIns="80750" rIns="161499" bIns="8075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00" b="1">
                <a:solidFill>
                  <a:srgbClr val="FF0066"/>
                </a:solidFill>
                <a:latin typeface="Times New Roman" pitchFamily="18" charset="0"/>
              </a:rPr>
              <a:t>UBND PHƯỜNG HƯNG ĐẠO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5000" b="1">
                <a:solidFill>
                  <a:srgbClr val="FF0066"/>
                </a:solidFill>
                <a:latin typeface="Times New Roman" pitchFamily="18" charset="0"/>
              </a:rPr>
              <a:t>TRƯỜNG TIỂU HỌC ĐA PHÚC</a:t>
            </a:r>
            <a:endParaRPr lang="vi-VN" altLang="en-US" sz="50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02395" y="3240883"/>
            <a:ext cx="17804606" cy="599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99" tIns="80750" rIns="161499" bIns="8075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025"/>
              </a:spcBef>
            </a:pP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>
              <a:spcBef>
                <a:spcPts val="2025"/>
              </a:spcBef>
            </a:pP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Tahoma" pitchFamily="34" charset="0"/>
                <a:cs typeface="Tahoma" pitchFamily="34" charset="0"/>
              </a:rPr>
              <a:t>TUẦN </a:t>
            </a:r>
            <a:r>
              <a:rPr lang="en-US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Tahoma" pitchFamily="34" charset="0"/>
                <a:cs typeface="Tahoma" pitchFamily="34" charset="0"/>
              </a:rPr>
              <a:t>22: </a:t>
            </a:r>
            <a:r>
              <a:rPr lang="en-US" altLang="en-US" sz="6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GIÁO DỤC: ĂN SẠCH</a:t>
            </a:r>
            <a:endParaRPr 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ahoma" pitchFamily="34" charset="0"/>
            </a:endParaRPr>
          </a:p>
          <a:p>
            <a:pPr algn="ctr">
              <a:spcBef>
                <a:spcPts val="2025"/>
              </a:spcBef>
            </a:pP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2025"/>
              </a:spcBef>
            </a:pP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6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60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01" y="7200901"/>
            <a:ext cx="33385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1211" y="58342"/>
            <a:ext cx="1554956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7800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63663552-4CE7-EB2B-570C-B015730F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83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8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ÊU THỊ">
            <a:hlinkClick r:id="" action="ppaction://media"/>
            <a:extLst>
              <a:ext uri="{FF2B5EF4-FFF2-40B4-BE49-F238E27FC236}">
                <a16:creationId xmlns="" xmlns:a16="http://schemas.microsoft.com/office/drawing/2014/main" id="{439E5354-6475-2F16-90D9-D5B75CD7F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571500"/>
            <a:ext cx="12954000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food and text&#10;&#10;AI-generated content may be incorrect.">
            <a:extLst>
              <a:ext uri="{FF2B5EF4-FFF2-40B4-BE49-F238E27FC236}">
                <a16:creationId xmlns="" xmlns:a16="http://schemas.microsoft.com/office/drawing/2014/main" id="{9475F219-D3DF-342E-8EE8-01AA77C81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3366"/>
            <a:ext cx="15177153" cy="84343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407E1B-239C-79BA-6E72-9902A66ABE06}"/>
              </a:ext>
            </a:extLst>
          </p:cNvPr>
          <p:cNvSpPr/>
          <p:nvPr/>
        </p:nvSpPr>
        <p:spPr>
          <a:xfrm>
            <a:off x="5638799" y="105370"/>
            <a:ext cx="86868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23754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14583661" y="-337097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2840918" y="8829480"/>
            <a:ext cx="9798318" cy="10091901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30606">
            <a:off x="11976236" y="-244717"/>
            <a:ext cx="7504010" cy="6744229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51719">
            <a:off x="-432804" y="-346278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59875" flipH="1">
            <a:off x="12738920" y="5582362"/>
            <a:ext cx="8065786" cy="7067645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53660" flipH="1">
            <a:off x="806862" y="6114013"/>
            <a:ext cx="5435692" cy="5497540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80666" y="6260695"/>
            <a:ext cx="5992570" cy="250598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292226">
            <a:off x="7853156" y="-1969992"/>
            <a:ext cx="3560180" cy="5363736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31725E2-D046-B122-8647-6AC7026ADCC0}"/>
              </a:ext>
            </a:extLst>
          </p:cNvPr>
          <p:cNvSpPr/>
          <p:nvPr/>
        </p:nvSpPr>
        <p:spPr>
          <a:xfrm>
            <a:off x="2548961" y="3897661"/>
            <a:ext cx="13616741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HẸN GẶP LẠI CÁC EM Ở TIẾT HỌC SAU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FF9D7F03-5953-153D-FBBB-EC30056AA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"/>
            <a:ext cx="18135600" cy="10020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36E7E7-871D-D371-9249-C0CFF144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4762500"/>
            <a:ext cx="4800600" cy="4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620D408A-13EF-D55A-DE7D-6C9F35C7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76022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4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66F571AB-44DB-6493-9E52-7B0448FA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133350"/>
            <a:ext cx="18135600" cy="100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0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8A7767EF-6999-E24B-5CC3-0DE8AF5D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90500"/>
            <a:ext cx="178308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5295" y="6553989"/>
            <a:ext cx="7137803" cy="3354767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62152" y="1860900"/>
            <a:ext cx="13828215" cy="3245289"/>
          </a:xfrm>
          <a:custGeom>
            <a:avLst/>
            <a:gdLst/>
            <a:ahLst/>
            <a:cxnLst/>
            <a:rect l="l" t="t" r="r" b="b"/>
            <a:pathLst>
              <a:path w="9753600" h="4327052">
                <a:moveTo>
                  <a:pt x="0" y="0"/>
                </a:moveTo>
                <a:lnTo>
                  <a:pt x="9753600" y="0"/>
                </a:lnTo>
                <a:lnTo>
                  <a:pt x="9753600" y="4327052"/>
                </a:lnTo>
                <a:lnTo>
                  <a:pt x="0" y="4327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911794" y="6722612"/>
            <a:ext cx="7315200" cy="301752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69021">
            <a:off x="12749375" y="6758626"/>
            <a:ext cx="5335738" cy="3513436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567348" flipH="1" flipV="1">
            <a:off x="9800551" y="6661280"/>
            <a:ext cx="794021" cy="1974307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0954133">
            <a:off x="276217" y="136669"/>
            <a:ext cx="2773523" cy="1666087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69318" y="8515344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585281" y="7740304"/>
            <a:ext cx="1965526" cy="2901146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5846817" y="8152074"/>
            <a:ext cx="3269329" cy="3003696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600539" y="502229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92DEB83-452E-EDEB-B821-2001CF1C3205}"/>
              </a:ext>
            </a:extLst>
          </p:cNvPr>
          <p:cNvSpPr/>
          <p:nvPr/>
        </p:nvSpPr>
        <p:spPr>
          <a:xfrm>
            <a:off x="5638799" y="105370"/>
            <a:ext cx="86868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93551F90-B696-75D6-5BDA-2CC508789923}"/>
              </a:ext>
            </a:extLst>
          </p:cNvPr>
          <p:cNvSpPr/>
          <p:nvPr/>
        </p:nvSpPr>
        <p:spPr>
          <a:xfrm>
            <a:off x="11696700" y="2476500"/>
            <a:ext cx="4648200" cy="3733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7AC19F28-3EA2-4D49-430B-61F5954DD750}"/>
              </a:ext>
            </a:extLst>
          </p:cNvPr>
          <p:cNvSpPr/>
          <p:nvPr/>
        </p:nvSpPr>
        <p:spPr>
          <a:xfrm>
            <a:off x="6938596" y="4009659"/>
            <a:ext cx="4648200" cy="3733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21E169ED-3B88-9123-26B2-3BA3E7F543C1}"/>
              </a:ext>
            </a:extLst>
          </p:cNvPr>
          <p:cNvSpPr/>
          <p:nvPr/>
        </p:nvSpPr>
        <p:spPr>
          <a:xfrm>
            <a:off x="6846277" y="104409"/>
            <a:ext cx="4648200" cy="3733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5309962-AAB3-9305-11B7-9FF34AFAF907}"/>
              </a:ext>
            </a:extLst>
          </p:cNvPr>
          <p:cNvSpPr/>
          <p:nvPr/>
        </p:nvSpPr>
        <p:spPr>
          <a:xfrm>
            <a:off x="1960685" y="2819400"/>
            <a:ext cx="4648200" cy="3733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EEC0080-A4B7-A1F3-628A-11C23E616243}"/>
              </a:ext>
            </a:extLst>
          </p:cNvPr>
          <p:cNvSpPr/>
          <p:nvPr/>
        </p:nvSpPr>
        <p:spPr>
          <a:xfrm>
            <a:off x="10439400" y="6553200"/>
            <a:ext cx="4648200" cy="3733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749632D-831D-0883-9E03-B7F6211FC00D}"/>
              </a:ext>
            </a:extLst>
          </p:cNvPr>
          <p:cNvSpPr/>
          <p:nvPr/>
        </p:nvSpPr>
        <p:spPr>
          <a:xfrm>
            <a:off x="3505200" y="6592033"/>
            <a:ext cx="4648200" cy="37338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6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D131AC4F-93AA-7EC3-EDCD-95AB14FB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18135600" cy="994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điện tử HĐTN 3 kết nối tuần 22 - Hoạt động giáo dục: Ăn sạch">
            <a:extLst>
              <a:ext uri="{FF2B5EF4-FFF2-40B4-BE49-F238E27FC236}">
                <a16:creationId xmlns="" xmlns:a16="http://schemas.microsoft.com/office/drawing/2014/main" id="{CF5C30B8-D333-E2AF-B5B2-0944C4D6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161</Words>
  <Application>Microsoft Office PowerPoint</Application>
  <PresentationFormat>Custom</PresentationFormat>
  <Paragraphs>19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Aptos</vt:lpstr>
      <vt:lpstr>Tw Cen MT</vt:lpstr>
      <vt:lpstr>Times New Roman</vt:lpstr>
      <vt:lpstr>Tahoma</vt:lpstr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AM</dc:creator>
  <cp:lastModifiedBy>Windows User</cp:lastModifiedBy>
  <cp:revision>21</cp:revision>
  <dcterms:created xsi:type="dcterms:W3CDTF">2006-08-16T00:00:00Z</dcterms:created>
  <dcterms:modified xsi:type="dcterms:W3CDTF">2026-04-13T02:37:53Z</dcterms:modified>
  <dc:identifier>DAGfLcKYzVE</dc:identifier>
</cp:coreProperties>
</file>