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9"/>
  </p:notesMasterIdLst>
  <p:sldIdLst>
    <p:sldId id="409" r:id="rId3"/>
    <p:sldId id="324" r:id="rId4"/>
    <p:sldId id="343" r:id="rId5"/>
    <p:sldId id="356" r:id="rId6"/>
    <p:sldId id="319" r:id="rId7"/>
    <p:sldId id="331" r:id="rId8"/>
    <p:sldId id="351" r:id="rId9"/>
    <p:sldId id="388" r:id="rId10"/>
    <p:sldId id="353" r:id="rId11"/>
    <p:sldId id="352" r:id="rId12"/>
    <p:sldId id="404" r:id="rId13"/>
    <p:sldId id="405" r:id="rId14"/>
    <p:sldId id="332" r:id="rId15"/>
    <p:sldId id="407" r:id="rId16"/>
    <p:sldId id="408" r:id="rId17"/>
    <p:sldId id="35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B11F5-954C-4385-ACBA-A0A53F82A34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5137-69F0-4B5E-9BD4-63DC835E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1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67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68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7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5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5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6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2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9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6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221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1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4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27E7FEF-8BA1-42DD-BAD0-5AD3495B62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026" y="371474"/>
            <a:ext cx="1590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40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350"/>
              </a:spcBef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TUẦN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23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3709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E2E2BD-872C-E607-03D8-7802BDD7A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99491" l="189" r="98019">
                        <a14:foregroundMark x1="27900" y1="71138" x2="21226" y2="66384"/>
                        <a14:foregroundMark x1="30283" y1="72835" x2="27900" y2="71138"/>
                        <a14:foregroundMark x1="24151" y1="62649" x2="22830" y2="73514"/>
                        <a14:foregroundMark x1="22830" y1="73514" x2="23208" y2="86078"/>
                        <a14:foregroundMark x1="23208" y1="86078" x2="23868" y2="88625"/>
                        <a14:foregroundMark x1="21792" y1="93888" x2="21604" y2="99491"/>
                        <a14:foregroundMark x1="6698" y1="73175" x2="10472" y2="78438"/>
                        <a14:foregroundMark x1="10472" y1="78438" x2="10472" y2="78608"/>
                        <a14:foregroundMark x1="7547" y1="71307" x2="10000" y2="69779"/>
                        <a14:foregroundMark x1="7830" y1="68421" x2="10000" y2="66553"/>
                        <a14:foregroundMark x1="4151" y1="81664" x2="6792" y2="89474"/>
                        <a14:foregroundMark x1="6792" y1="89474" x2="13113" y2="98132"/>
                        <a14:foregroundMark x1="13113" y1="98132" x2="18019" y2="98302"/>
                        <a14:foregroundMark x1="377" y1="77759" x2="4434" y2="97793"/>
                        <a14:foregroundMark x1="33962" y1="93888" x2="40189" y2="92869"/>
                        <a14:foregroundMark x1="40189" y1="92869" x2="48208" y2="93039"/>
                        <a14:foregroundMark x1="39245" y1="78098" x2="51604" y2="79457"/>
                        <a14:foregroundMark x1="40189" y1="60951" x2="40189" y2="60951"/>
                        <a14:foregroundMark x1="74623" y1="78268" x2="89151" y2="79966"/>
                        <a14:foregroundMark x1="87925" y1="65535" x2="89906" y2="88455"/>
                        <a14:foregroundMark x1="89906" y1="88455" x2="89906" y2="88455"/>
                        <a14:foregroundMark x1="84057" y1="65874" x2="90189" y2="64686"/>
                        <a14:foregroundMark x1="90755" y1="64346" x2="94811" y2="73684"/>
                        <a14:foregroundMark x1="95943" y1="70628" x2="94245" y2="85059"/>
                        <a14:foregroundMark x1="95566" y1="87097" x2="91415" y2="98981"/>
                        <a14:foregroundMark x1="98019" y1="90832" x2="98019" y2="90832"/>
                        <a14:foregroundMark x1="87736" y1="86927" x2="83868" y2="93209"/>
                        <a14:foregroundMark x1="83868" y1="93209" x2="84057" y2="93209"/>
                        <a14:foregroundMark x1="75943" y1="97623" x2="70283" y2="96265"/>
                        <a14:foregroundMark x1="77736" y1="83192" x2="79906" y2="96604"/>
                        <a14:foregroundMark x1="38113" y1="85399" x2="40283" y2="98132"/>
                        <a14:foregroundMark x1="47264" y1="89134" x2="50000" y2="95416"/>
                        <a14:foregroundMark x1="84151" y1="80815" x2="85000" y2="84211"/>
                        <a14:foregroundMark x1="87075" y1="51783" x2="85472" y2="53650"/>
                        <a14:backgroundMark x1="38585" y1="61800" x2="38585" y2="61800"/>
                        <a14:backgroundMark x1="38113" y1="64007" x2="38113" y2="64007"/>
                        <a14:backgroundMark x1="41226" y1="61121" x2="41226" y2="61121"/>
                        <a14:backgroundMark x1="73396" y1="60611" x2="73396" y2="60611"/>
                        <a14:backgroundMark x1="72453" y1="62649" x2="72453" y2="62649"/>
                        <a14:backgroundMark x1="71604" y1="62309" x2="72075" y2="63328"/>
                        <a14:backgroundMark x1="91415" y1="45671" x2="93208" y2="52971"/>
                        <a14:backgroundMark x1="98396" y1="61121" x2="98396" y2="61121"/>
                        <a14:backgroundMark x1="97642" y1="64007" x2="97642" y2="64007"/>
                        <a14:backgroundMark x1="27830" y1="71138" x2="27830" y2="71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" t="39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FA9A7FF-2D8A-45D3-E527-2292C59343AD}"/>
              </a:ext>
            </a:extLst>
          </p:cNvPr>
          <p:cNvSpPr/>
          <p:nvPr/>
        </p:nvSpPr>
        <p:spPr>
          <a:xfrm>
            <a:off x="643508" y="390009"/>
            <a:ext cx="10904984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699918-72A1-4BD2-A1EC-9550B4E0724D}"/>
              </a:ext>
            </a:extLst>
          </p:cNvPr>
          <p:cNvGrpSpPr/>
          <p:nvPr/>
        </p:nvGrpSpPr>
        <p:grpSpPr>
          <a:xfrm>
            <a:off x="509223" y="2181225"/>
            <a:ext cx="4758102" cy="4092616"/>
            <a:chOff x="3109548" y="2145949"/>
            <a:chExt cx="5089816" cy="4194567"/>
          </a:xfrm>
        </p:grpSpPr>
        <p:pic>
          <p:nvPicPr>
            <p:cNvPr id="8" name="Picture 2" descr="Cute cartoon thai student namaste greeting in the school uniform. Free Vector">
              <a:extLst>
                <a:ext uri="{FF2B5EF4-FFF2-40B4-BE49-F238E27FC236}">
                  <a16:creationId xmlns:a16="http://schemas.microsoft.com/office/drawing/2014/main" xmlns="" id="{96FDD285-BE60-4F1F-9D90-BD7A7AE811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09" b="90431" l="3994" r="41853">
                          <a14:foregroundMark x1="39776" y1="39234" x2="39776" y2="39234"/>
                          <a14:foregroundMark x1="32907" y1="43541" x2="32907" y2="43541"/>
                          <a14:foregroundMark x1="41374" y1="41627" x2="41374" y2="41627"/>
                          <a14:foregroundMark x1="27476" y1="90431" x2="27476" y2="90431"/>
                          <a14:foregroundMark x1="31470" y1="68660" x2="31470" y2="68660"/>
                          <a14:foregroundMark x1="31310" y1="66746" x2="31310" y2="66746"/>
                          <a14:foregroundMark x1="32109" y1="65072" x2="32109" y2="65072"/>
                          <a14:foregroundMark x1="32428" y1="66746" x2="32428" y2="66746"/>
                          <a14:foregroundMark x1="33067" y1="67464" x2="33067" y2="67464"/>
                          <a14:foregroundMark x1="33387" y1="72010" x2="33387" y2="72010"/>
                          <a14:foregroundMark x1="41853" y1="54785" x2="41853" y2="54785"/>
                          <a14:backgroundMark x1="22684" y1="65072" x2="22684" y2="65072"/>
                          <a14:backgroundMark x1="22684" y1="64354" x2="22684" y2="64354"/>
                          <a14:backgroundMark x1="23482" y1="65550" x2="23482" y2="65550"/>
                          <a14:backgroundMark x1="23323" y1="64593" x2="23323" y2="64593"/>
                          <a14:backgroundMark x1="32907" y1="64593" x2="32907" y2="64593"/>
                          <a14:backgroundMark x1="32428" y1="64354" x2="32428" y2="64354"/>
                          <a14:backgroundMark x1="32588" y1="65550" x2="32588" y2="65550"/>
                          <a14:backgroundMark x1="32907" y1="66986" x2="32907" y2="66986"/>
                          <a14:backgroundMark x1="33387" y1="68182" x2="33387" y2="68182"/>
                          <a14:backgroundMark x1="33387" y1="68900" x2="33387" y2="68900"/>
                          <a14:backgroundMark x1="33546" y1="69617" x2="33546" y2="69617"/>
                          <a14:backgroundMark x1="35463" y1="70574" x2="36102" y2="70335"/>
                          <a14:backgroundMark x1="32109" y1="72249" x2="33387" y2="71053"/>
                          <a14:backgroundMark x1="33387" y1="72488" x2="33387" y2="72488"/>
                          <a14:backgroundMark x1="33546" y1="72488" x2="33546" y2="72488"/>
                          <a14:backgroundMark x1="33067" y1="67703" x2="33067" y2="67703"/>
                          <a14:backgroundMark x1="33546" y1="72010" x2="33546" y2="72010"/>
                          <a14:backgroundMark x1="33227" y1="66986" x2="33227" y2="66986"/>
                          <a14:backgroundMark x1="22843" y1="66507" x2="22843" y2="66507"/>
                          <a14:backgroundMark x1="23003" y1="66746" x2="23003" y2="66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90"/>
            <a:stretch/>
          </p:blipFill>
          <p:spPr bwMode="auto">
            <a:xfrm>
              <a:off x="3109548" y="2145949"/>
              <a:ext cx="2600325" cy="398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ute cartoon thai student namaste greeting in the school uniform. Free Vector">
              <a:extLst>
                <a:ext uri="{FF2B5EF4-FFF2-40B4-BE49-F238E27FC236}">
                  <a16:creationId xmlns:a16="http://schemas.microsoft.com/office/drawing/2014/main" xmlns="" id="{D5279CE8-3FA1-4456-8A2E-E4F56A9826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09" b="91627" l="61502" r="95687">
                          <a14:foregroundMark x1="74281" y1="86603" x2="74281" y2="86603"/>
                          <a14:foregroundMark x1="78594" y1="87321" x2="78594" y2="87321"/>
                          <a14:foregroundMark x1="78594" y1="89952" x2="78594" y2="89952"/>
                          <a14:foregroundMark x1="74281" y1="90909" x2="74281" y2="90909"/>
                          <a14:foregroundMark x1="74920" y1="88517" x2="74920" y2="88517"/>
                          <a14:foregroundMark x1="74920" y1="89474" x2="74920" y2="89474"/>
                          <a14:foregroundMark x1="78435" y1="91627" x2="78435" y2="916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9"/>
            <a:stretch/>
          </p:blipFill>
          <p:spPr bwMode="auto">
            <a:xfrm>
              <a:off x="5659229" y="2359066"/>
              <a:ext cx="2540135" cy="398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9D0F5EE-4779-49A1-BEC9-29937F7619E9}"/>
                </a:ext>
              </a:extLst>
            </p:cNvPr>
            <p:cNvSpPr txBox="1"/>
            <p:nvPr/>
          </p:nvSpPr>
          <p:spPr>
            <a:xfrm>
              <a:off x="3571875" y="4922364"/>
              <a:ext cx="4503792" cy="61293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đôi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3A3291-D7F6-4B96-9C1D-1865E01CC4CA}"/>
              </a:ext>
            </a:extLst>
          </p:cNvPr>
          <p:cNvSpPr txBox="1"/>
          <p:nvPr/>
        </p:nvSpPr>
        <p:spPr>
          <a:xfrm>
            <a:off x="3353706" y="112939"/>
            <a:ext cx="7299779" cy="1191816"/>
          </a:xfrm>
          <a:prstGeom prst="wedgeRoundRectCallout">
            <a:avLst>
              <a:gd name="adj1" fmla="val -40276"/>
              <a:gd name="adj2" fmla="val 714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quan sát thấy người thân trong gia đình có rửa tay trước khi ăn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69338C-27D3-43FD-8249-A9FCBB7523C4}"/>
              </a:ext>
            </a:extLst>
          </p:cNvPr>
          <p:cNvSpPr txBox="1"/>
          <p:nvPr/>
        </p:nvSpPr>
        <p:spPr>
          <a:xfrm>
            <a:off x="4400551" y="1484539"/>
            <a:ext cx="6819900" cy="1191816"/>
          </a:xfrm>
          <a:prstGeom prst="wedgeRoundRectCallout">
            <a:avLst>
              <a:gd name="adj1" fmla="val -40276"/>
              <a:gd name="adj2" fmla="val 714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vừa ăn vừa nói chuyện, cười to bắn nước miếng không?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E0FF4F-804F-437E-B003-184E496A0EFF}"/>
              </a:ext>
            </a:extLst>
          </p:cNvPr>
          <p:cNvSpPr txBox="1"/>
          <p:nvPr/>
        </p:nvSpPr>
        <p:spPr>
          <a:xfrm>
            <a:off x="4892222" y="3037114"/>
            <a:ext cx="6604454" cy="1191816"/>
          </a:xfrm>
          <a:prstGeom prst="wedgeRoundRectCallout">
            <a:avLst>
              <a:gd name="adj1" fmla="val -40276"/>
              <a:gd name="adj2" fmla="val 714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dùng đũa khuấy vào bát canh chung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C9DAFF-9910-40BD-BBB7-D5375F794F70}"/>
              </a:ext>
            </a:extLst>
          </p:cNvPr>
          <p:cNvSpPr txBox="1"/>
          <p:nvPr/>
        </p:nvSpPr>
        <p:spPr>
          <a:xfrm>
            <a:off x="5495925" y="4713514"/>
            <a:ext cx="6200776" cy="1191816"/>
          </a:xfrm>
          <a:prstGeom prst="wedgeRoundRectCallout">
            <a:avLst>
              <a:gd name="adj1" fmla="val -40276"/>
              <a:gd name="adj2" fmla="val 714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 đình em có vừa ăn vừa xem tivi không?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4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0709F72-82F5-479F-93CD-31C17887DF6B}"/>
              </a:ext>
            </a:extLst>
          </p:cNvPr>
          <p:cNvSpPr/>
          <p:nvPr/>
        </p:nvSpPr>
        <p:spPr>
          <a:xfrm>
            <a:off x="202018" y="309715"/>
            <a:ext cx="11787963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xmlns="" id="{59624860-5109-BF8B-B18B-141F7CD7B492}"/>
              </a:ext>
            </a:extLst>
          </p:cNvPr>
          <p:cNvSpPr/>
          <p:nvPr/>
        </p:nvSpPr>
        <p:spPr>
          <a:xfrm>
            <a:off x="3884360" y="1031433"/>
            <a:ext cx="3994341" cy="2136199"/>
          </a:xfrm>
          <a:prstGeom prst="cloud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CÙNG CHIA SẺ</a:t>
            </a:r>
          </a:p>
        </p:txBody>
      </p:sp>
      <p:pic>
        <p:nvPicPr>
          <p:cNvPr id="5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xmlns="" id="{890434CD-B17C-9300-9B85-FFFA1FA86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3109548" y="2145949"/>
            <a:ext cx="26003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xmlns="" id="{7A272E6E-017E-471D-C38F-B35C5592C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5659229" y="2359066"/>
            <a:ext cx="254013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68A215-6DCA-06B7-5ED9-9B8CCCA33443}"/>
              </a:ext>
            </a:extLst>
          </p:cNvPr>
          <p:cNvSpPr txBox="1"/>
          <p:nvPr/>
        </p:nvSpPr>
        <p:spPr>
          <a:xfrm>
            <a:off x="3235569" y="5008089"/>
            <a:ext cx="5811647" cy="1225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 khác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9F03BC-9351-4D53-B3CF-8A2EA42B20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4095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3D63F-A104-4B2C-AD98-4D94BFD03BC7}"/>
              </a:ext>
            </a:extLst>
          </p:cNvPr>
          <p:cNvSpPr txBox="1"/>
          <p:nvPr/>
        </p:nvSpPr>
        <p:spPr>
          <a:xfrm>
            <a:off x="2228850" y="2790825"/>
            <a:ext cx="7362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quy tắc ứng xử khi ăn uống ở trường, ở nhà và những nơi khác.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6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2FCBD4F-D4F3-44C4-914C-33914ECAFC5A}"/>
              </a:ext>
            </a:extLst>
          </p:cNvPr>
          <p:cNvSpPr/>
          <p:nvPr/>
        </p:nvSpPr>
        <p:spPr>
          <a:xfrm>
            <a:off x="202018" y="309715"/>
            <a:ext cx="11787963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xmlns="" id="{E53B24B8-4371-4E19-A0E2-C8DE9C80F954}"/>
              </a:ext>
            </a:extLst>
          </p:cNvPr>
          <p:cNvSpPr/>
          <p:nvPr/>
        </p:nvSpPr>
        <p:spPr>
          <a:xfrm>
            <a:off x="1057274" y="323851"/>
            <a:ext cx="10182225" cy="1219199"/>
          </a:xfrm>
          <a:prstGeom prst="roundRect">
            <a:avLst/>
          </a:prstGeom>
          <a:solidFill>
            <a:srgbClr val="98DAE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Chia sẻ về việc thực hiện quy tắc ứng xử khi ăn uống của các em và các bạn ở trường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(nếu có).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8E8E64-ED92-414A-85B7-062B79AD1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49" y="1962149"/>
            <a:ext cx="8384363" cy="349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A16E077-B764-6737-65FD-226D56E8C72C}"/>
              </a:ext>
            </a:extLst>
          </p:cNvPr>
          <p:cNvSpPr/>
          <p:nvPr/>
        </p:nvSpPr>
        <p:spPr>
          <a:xfrm>
            <a:off x="202018" y="309715"/>
            <a:ext cx="11787963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Kids discuss homework Premium Vector">
            <a:extLst>
              <a:ext uri="{FF2B5EF4-FFF2-40B4-BE49-F238E27FC236}">
                <a16:creationId xmlns:a16="http://schemas.microsoft.com/office/drawing/2014/main" xmlns="" id="{5812A57E-7F08-DCEE-68FA-505DFD20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1" b="99443" l="2716" r="93291">
                        <a14:foregroundMark x1="42492" y1="46797" x2="42492" y2="46797"/>
                        <a14:foregroundMark x1="41214" y1="32033" x2="41214" y2="32033"/>
                        <a14:foregroundMark x1="38179" y1="51532" x2="38179" y2="51532"/>
                        <a14:foregroundMark x1="61342" y1="76880" x2="61342" y2="76880"/>
                        <a14:foregroundMark x1="56230" y1="76323" x2="56230" y2="76323"/>
                        <a14:foregroundMark x1="15016" y1="63510" x2="15016" y2="63510"/>
                        <a14:foregroundMark x1="9265" y1="60446" x2="9265" y2="60446"/>
                        <a14:foregroundMark x1="6390" y1="77159" x2="6390" y2="77159"/>
                        <a14:foregroundMark x1="5911" y1="69081" x2="5911" y2="69081"/>
                        <a14:foregroundMark x1="14217" y1="85237" x2="14217" y2="85237"/>
                        <a14:foregroundMark x1="15655" y1="91643" x2="15655" y2="91643"/>
                        <a14:foregroundMark x1="9105" y1="90808" x2="9105" y2="90808"/>
                        <a14:foregroundMark x1="10863" y1="97493" x2="17412" y2="99721"/>
                        <a14:foregroundMark x1="86741" y1="64067" x2="86741" y2="64067"/>
                        <a14:foregroundMark x1="87061" y1="56546" x2="87061" y2="56546"/>
                        <a14:foregroundMark x1="86581" y1="92758" x2="86581" y2="92758"/>
                        <a14:foregroundMark x1="92812" y1="89694" x2="92812" y2="89694"/>
                        <a14:foregroundMark x1="93610" y1="64903" x2="93610" y2="64903"/>
                        <a14:foregroundMark x1="44089" y1="59889" x2="44089" y2="59889"/>
                        <a14:foregroundMark x1="45048" y1="59889" x2="45048" y2="59889"/>
                        <a14:foregroundMark x1="59105" y1="71031" x2="59105" y2="71031"/>
                        <a14:foregroundMark x1="59425" y1="71031" x2="59425" y2="71031"/>
                        <a14:foregroundMark x1="55460" y1="67502" x2="54952" y2="67131"/>
                        <a14:foregroundMark x1="59904" y1="70752" x2="58062" y2="69405"/>
                        <a14:foregroundMark x1="46166" y1="59889" x2="46166" y2="59889"/>
                        <a14:foregroundMark x1="46645" y1="59331" x2="46645" y2="59331"/>
                        <a14:foregroundMark x1="44409" y1="57660" x2="44409" y2="57660"/>
                        <a14:foregroundMark x1="45048" y1="56825" x2="45048" y2="56825"/>
                        <a14:foregroundMark x1="77636" y1="76880" x2="77636" y2="76880"/>
                        <a14:foregroundMark x1="77796" y1="77716" x2="77796" y2="77716"/>
                        <a14:foregroundMark x1="3514" y1="68802" x2="3514" y2="68802"/>
                        <a14:foregroundMark x1="2716" y1="75487" x2="2716" y2="75487"/>
                        <a14:foregroundMark x1="3035" y1="67967" x2="3035" y2="67967"/>
                        <a14:foregroundMark x1="54473" y1="57939" x2="54473" y2="57939"/>
                        <a14:foregroundMark x1="54313" y1="57103" x2="54313" y2="57103"/>
                        <a14:foregroundMark x1="54153" y1="56546" x2="54153" y2="56546"/>
                        <a14:foregroundMark x1="54153" y1="56267" x2="54153" y2="56267"/>
                        <a14:foregroundMark x1="54313" y1="56267" x2="54313" y2="56267"/>
                        <a14:backgroundMark x1="43930" y1="56267" x2="43930" y2="56267"/>
                        <a14:backgroundMark x1="41214" y1="57939" x2="41214" y2="57939"/>
                        <a14:backgroundMark x1="35304" y1="57660" x2="35304" y2="57660"/>
                        <a14:backgroundMark x1="61342" y1="69916" x2="61342" y2="69916"/>
                        <a14:backgroundMark x1="60543" y1="69916" x2="60543" y2="69916"/>
                        <a14:backgroundMark x1="60224" y1="69638" x2="60224" y2="69638"/>
                        <a14:backgroundMark x1="55272" y1="67967" x2="58307" y2="68802"/>
                        <a14:backgroundMark x1="79553" y1="81894" x2="79553" y2="81894"/>
                        <a14:backgroundMark x1="78594" y1="81337" x2="78594" y2="81337"/>
                        <a14:backgroundMark x1="7668" y1="77716" x2="7668" y2="77716"/>
                        <a14:backgroundMark x1="6709" y1="76323" x2="6709" y2="76323"/>
                        <a14:backgroundMark x1="2716" y1="67688" x2="2716" y2="67688"/>
                        <a14:backgroundMark x1="54952" y1="67967" x2="54952" y2="67967"/>
                        <a14:backgroundMark x1="54792" y1="67409" x2="54792" y2="67409"/>
                        <a14:backgroundMark x1="55112" y1="67688" x2="55112" y2="67688"/>
                        <a14:backgroundMark x1="53994" y1="55989" x2="53994" y2="55989"/>
                        <a14:backgroundMark x1="53834" y1="56546" x2="53834" y2="56546"/>
                        <a14:backgroundMark x1="53994" y1="57103" x2="53994" y2="57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96" y="2840321"/>
            <a:ext cx="6753908" cy="38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D761B6-502B-274E-3CE6-52D3229E3CE1}"/>
              </a:ext>
            </a:extLst>
          </p:cNvPr>
          <p:cNvSpPr txBox="1"/>
          <p:nvPr/>
        </p:nvSpPr>
        <p:spPr>
          <a:xfrm>
            <a:off x="892806" y="696774"/>
            <a:ext cx="9667697" cy="3067348"/>
          </a:xfrm>
          <a:prstGeom prst="doubleWave">
            <a:avLst>
              <a:gd name="adj1" fmla="val 6250"/>
              <a:gd name="adj2" fmla="val -4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Mỗi tổ cùng viết, tô màu màu một khẩu hiệu vui để nhắc nhở việc đảm bảo an toàn trong ăn uống.</a:t>
            </a:r>
          </a:p>
        </p:txBody>
      </p:sp>
    </p:spTree>
    <p:extLst>
      <p:ext uri="{BB962C8B-B14F-4D97-AF65-F5344CB8AC3E}">
        <p14:creationId xmlns:p14="http://schemas.microsoft.com/office/powerpoint/2010/main" val="4210921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6442E0B-94DB-4CD0-8104-F8B824200F0B}"/>
              </a:ext>
            </a:extLst>
          </p:cNvPr>
          <p:cNvSpPr/>
          <p:nvPr/>
        </p:nvSpPr>
        <p:spPr>
          <a:xfrm>
            <a:off x="366048" y="266981"/>
            <a:ext cx="11459904" cy="632403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xmlns="" id="{033A55E6-D2DF-46EB-B7FD-63AFA207B741}"/>
              </a:ext>
            </a:extLst>
          </p:cNvPr>
          <p:cNvSpPr/>
          <p:nvPr/>
        </p:nvSpPr>
        <p:spPr>
          <a:xfrm>
            <a:off x="2484038" y="389426"/>
            <a:ext cx="8326837" cy="2882619"/>
          </a:xfrm>
          <a:prstGeom prst="horizontalScroll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28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28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uan sát xem các thành viên gia đình có thực hiện đúng theo quy tắc ăn uống vệ sinh, an toàn không. Nếu chưa thì nhẹ nhàng nhắc nhở.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xmlns="" id="{23F47C3A-236E-4A4F-97E6-3EDCCCB9E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194373" y="18307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xmlns="" id="{6A2352D5-AAC9-4174-A6BC-288C5356A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012811" y="1874886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>
            <a:extLst>
              <a:ext uri="{FF2B5EF4-FFF2-40B4-BE49-F238E27FC236}">
                <a16:creationId xmlns:a16="http://schemas.microsoft.com/office/drawing/2014/main" xmlns="" id="{5FD5BC3C-9165-9AFF-D19F-792D9F2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0" y="1710633"/>
            <a:ext cx="9265680" cy="5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58B798-FF87-474A-71FC-BAD22ED410BE}"/>
              </a:ext>
            </a:extLst>
          </p:cNvPr>
          <p:cNvSpPr txBox="1"/>
          <p:nvPr/>
        </p:nvSpPr>
        <p:spPr>
          <a:xfrm>
            <a:off x="944693" y="117213"/>
            <a:ext cx="1113652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Tạm biệt Hẹn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gặp lại!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D8828F-E9E3-B0AE-D8BD-3D575EC984ED}"/>
              </a:ext>
            </a:extLst>
          </p:cNvPr>
          <p:cNvSpPr txBox="1"/>
          <p:nvPr/>
        </p:nvSpPr>
        <p:spPr>
          <a:xfrm>
            <a:off x="1083214" y="99531"/>
            <a:ext cx="1103654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Tạm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biệt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Hẹn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                 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gặp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lại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!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421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xmlns="" id="{016DEC6A-DC90-6214-5A00-983D2009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xmlns="" id="{FAD20A9C-E4BB-4C6D-BB16-73049BF4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CC0273-4B57-40BE-9EE0-0AD3F58E2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16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xmlns="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A3BFC0-D746-CE9E-D830-CDD80B2D1AEC}"/>
              </a:ext>
            </a:extLst>
          </p:cNvPr>
          <p:cNvSpPr txBox="1"/>
          <p:nvPr/>
        </p:nvSpPr>
        <p:spPr>
          <a:xfrm>
            <a:off x="3848531" y="1117298"/>
            <a:ext cx="4611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việc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ban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sự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xmlns="" id="{D5DBACB2-6AE3-FED3-C1A8-77C7839A7908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E47CA3-78B4-EBC8-AB14-5E8B203D3D8B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D6A75112-AAC3-5BCB-EE29-8E727A3AA63D}"/>
              </a:ext>
            </a:extLst>
          </p:cNvPr>
          <p:cNvSpPr/>
          <p:nvPr/>
        </p:nvSpPr>
        <p:spPr>
          <a:xfrm>
            <a:off x="8460312" y="505032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120022" y="1258298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DFDF54-52DA-4429-AEEA-0EC501D816AB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xmlns="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E6036B-E007-356F-8044-231C469D515F}"/>
              </a:ext>
            </a:extLst>
          </p:cNvPr>
          <p:cNvSpPr txBox="1"/>
          <p:nvPr/>
        </p:nvSpPr>
        <p:spPr>
          <a:xfrm>
            <a:off x="3402399" y="2490678"/>
            <a:ext cx="560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8529AD-3AEF-0B29-4682-28508AFF4994}"/>
              </a:ext>
            </a:extLst>
          </p:cNvPr>
          <p:cNvSpPr txBox="1"/>
          <p:nvPr/>
        </p:nvSpPr>
        <p:spPr>
          <a:xfrm>
            <a:off x="3291228" y="1663575"/>
            <a:ext cx="721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NHẬN XÉT GIÁO VIÊN</a:t>
            </a:r>
          </a:p>
        </p:txBody>
      </p:sp>
      <p:pic>
        <p:nvPicPr>
          <p:cNvPr id="8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xmlns="" id="{CD48BBAF-0BCE-823C-A271-C226D78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72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88326056-32EA-3534-1AD5-E683823DD3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22" name="Group 4">
            <a:extLst>
              <a:ext uri="{FF2B5EF4-FFF2-40B4-BE49-F238E27FC236}">
                <a16:creationId xmlns:a16="http://schemas.microsoft.com/office/drawing/2014/main" xmlns="" id="{76F0BBE8-5BC4-9EDB-41F3-503998E5912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7835BF12-8DF5-7B11-2C96-087CB370232F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C1868533-38F1-0A31-DE07-B1749630D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1D4B769B-E6C0-7514-5588-2723605A8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67106" y="223347"/>
            <a:ext cx="2624543" cy="4534847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xmlns="" id="{1E5EFE8B-B389-ED8A-D5D2-0A3E7CDAC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:a16="http://schemas.microsoft.com/office/drawing/2014/main" xmlns="" id="{410115D9-5170-3A85-FD35-A9FA8370AB15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90506B7E-0C2B-0CCD-B775-0DD0F4978FFD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xmlns="" id="{FEC17361-115F-25A5-2CBB-979C9777BB75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xmlns="" id="{DF77E526-D6FD-0CF5-FD63-B38FE1B1A4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xmlns="" id="{ED04EC79-F122-B379-816B-9B700F38CE85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xmlns="" id="{8E0E5D4B-6292-F285-C7B6-247C134AB17F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34" name="Picture 18">
            <a:extLst>
              <a:ext uri="{FF2B5EF4-FFF2-40B4-BE49-F238E27FC236}">
                <a16:creationId xmlns:a16="http://schemas.microsoft.com/office/drawing/2014/main" xmlns="" id="{C3F7AC89-3D50-9387-28C1-E5AD9A3658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D75F789-6281-D3B9-04D6-E9B1E4501FB5}"/>
              </a:ext>
            </a:extLst>
          </p:cNvPr>
          <p:cNvSpPr txBox="1"/>
          <p:nvPr/>
        </p:nvSpPr>
        <p:spPr>
          <a:xfrm>
            <a:off x="4175807" y="889408"/>
            <a:ext cx="404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F8EE21B-966A-7BD1-659D-AE270B5FDF28}"/>
              </a:ext>
            </a:extLst>
          </p:cNvPr>
          <p:cNvSpPr txBox="1"/>
          <p:nvPr/>
        </p:nvSpPr>
        <p:spPr>
          <a:xfrm>
            <a:off x="2332644" y="4903317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B253643-36E9-1AE8-557F-C9974D7B2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491761" y="1943732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5820AA0-139E-07BF-3A48-F74AEB443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1C8752C-B259-642A-5B8A-48C265B01EC9}"/>
              </a:ext>
            </a:extLst>
          </p:cNvPr>
          <p:cNvSpPr txBox="1"/>
          <p:nvPr/>
        </p:nvSpPr>
        <p:spPr>
          <a:xfrm>
            <a:off x="6581113" y="492178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 binh chăm 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A0182B2-899E-A572-7946-66DC297B7F18}"/>
              </a:ext>
            </a:extLst>
          </p:cNvPr>
          <p:cNvSpPr/>
          <p:nvPr/>
        </p:nvSpPr>
        <p:spPr>
          <a:xfrm>
            <a:off x="1624454" y="16894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5B45AE-26F5-0964-DC38-C78599083AA0}"/>
              </a:ext>
            </a:extLst>
          </p:cNvPr>
          <p:cNvSpPr txBox="1"/>
          <p:nvPr/>
        </p:nvSpPr>
        <p:spPr>
          <a:xfrm>
            <a:off x="1228725" y="442294"/>
            <a:ext cx="965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hướng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24 …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CAFECE6-458D-C233-F462-7E3A1578A1AF}"/>
              </a:ext>
            </a:extLst>
          </p:cNvPr>
          <p:cNvSpPr/>
          <p:nvPr/>
        </p:nvSpPr>
        <p:spPr>
          <a:xfrm>
            <a:off x="1482940" y="12518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DC4481-D952-47A3-B7F0-03A2A97D58E2}"/>
              </a:ext>
            </a:extLst>
          </p:cNvPr>
          <p:cNvSpPr txBox="1"/>
          <p:nvPr/>
        </p:nvSpPr>
        <p:spPr>
          <a:xfrm>
            <a:off x="3214149" y="16097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5CAC40-3D00-49F9-9CD0-5832EF9C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2022035" y="1527131"/>
            <a:ext cx="919996" cy="919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xmlns="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D66D5A-A683-E4B4-7DA3-F94D67C82F9D}"/>
              </a:ext>
            </a:extLst>
          </p:cNvPr>
          <p:cNvSpPr txBox="1"/>
          <p:nvPr/>
        </p:nvSpPr>
        <p:spPr>
          <a:xfrm>
            <a:off x="2979964" y="4278735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ứng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xử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0F961D-E0BF-DB8D-2332-D7E7370F9222}"/>
              </a:ext>
            </a:extLst>
          </p:cNvPr>
          <p:cNvSpPr txBox="1"/>
          <p:nvPr/>
        </p:nvSpPr>
        <p:spPr>
          <a:xfrm>
            <a:off x="4465114" y="3314208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3D63F-A104-4B2C-AD98-4D94BFD03BC7}"/>
              </a:ext>
            </a:extLst>
          </p:cNvPr>
          <p:cNvSpPr txBox="1"/>
          <p:nvPr/>
        </p:nvSpPr>
        <p:spPr>
          <a:xfrm>
            <a:off x="2228850" y="2790825"/>
            <a:ext cx="7362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sẻ về việc thực hiện quy tắc đảm bảo vệ sinh an toàn trong bữa ăn gia đình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79B899-1DCF-4F6D-ACE1-CEC249E76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4095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547C48-5DA3-F8E7-F75C-8D080DB37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99491" l="189" r="98019">
                        <a14:foregroundMark x1="27900" y1="71138" x2="21226" y2="66384"/>
                        <a14:foregroundMark x1="30283" y1="72835" x2="27900" y2="71138"/>
                        <a14:foregroundMark x1="24151" y1="62649" x2="22830" y2="73514"/>
                        <a14:foregroundMark x1="22830" y1="73514" x2="23208" y2="86078"/>
                        <a14:foregroundMark x1="23208" y1="86078" x2="23868" y2="88625"/>
                        <a14:foregroundMark x1="21792" y1="93888" x2="21604" y2="99491"/>
                        <a14:foregroundMark x1="6698" y1="73175" x2="10472" y2="78438"/>
                        <a14:foregroundMark x1="10472" y1="78438" x2="10472" y2="78608"/>
                        <a14:foregroundMark x1="7547" y1="71307" x2="10000" y2="69779"/>
                        <a14:foregroundMark x1="7830" y1="68421" x2="10000" y2="66553"/>
                        <a14:foregroundMark x1="4151" y1="81664" x2="6792" y2="89474"/>
                        <a14:foregroundMark x1="6792" y1="89474" x2="13113" y2="98132"/>
                        <a14:foregroundMark x1="13113" y1="98132" x2="18019" y2="98302"/>
                        <a14:foregroundMark x1="377" y1="77759" x2="4434" y2="97793"/>
                        <a14:foregroundMark x1="33962" y1="93888" x2="40189" y2="92869"/>
                        <a14:foregroundMark x1="40189" y1="92869" x2="48208" y2="93039"/>
                        <a14:foregroundMark x1="39245" y1="78098" x2="51604" y2="79457"/>
                        <a14:foregroundMark x1="40189" y1="60951" x2="40189" y2="60951"/>
                        <a14:foregroundMark x1="74623" y1="78268" x2="89151" y2="79966"/>
                        <a14:foregroundMark x1="87925" y1="65535" x2="89906" y2="88455"/>
                        <a14:foregroundMark x1="89906" y1="88455" x2="89906" y2="88455"/>
                        <a14:foregroundMark x1="84057" y1="65874" x2="90189" y2="64686"/>
                        <a14:foregroundMark x1="90755" y1="64346" x2="94811" y2="73684"/>
                        <a14:foregroundMark x1="95943" y1="70628" x2="94245" y2="85059"/>
                        <a14:foregroundMark x1="95566" y1="87097" x2="91415" y2="98981"/>
                        <a14:foregroundMark x1="98019" y1="90832" x2="98019" y2="90832"/>
                        <a14:foregroundMark x1="87736" y1="86927" x2="83868" y2="93209"/>
                        <a14:foregroundMark x1="83868" y1="93209" x2="84057" y2="93209"/>
                        <a14:foregroundMark x1="75943" y1="97623" x2="70283" y2="96265"/>
                        <a14:foregroundMark x1="77736" y1="83192" x2="79906" y2="96604"/>
                        <a14:foregroundMark x1="38113" y1="85399" x2="40283" y2="98132"/>
                        <a14:foregroundMark x1="47264" y1="89134" x2="50000" y2="95416"/>
                        <a14:foregroundMark x1="84151" y1="80815" x2="85000" y2="84211"/>
                        <a14:foregroundMark x1="87075" y1="51783" x2="85472" y2="53650"/>
                        <a14:backgroundMark x1="38585" y1="61800" x2="38585" y2="61800"/>
                        <a14:backgroundMark x1="38113" y1="64007" x2="38113" y2="64007"/>
                        <a14:backgroundMark x1="41226" y1="61121" x2="41226" y2="61121"/>
                        <a14:backgroundMark x1="73396" y1="60611" x2="73396" y2="60611"/>
                        <a14:backgroundMark x1="72453" y1="62649" x2="72453" y2="62649"/>
                        <a14:backgroundMark x1="71604" y1="62309" x2="72075" y2="63328"/>
                        <a14:backgroundMark x1="91415" y1="45671" x2="93208" y2="52971"/>
                        <a14:backgroundMark x1="98396" y1="61121" x2="98396" y2="61121"/>
                        <a14:backgroundMark x1="97642" y1="64007" x2="97642" y2="64007"/>
                        <a14:backgroundMark x1="27830" y1="71138" x2="27830" y2="71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" t="39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28DCD0F-C383-93C4-DA92-0F3C3B6A0F27}"/>
              </a:ext>
            </a:extLst>
          </p:cNvPr>
          <p:cNvSpPr/>
          <p:nvPr/>
        </p:nvSpPr>
        <p:spPr>
          <a:xfrm>
            <a:off x="643508" y="390009"/>
            <a:ext cx="10904984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258F32-BA71-8938-9FC6-9FE34C6D03A1}"/>
              </a:ext>
            </a:extLst>
          </p:cNvPr>
          <p:cNvSpPr txBox="1"/>
          <p:nvPr/>
        </p:nvSpPr>
        <p:spPr>
          <a:xfrm>
            <a:off x="1006928" y="439279"/>
            <a:ext cx="994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những việc em và người thân đã làm hoặc chưa làm được theo những quy tắc đã xây dựng.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7B4EED-7376-489C-833E-93DD5D063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361" y="1666875"/>
            <a:ext cx="5338763" cy="4318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60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348</Words>
  <Application>Microsoft Office PowerPoint</Application>
  <PresentationFormat>Custom</PresentationFormat>
  <Paragraphs>48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第一PPT，www.1ppt.com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13</cp:revision>
  <dcterms:created xsi:type="dcterms:W3CDTF">2022-11-27T01:09:24Z</dcterms:created>
  <dcterms:modified xsi:type="dcterms:W3CDTF">2026-04-10T08:51:57Z</dcterms:modified>
</cp:coreProperties>
</file>