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1" r:id="rId3"/>
    <p:sldMasterId id="2147483715" r:id="rId4"/>
  </p:sldMasterIdLst>
  <p:notesMasterIdLst>
    <p:notesMasterId r:id="rId11"/>
  </p:notesMasterIdLst>
  <p:sldIdLst>
    <p:sldId id="358" r:id="rId5"/>
    <p:sldId id="331" r:id="rId6"/>
    <p:sldId id="355" r:id="rId7"/>
    <p:sldId id="262" r:id="rId8"/>
    <p:sldId id="341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1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5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3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28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1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1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38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85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5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18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2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40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3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35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89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11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29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6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59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89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EA4AB150-9BA9-4FFB-9F7F-292CDEBB754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879F9ACA-B8E2-49AF-B568-EE958CB9E5E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682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9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1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40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350"/>
              </a:spcBef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TUẦN 23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69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910" y="3590766"/>
            <a:ext cx="2327810" cy="3267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39" y="602040"/>
            <a:ext cx="10157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 smtClean="0">
                <a:solidFill>
                  <a:srgbClr val="002060"/>
                </a:solidFill>
              </a:rPr>
              <a:t>1. Chia nhóm sắm vai các nhân vật trong tiểu phẩm Bác sĩ “Ôi đau quá"</a:t>
            </a:r>
            <a:endParaRPr lang="en-US" sz="4800" dirty="0" smtClean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88770" y="1268730"/>
            <a:ext cx="2308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0060" y="1280160"/>
            <a:ext cx="16649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0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139" y="602040"/>
            <a:ext cx="10157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rgbClr val="002060"/>
                </a:solidFill>
                <a:latin typeface="Calibri"/>
                <a:ea typeface="微软雅黑"/>
              </a:rPr>
              <a:t>2</a:t>
            </a:r>
            <a:r>
              <a:rPr lang="vi-VN" sz="4800" dirty="0" smtClean="0">
                <a:solidFill>
                  <a:srgbClr val="002060"/>
                </a:solidFill>
                <a:latin typeface="Calibri"/>
                <a:ea typeface="微软雅黑"/>
              </a:rPr>
              <a:t>. Xây dựng quy tắc ứng xử trong ăn uống.</a:t>
            </a:r>
            <a:endParaRPr lang="en-US" sz="4800" dirty="0" smtClean="0">
              <a:solidFill>
                <a:srgbClr val="002060"/>
              </a:solidFill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454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29280" y="430925"/>
            <a:ext cx="11133438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747317" y="5452672"/>
            <a:ext cx="19872573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3652843" y="3353135"/>
            <a:ext cx="3965943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800600" y="1488281"/>
              <a:ext cx="2647950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282" y="621977"/>
            <a:ext cx="9637433" cy="68326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1277282" y="1511510"/>
            <a:ext cx="9637433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468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255772" y="42669"/>
            <a:ext cx="116742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tắc ứng xử 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ăn uống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 sinh, an toàn.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Lựa chọn đồ ăn sạch và chín.(nấu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chín, uống nước lọc, không ăn đồ </a:t>
            </a:r>
            <a:r>
              <a:rPr lang="vi-VN" sz="360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 nấm mốc, ôi thiu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-Thực hiện vệ sinh khi ăn uống.(rửa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bát đĩa sạch sẽ, rửa tay trước khi ăn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không ăn uống chung bát đũa)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(không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đùa nghịch, nói chuyện nhiều, cười và nói to,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bắn nước bọt vào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ăn, không cầm đũa đứng lên ngồi xuống, không vừa ăn vừa đi, chạy, không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đũa vào bát canh chung…)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45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28425" y="3086535"/>
            <a:ext cx="6906382" cy="843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8889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1387</TotalTime>
  <Words>229</Words>
  <Application>Microsoft Office PowerPoint</Application>
  <PresentationFormat>Custom</PresentationFormat>
  <Paragraphs>22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主题</vt:lpstr>
      <vt:lpstr>5_Office 主题​​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User</cp:lastModifiedBy>
  <cp:revision>147</cp:revision>
  <dcterms:created xsi:type="dcterms:W3CDTF">2022-08-24T08:44:07Z</dcterms:created>
  <dcterms:modified xsi:type="dcterms:W3CDTF">2026-04-13T02:38:23Z</dcterms:modified>
  <cp:category>9Slide.vn</cp:category>
</cp:coreProperties>
</file>