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3" r:id="rId2"/>
    <p:sldId id="2702" r:id="rId3"/>
    <p:sldId id="2695" r:id="rId4"/>
    <p:sldId id="2708" r:id="rId5"/>
    <p:sldId id="2630" r:id="rId6"/>
    <p:sldId id="2709" r:id="rId7"/>
    <p:sldId id="2660" r:id="rId8"/>
    <p:sldId id="2711" r:id="rId9"/>
    <p:sldId id="2712" r:id="rId10"/>
    <p:sldId id="2622" r:id="rId11"/>
    <p:sldId id="27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09A0-2F0B-428D-9F9F-5B807690113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7ECC-C848-464F-B780-4F8D1E3A7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02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0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87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05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1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80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14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81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18328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5676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84560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1D723-8F53-4F53-90B0-1982A396982E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6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87400" y="525463"/>
            <a:ext cx="11015663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FF0066"/>
                </a:solidFill>
                <a:latin typeface="Times New Roman" pitchFamily="18" charset="0"/>
              </a:rPr>
              <a:t>TRƯỜNG TIỂU HỌC ĐA PHÚC</a:t>
            </a:r>
            <a:endParaRPr lang="vi-VN" altLang="en-US" sz="33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63" y="2160588"/>
            <a:ext cx="11869737" cy="405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spcBef>
                <a:spcPts val="1350"/>
              </a:spcBef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TUẦN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pPr algn="ctr" eaLnBrk="1" hangingPunct="1">
              <a:spcBef>
                <a:spcPts val="1350"/>
              </a:spcBef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TUẦN 24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800600"/>
            <a:ext cx="2225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807" y="38894"/>
            <a:ext cx="103663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6621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ïśliḋê">
            <a:extLst>
              <a:ext uri="{FF2B5EF4-FFF2-40B4-BE49-F238E27FC236}">
                <a16:creationId xmlns:a16="http://schemas.microsoft.com/office/drawing/2014/main" xmlns="" id="{4F89294D-E907-42D1-88D3-26DC3C3F2ED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27056" y="2095500"/>
            <a:ext cx="5154594" cy="4183154"/>
          </a:xfrm>
          <a:custGeom>
            <a:avLst/>
            <a:gdLst>
              <a:gd name="T0" fmla="*/ 4169 w 4206"/>
              <a:gd name="T1" fmla="*/ 1195 h 2874"/>
              <a:gd name="T2" fmla="*/ 4025 w 4206"/>
              <a:gd name="T3" fmla="*/ 1644 h 2874"/>
              <a:gd name="T4" fmla="*/ 3759 w 4206"/>
              <a:gd name="T5" fmla="*/ 1986 h 2874"/>
              <a:gd name="T6" fmla="*/ 3346 w 4206"/>
              <a:gd name="T7" fmla="*/ 2088 h 2874"/>
              <a:gd name="T8" fmla="*/ 3064 w 4206"/>
              <a:gd name="T9" fmla="*/ 2148 h 2874"/>
              <a:gd name="T10" fmla="*/ 2806 w 4206"/>
              <a:gd name="T11" fmla="*/ 2257 h 2874"/>
              <a:gd name="T12" fmla="*/ 2771 w 4206"/>
              <a:gd name="T13" fmla="*/ 2280 h 2874"/>
              <a:gd name="T14" fmla="*/ 2754 w 4206"/>
              <a:gd name="T15" fmla="*/ 2291 h 2874"/>
              <a:gd name="T16" fmla="*/ 2728 w 4206"/>
              <a:gd name="T17" fmla="*/ 2310 h 2874"/>
              <a:gd name="T18" fmla="*/ 2619 w 4206"/>
              <a:gd name="T19" fmla="*/ 2393 h 2874"/>
              <a:gd name="T20" fmla="*/ 2570 w 4206"/>
              <a:gd name="T21" fmla="*/ 2432 h 2874"/>
              <a:gd name="T22" fmla="*/ 2540 w 4206"/>
              <a:gd name="T23" fmla="*/ 2456 h 2874"/>
              <a:gd name="T24" fmla="*/ 2458 w 4206"/>
              <a:gd name="T25" fmla="*/ 2515 h 2874"/>
              <a:gd name="T26" fmla="*/ 2315 w 4206"/>
              <a:gd name="T27" fmla="*/ 2594 h 2874"/>
              <a:gd name="T28" fmla="*/ 2195 w 4206"/>
              <a:gd name="T29" fmla="*/ 2629 h 2874"/>
              <a:gd name="T30" fmla="*/ 1844 w 4206"/>
              <a:gd name="T31" fmla="*/ 2571 h 2874"/>
              <a:gd name="T32" fmla="*/ 1259 w 4206"/>
              <a:gd name="T33" fmla="*/ 2735 h 2874"/>
              <a:gd name="T34" fmla="*/ 704 w 4206"/>
              <a:gd name="T35" fmla="*/ 2863 h 2874"/>
              <a:gd name="T36" fmla="*/ 425 w 4206"/>
              <a:gd name="T37" fmla="*/ 2859 h 2874"/>
              <a:gd name="T38" fmla="*/ 76 w 4206"/>
              <a:gd name="T39" fmla="*/ 2561 h 2874"/>
              <a:gd name="T40" fmla="*/ 14 w 4206"/>
              <a:gd name="T41" fmla="*/ 2336 h 2874"/>
              <a:gd name="T42" fmla="*/ 6 w 4206"/>
              <a:gd name="T43" fmla="*/ 2249 h 2874"/>
              <a:gd name="T44" fmla="*/ 127 w 4206"/>
              <a:gd name="T45" fmla="*/ 1643 h 2874"/>
              <a:gd name="T46" fmla="*/ 135 w 4206"/>
              <a:gd name="T47" fmla="*/ 1581 h 2874"/>
              <a:gd name="T48" fmla="*/ 72 w 4206"/>
              <a:gd name="T49" fmla="*/ 1182 h 2874"/>
              <a:gd name="T50" fmla="*/ 52 w 4206"/>
              <a:gd name="T51" fmla="*/ 725 h 2874"/>
              <a:gd name="T52" fmla="*/ 148 w 4206"/>
              <a:gd name="T53" fmla="*/ 478 h 2874"/>
              <a:gd name="T54" fmla="*/ 424 w 4206"/>
              <a:gd name="T55" fmla="*/ 219 h 2874"/>
              <a:gd name="T56" fmla="*/ 1181 w 4206"/>
              <a:gd name="T57" fmla="*/ 13 h 2874"/>
              <a:gd name="T58" fmla="*/ 1258 w 4206"/>
              <a:gd name="T59" fmla="*/ 20 h 2874"/>
              <a:gd name="T60" fmla="*/ 1849 w 4206"/>
              <a:gd name="T61" fmla="*/ 176 h 2874"/>
              <a:gd name="T62" fmla="*/ 2239 w 4206"/>
              <a:gd name="T63" fmla="*/ 284 h 2874"/>
              <a:gd name="T64" fmla="*/ 2581 w 4206"/>
              <a:gd name="T65" fmla="*/ 326 h 2874"/>
              <a:gd name="T66" fmla="*/ 2738 w 4206"/>
              <a:gd name="T67" fmla="*/ 321 h 2874"/>
              <a:gd name="T68" fmla="*/ 3345 w 4206"/>
              <a:gd name="T69" fmla="*/ 184 h 2874"/>
              <a:gd name="T70" fmla="*/ 4035 w 4206"/>
              <a:gd name="T71" fmla="*/ 240 h 2874"/>
              <a:gd name="T72" fmla="*/ 4189 w 4206"/>
              <a:gd name="T73" fmla="*/ 486 h 2874"/>
              <a:gd name="T74" fmla="*/ 4202 w 4206"/>
              <a:gd name="T75" fmla="*/ 725 h 2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06" h="2874">
                <a:moveTo>
                  <a:pt x="4171" y="1182"/>
                </a:moveTo>
                <a:cubicBezTo>
                  <a:pt x="4170" y="1187"/>
                  <a:pt x="4170" y="1191"/>
                  <a:pt x="4169" y="1195"/>
                </a:cubicBezTo>
                <a:cubicBezTo>
                  <a:pt x="4142" y="1348"/>
                  <a:pt x="4097" y="1495"/>
                  <a:pt x="4031" y="1630"/>
                </a:cubicBezTo>
                <a:cubicBezTo>
                  <a:pt x="4029" y="1635"/>
                  <a:pt x="4027" y="1639"/>
                  <a:pt x="4025" y="1644"/>
                </a:cubicBezTo>
                <a:cubicBezTo>
                  <a:pt x="3983" y="1729"/>
                  <a:pt x="3931" y="1809"/>
                  <a:pt x="3870" y="1882"/>
                </a:cubicBezTo>
                <a:cubicBezTo>
                  <a:pt x="3837" y="1922"/>
                  <a:pt x="3802" y="1959"/>
                  <a:pt x="3759" y="1986"/>
                </a:cubicBezTo>
                <a:cubicBezTo>
                  <a:pt x="3700" y="2024"/>
                  <a:pt x="3630" y="2040"/>
                  <a:pt x="3561" y="2052"/>
                </a:cubicBezTo>
                <a:cubicBezTo>
                  <a:pt x="3490" y="2066"/>
                  <a:pt x="3418" y="2076"/>
                  <a:pt x="3346" y="2088"/>
                </a:cubicBezTo>
                <a:cubicBezTo>
                  <a:pt x="3321" y="2093"/>
                  <a:pt x="3295" y="2097"/>
                  <a:pt x="3270" y="2101"/>
                </a:cubicBezTo>
                <a:cubicBezTo>
                  <a:pt x="3201" y="2114"/>
                  <a:pt x="3132" y="2129"/>
                  <a:pt x="3064" y="2148"/>
                </a:cubicBezTo>
                <a:cubicBezTo>
                  <a:pt x="2981" y="2172"/>
                  <a:pt x="2900" y="2203"/>
                  <a:pt x="2824" y="2247"/>
                </a:cubicBezTo>
                <a:cubicBezTo>
                  <a:pt x="2818" y="2250"/>
                  <a:pt x="2812" y="2254"/>
                  <a:pt x="2806" y="2257"/>
                </a:cubicBezTo>
                <a:cubicBezTo>
                  <a:pt x="2800" y="2261"/>
                  <a:pt x="2794" y="2264"/>
                  <a:pt x="2789" y="2268"/>
                </a:cubicBezTo>
                <a:cubicBezTo>
                  <a:pt x="2783" y="2272"/>
                  <a:pt x="2777" y="2276"/>
                  <a:pt x="2771" y="2280"/>
                </a:cubicBezTo>
                <a:cubicBezTo>
                  <a:pt x="2762" y="2286"/>
                  <a:pt x="2762" y="2286"/>
                  <a:pt x="2762" y="2286"/>
                </a:cubicBezTo>
                <a:cubicBezTo>
                  <a:pt x="2759" y="2287"/>
                  <a:pt x="2757" y="2290"/>
                  <a:pt x="2754" y="2291"/>
                </a:cubicBezTo>
                <a:cubicBezTo>
                  <a:pt x="2745" y="2297"/>
                  <a:pt x="2737" y="2303"/>
                  <a:pt x="2728" y="2309"/>
                </a:cubicBezTo>
                <a:cubicBezTo>
                  <a:pt x="2728" y="2310"/>
                  <a:pt x="2728" y="2310"/>
                  <a:pt x="2728" y="2310"/>
                </a:cubicBezTo>
                <a:cubicBezTo>
                  <a:pt x="2722" y="2314"/>
                  <a:pt x="2717" y="2318"/>
                  <a:pt x="2711" y="2322"/>
                </a:cubicBezTo>
                <a:cubicBezTo>
                  <a:pt x="2680" y="2345"/>
                  <a:pt x="2650" y="2369"/>
                  <a:pt x="2619" y="2393"/>
                </a:cubicBezTo>
                <a:cubicBezTo>
                  <a:pt x="2600" y="2408"/>
                  <a:pt x="2600" y="2408"/>
                  <a:pt x="2600" y="2408"/>
                </a:cubicBezTo>
                <a:cubicBezTo>
                  <a:pt x="2590" y="2416"/>
                  <a:pt x="2580" y="2424"/>
                  <a:pt x="2570" y="2432"/>
                </a:cubicBezTo>
                <a:cubicBezTo>
                  <a:pt x="2565" y="2436"/>
                  <a:pt x="2559" y="2441"/>
                  <a:pt x="2553" y="2446"/>
                </a:cubicBezTo>
                <a:cubicBezTo>
                  <a:pt x="2549" y="2449"/>
                  <a:pt x="2545" y="2452"/>
                  <a:pt x="2540" y="2456"/>
                </a:cubicBezTo>
                <a:cubicBezTo>
                  <a:pt x="2519" y="2472"/>
                  <a:pt x="2497" y="2489"/>
                  <a:pt x="2474" y="2504"/>
                </a:cubicBezTo>
                <a:cubicBezTo>
                  <a:pt x="2469" y="2508"/>
                  <a:pt x="2464" y="2512"/>
                  <a:pt x="2458" y="2515"/>
                </a:cubicBezTo>
                <a:cubicBezTo>
                  <a:pt x="2414" y="2546"/>
                  <a:pt x="2366" y="2572"/>
                  <a:pt x="2316" y="2594"/>
                </a:cubicBezTo>
                <a:cubicBezTo>
                  <a:pt x="2315" y="2594"/>
                  <a:pt x="2315" y="2594"/>
                  <a:pt x="2315" y="2594"/>
                </a:cubicBezTo>
                <a:cubicBezTo>
                  <a:pt x="2291" y="2604"/>
                  <a:pt x="2266" y="2613"/>
                  <a:pt x="2240" y="2620"/>
                </a:cubicBezTo>
                <a:cubicBezTo>
                  <a:pt x="2225" y="2624"/>
                  <a:pt x="2210" y="2627"/>
                  <a:pt x="2195" y="2629"/>
                </a:cubicBezTo>
                <a:cubicBezTo>
                  <a:pt x="2156" y="2636"/>
                  <a:pt x="2115" y="2637"/>
                  <a:pt x="2075" y="2632"/>
                </a:cubicBezTo>
                <a:cubicBezTo>
                  <a:pt x="1996" y="2620"/>
                  <a:pt x="1922" y="2584"/>
                  <a:pt x="1844" y="2571"/>
                </a:cubicBezTo>
                <a:cubicBezTo>
                  <a:pt x="1682" y="2546"/>
                  <a:pt x="1524" y="2627"/>
                  <a:pt x="1372" y="2691"/>
                </a:cubicBezTo>
                <a:cubicBezTo>
                  <a:pt x="1334" y="2707"/>
                  <a:pt x="1297" y="2721"/>
                  <a:pt x="1259" y="2735"/>
                </a:cubicBezTo>
                <a:cubicBezTo>
                  <a:pt x="1233" y="2744"/>
                  <a:pt x="1208" y="2753"/>
                  <a:pt x="1182" y="2761"/>
                </a:cubicBezTo>
                <a:cubicBezTo>
                  <a:pt x="1027" y="2811"/>
                  <a:pt x="867" y="2846"/>
                  <a:pt x="704" y="2863"/>
                </a:cubicBezTo>
                <a:cubicBezTo>
                  <a:pt x="638" y="2871"/>
                  <a:pt x="569" y="2874"/>
                  <a:pt x="501" y="2869"/>
                </a:cubicBezTo>
                <a:cubicBezTo>
                  <a:pt x="476" y="2867"/>
                  <a:pt x="450" y="2864"/>
                  <a:pt x="425" y="2859"/>
                </a:cubicBezTo>
                <a:cubicBezTo>
                  <a:pt x="340" y="2843"/>
                  <a:pt x="260" y="2809"/>
                  <a:pt x="196" y="2747"/>
                </a:cubicBezTo>
                <a:cubicBezTo>
                  <a:pt x="142" y="2696"/>
                  <a:pt x="105" y="2630"/>
                  <a:pt x="76" y="2561"/>
                </a:cubicBezTo>
                <a:cubicBezTo>
                  <a:pt x="64" y="2533"/>
                  <a:pt x="54" y="2504"/>
                  <a:pt x="45" y="2475"/>
                </a:cubicBezTo>
                <a:cubicBezTo>
                  <a:pt x="32" y="2430"/>
                  <a:pt x="21" y="2383"/>
                  <a:pt x="14" y="2336"/>
                </a:cubicBezTo>
                <a:cubicBezTo>
                  <a:pt x="13" y="2325"/>
                  <a:pt x="11" y="2315"/>
                  <a:pt x="10" y="2304"/>
                </a:cubicBezTo>
                <a:cubicBezTo>
                  <a:pt x="8" y="2286"/>
                  <a:pt x="7" y="2267"/>
                  <a:pt x="6" y="2249"/>
                </a:cubicBezTo>
                <a:cubicBezTo>
                  <a:pt x="0" y="2150"/>
                  <a:pt x="10" y="2052"/>
                  <a:pt x="34" y="1957"/>
                </a:cubicBezTo>
                <a:cubicBezTo>
                  <a:pt x="61" y="1851"/>
                  <a:pt x="107" y="1750"/>
                  <a:pt x="127" y="1643"/>
                </a:cubicBezTo>
                <a:cubicBezTo>
                  <a:pt x="128" y="1639"/>
                  <a:pt x="128" y="1634"/>
                  <a:pt x="129" y="1630"/>
                </a:cubicBezTo>
                <a:cubicBezTo>
                  <a:pt x="132" y="1614"/>
                  <a:pt x="134" y="1598"/>
                  <a:pt x="135" y="1581"/>
                </a:cubicBezTo>
                <a:cubicBezTo>
                  <a:pt x="145" y="1451"/>
                  <a:pt x="106" y="1323"/>
                  <a:pt x="75" y="1195"/>
                </a:cubicBezTo>
                <a:cubicBezTo>
                  <a:pt x="74" y="1191"/>
                  <a:pt x="73" y="1187"/>
                  <a:pt x="72" y="1182"/>
                </a:cubicBezTo>
                <a:cubicBezTo>
                  <a:pt x="69" y="1168"/>
                  <a:pt x="66" y="1154"/>
                  <a:pt x="63" y="1140"/>
                </a:cubicBezTo>
                <a:cubicBezTo>
                  <a:pt x="34" y="1004"/>
                  <a:pt x="26" y="860"/>
                  <a:pt x="52" y="725"/>
                </a:cubicBezTo>
                <a:cubicBezTo>
                  <a:pt x="53" y="720"/>
                  <a:pt x="53" y="716"/>
                  <a:pt x="54" y="712"/>
                </a:cubicBezTo>
                <a:cubicBezTo>
                  <a:pt x="71" y="628"/>
                  <a:pt x="102" y="549"/>
                  <a:pt x="148" y="478"/>
                </a:cubicBezTo>
                <a:cubicBezTo>
                  <a:pt x="195" y="405"/>
                  <a:pt x="257" y="345"/>
                  <a:pt x="324" y="292"/>
                </a:cubicBezTo>
                <a:cubicBezTo>
                  <a:pt x="356" y="266"/>
                  <a:pt x="390" y="242"/>
                  <a:pt x="424" y="219"/>
                </a:cubicBezTo>
                <a:cubicBezTo>
                  <a:pt x="449" y="203"/>
                  <a:pt x="475" y="188"/>
                  <a:pt x="500" y="173"/>
                </a:cubicBezTo>
                <a:cubicBezTo>
                  <a:pt x="709" y="57"/>
                  <a:pt x="946" y="0"/>
                  <a:pt x="1181" y="13"/>
                </a:cubicBezTo>
                <a:cubicBezTo>
                  <a:pt x="1194" y="14"/>
                  <a:pt x="1206" y="15"/>
                  <a:pt x="1219" y="16"/>
                </a:cubicBezTo>
                <a:cubicBezTo>
                  <a:pt x="1232" y="17"/>
                  <a:pt x="1245" y="18"/>
                  <a:pt x="1258" y="20"/>
                </a:cubicBezTo>
                <a:cubicBezTo>
                  <a:pt x="1409" y="37"/>
                  <a:pt x="1556" y="80"/>
                  <a:pt x="1703" y="128"/>
                </a:cubicBezTo>
                <a:cubicBezTo>
                  <a:pt x="1752" y="144"/>
                  <a:pt x="1801" y="160"/>
                  <a:pt x="1849" y="176"/>
                </a:cubicBezTo>
                <a:cubicBezTo>
                  <a:pt x="1871" y="183"/>
                  <a:pt x="1893" y="190"/>
                  <a:pt x="1915" y="197"/>
                </a:cubicBezTo>
                <a:cubicBezTo>
                  <a:pt x="2021" y="231"/>
                  <a:pt x="2130" y="261"/>
                  <a:pt x="2239" y="284"/>
                </a:cubicBezTo>
                <a:cubicBezTo>
                  <a:pt x="2264" y="289"/>
                  <a:pt x="2290" y="294"/>
                  <a:pt x="2315" y="298"/>
                </a:cubicBezTo>
                <a:cubicBezTo>
                  <a:pt x="2403" y="314"/>
                  <a:pt x="2492" y="323"/>
                  <a:pt x="2581" y="326"/>
                </a:cubicBezTo>
                <a:cubicBezTo>
                  <a:pt x="2616" y="327"/>
                  <a:pt x="2651" y="326"/>
                  <a:pt x="2685" y="325"/>
                </a:cubicBezTo>
                <a:cubicBezTo>
                  <a:pt x="2703" y="324"/>
                  <a:pt x="2720" y="323"/>
                  <a:pt x="2738" y="321"/>
                </a:cubicBezTo>
                <a:cubicBezTo>
                  <a:pt x="2919" y="306"/>
                  <a:pt x="3094" y="254"/>
                  <a:pt x="3269" y="205"/>
                </a:cubicBezTo>
                <a:cubicBezTo>
                  <a:pt x="3295" y="198"/>
                  <a:pt x="3320" y="191"/>
                  <a:pt x="3345" y="184"/>
                </a:cubicBezTo>
                <a:cubicBezTo>
                  <a:pt x="3379" y="175"/>
                  <a:pt x="3412" y="166"/>
                  <a:pt x="3446" y="158"/>
                </a:cubicBezTo>
                <a:cubicBezTo>
                  <a:pt x="3654" y="108"/>
                  <a:pt x="3840" y="137"/>
                  <a:pt x="4035" y="240"/>
                </a:cubicBezTo>
                <a:cubicBezTo>
                  <a:pt x="4079" y="264"/>
                  <a:pt x="4123" y="292"/>
                  <a:pt x="4150" y="336"/>
                </a:cubicBezTo>
                <a:cubicBezTo>
                  <a:pt x="4177" y="380"/>
                  <a:pt x="4184" y="434"/>
                  <a:pt x="4189" y="486"/>
                </a:cubicBezTo>
                <a:cubicBezTo>
                  <a:pt x="4196" y="561"/>
                  <a:pt x="4201" y="636"/>
                  <a:pt x="4202" y="712"/>
                </a:cubicBezTo>
                <a:cubicBezTo>
                  <a:pt x="4202" y="716"/>
                  <a:pt x="4202" y="721"/>
                  <a:pt x="4202" y="725"/>
                </a:cubicBezTo>
                <a:cubicBezTo>
                  <a:pt x="4206" y="878"/>
                  <a:pt x="4197" y="1033"/>
                  <a:pt x="4171" y="1182"/>
                </a:cubicBezTo>
              </a:path>
            </a:pathLst>
          </a:custGeom>
          <a:solidFill>
            <a:srgbClr val="8ADFF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310815C-033B-48F8-AB88-B3DCEA167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193" y="1277456"/>
            <a:ext cx="3044143" cy="50417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FDB717E-0EA7-4F43-A1A4-B1B6F5615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9648">
            <a:off x="462344" y="737623"/>
            <a:ext cx="1977560" cy="1079667"/>
          </a:xfrm>
          <a:prstGeom prst="rect">
            <a:avLst/>
          </a:prstGeom>
        </p:spPr>
      </p:pic>
      <p:sp>
        <p:nvSpPr>
          <p:cNvPr id="21" name="Hộp Văn bản 4">
            <a:extLst>
              <a:ext uri="{FF2B5EF4-FFF2-40B4-BE49-F238E27FC236}">
                <a16:creationId xmlns:a16="http://schemas.microsoft.com/office/drawing/2014/main" xmlns="" id="{41E92082-ED9A-4825-B43F-6B4916A00774}"/>
              </a:ext>
            </a:extLst>
          </p:cNvPr>
          <p:cNvSpPr txBox="1"/>
          <p:nvPr/>
        </p:nvSpPr>
        <p:spPr>
          <a:xfrm>
            <a:off x="5753100" y="1776683"/>
            <a:ext cx="526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lvl="0" indent="-380990" algn="just" defTabSz="1219170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36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ùng với người thân tự đánh giá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5472003-D476-4571-BF34-388C33A77E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1683" y="581258"/>
            <a:ext cx="3641660" cy="1568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B2E494-E5C4-42EB-967E-84BD66DD64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89" t="35655" r="36379" b="36318"/>
          <a:stretch/>
        </p:blipFill>
        <p:spPr bwMode="auto">
          <a:xfrm>
            <a:off x="6015037" y="3157219"/>
            <a:ext cx="5160077" cy="32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6030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xmlns="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xmlns="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7F8CDA22-67E0-4593-93C2-3A87BBA1B6B8}"/>
              </a:ext>
            </a:extLst>
          </p:cNvPr>
          <p:cNvGrpSpPr/>
          <p:nvPr/>
        </p:nvGrpSpPr>
        <p:grpSpPr>
          <a:xfrm>
            <a:off x="6353645" y="407163"/>
            <a:ext cx="4829708" cy="6450837"/>
            <a:chOff x="5107244" y="275303"/>
            <a:chExt cx="5354279" cy="6858000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AF3A3024-2295-4FD9-B543-7FE514D3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244" y="275303"/>
              <a:ext cx="5143500" cy="6858000"/>
            </a:xfrm>
            <a:prstGeom prst="rect">
              <a:avLst/>
            </a:prstGeom>
          </p:spPr>
        </p:pic>
        <p:sp>
          <p:nvSpPr>
            <p:cNvPr id="37" name="椭圆 36">
              <a:extLst>
                <a:ext uri="{FF2B5EF4-FFF2-40B4-BE49-F238E27FC236}">
                  <a16:creationId xmlns:a16="http://schemas.microsoft.com/office/drawing/2014/main" xmlns="" id="{18EBD6A0-06DB-4D14-9E73-C41C86FB8E63}"/>
                </a:ext>
              </a:extLst>
            </p:cNvPr>
            <p:cNvSpPr/>
            <p:nvPr/>
          </p:nvSpPr>
          <p:spPr>
            <a:xfrm>
              <a:off x="9891252" y="3448664"/>
              <a:ext cx="570271" cy="1211826"/>
            </a:xfrm>
            <a:prstGeom prst="ellipse">
              <a:avLst/>
            </a:prstGeom>
            <a:solidFill>
              <a:srgbClr val="2C1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pic>
        <p:nvPicPr>
          <p:cNvPr id="16" name="Picture 15" descr="Picture2">
            <a:extLst>
              <a:ext uri="{FF2B5EF4-FFF2-40B4-BE49-F238E27FC236}">
                <a16:creationId xmlns:a16="http://schemas.microsoft.com/office/drawing/2014/main" xmlns="" id="{E27DCFD8-BA42-40B5-BDAD-A89D920B2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240" y="1357882"/>
            <a:ext cx="5959260" cy="33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2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xmlns="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xmlns="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1.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Đánh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giá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quả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cuối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xmlns="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xmlns="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xmlns="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xmlns="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xmlns="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xmlns="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xmlns="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xmlns="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xmlns="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xmlns="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xmlns="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xmlns="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xmlns="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xmlns="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xmlns="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xmlns="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xmlns="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xmlns="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xmlns="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xmlns="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xmlns="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xmlns="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xmlns="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xmlns="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xmlns="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xmlns="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9851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D0CF14B9-2FC5-4C71-8D51-5276C9107308}"/>
              </a:ext>
            </a:extLst>
          </p:cNvPr>
          <p:cNvSpPr/>
          <p:nvPr/>
        </p:nvSpPr>
        <p:spPr>
          <a:xfrm>
            <a:off x="1" y="1"/>
            <a:ext cx="3127209" cy="1616737"/>
          </a:xfrm>
          <a:custGeom>
            <a:avLst/>
            <a:gdLst>
              <a:gd name="connsiteX0" fmla="*/ 0 w 3127209"/>
              <a:gd name="connsiteY0" fmla="*/ 0 h 1616737"/>
              <a:gd name="connsiteX1" fmla="*/ 3127209 w 3127209"/>
              <a:gd name="connsiteY1" fmla="*/ 0 h 1616737"/>
              <a:gd name="connsiteX2" fmla="*/ 3077726 w 3127209"/>
              <a:gd name="connsiteY2" fmla="*/ 88983 h 1616737"/>
              <a:gd name="connsiteX3" fmla="*/ 120225 w 3127209"/>
              <a:gd name="connsiteY3" fmla="*/ 1322577 h 1616737"/>
              <a:gd name="connsiteX4" fmla="*/ 0 w 3127209"/>
              <a:gd name="connsiteY4" fmla="*/ 1253169 h 161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09" h="1616737">
                <a:moveTo>
                  <a:pt x="0" y="0"/>
                </a:moveTo>
                <a:lnTo>
                  <a:pt x="3127209" y="0"/>
                </a:lnTo>
                <a:lnTo>
                  <a:pt x="3077726" y="88983"/>
                </a:lnTo>
                <a:cubicBezTo>
                  <a:pt x="2091893" y="1776438"/>
                  <a:pt x="1106059" y="1859948"/>
                  <a:pt x="120225" y="1322577"/>
                </a:cubicBezTo>
                <a:lnTo>
                  <a:pt x="0" y="125316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2CD7DFDB-0098-4C7F-902F-DA7391C86D8B}"/>
              </a:ext>
            </a:extLst>
          </p:cNvPr>
          <p:cNvSpPr/>
          <p:nvPr/>
        </p:nvSpPr>
        <p:spPr>
          <a:xfrm rot="16200000">
            <a:off x="5986739" y="652739"/>
            <a:ext cx="6858000" cy="5552522"/>
          </a:xfrm>
          <a:custGeom>
            <a:avLst/>
            <a:gdLst>
              <a:gd name="connsiteX0" fmla="*/ 6858000 w 6858000"/>
              <a:gd name="connsiteY0" fmla="*/ 2046781 h 5552522"/>
              <a:gd name="connsiteX1" fmla="*/ 6858000 w 6858000"/>
              <a:gd name="connsiteY1" fmla="*/ 5552522 h 5552522"/>
              <a:gd name="connsiteX2" fmla="*/ 0 w 6858000"/>
              <a:gd name="connsiteY2" fmla="*/ 5552522 h 5552522"/>
              <a:gd name="connsiteX3" fmla="*/ 0 w 6858000"/>
              <a:gd name="connsiteY3" fmla="*/ 43391 h 5552522"/>
              <a:gd name="connsiteX4" fmla="*/ 115360 w 6858000"/>
              <a:gd name="connsiteY4" fmla="*/ 16417 h 5552522"/>
              <a:gd name="connsiteX5" fmla="*/ 6694810 w 6858000"/>
              <a:gd name="connsiteY5" fmla="*/ 2150255 h 555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5552522">
                <a:moveTo>
                  <a:pt x="6858000" y="2046781"/>
                </a:moveTo>
                <a:lnTo>
                  <a:pt x="6858000" y="5552522"/>
                </a:lnTo>
                <a:lnTo>
                  <a:pt x="0" y="5552522"/>
                </a:lnTo>
                <a:lnTo>
                  <a:pt x="0" y="43391"/>
                </a:lnTo>
                <a:lnTo>
                  <a:pt x="115360" y="16417"/>
                </a:lnTo>
                <a:cubicBezTo>
                  <a:pt x="2054852" y="-328122"/>
                  <a:pt x="2193405" y="4894724"/>
                  <a:pt x="6694810" y="2150255"/>
                </a:cubicBez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CEEBB31-889E-4FF0-B1FF-BE990D64D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11" y="2886074"/>
            <a:ext cx="3971925" cy="3971925"/>
          </a:xfrm>
          <a:prstGeom prst="rect">
            <a:avLst/>
          </a:prstGeom>
        </p:spPr>
      </p:pic>
      <p:sp>
        <p:nvSpPr>
          <p:cNvPr id="21" name="Hộp Văn bản 37">
            <a:extLst>
              <a:ext uri="{FF2B5EF4-FFF2-40B4-BE49-F238E27FC236}">
                <a16:creationId xmlns:a16="http://schemas.microsoft.com/office/drawing/2014/main" xmlns="" id="{45111870-D124-4362-A0B4-A99E502AF8B5}"/>
              </a:ext>
            </a:extLst>
          </p:cNvPr>
          <p:cNvSpPr txBox="1"/>
          <p:nvPr/>
        </p:nvSpPr>
        <p:spPr>
          <a:xfrm>
            <a:off x="1266825" y="373103"/>
            <a:ext cx="8486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kumimoji="0" lang="vi-VN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Hộp Văn bản 38">
            <a:extLst>
              <a:ext uri="{FF2B5EF4-FFF2-40B4-BE49-F238E27FC236}">
                <a16:creationId xmlns:a16="http://schemas.microsoft.com/office/drawing/2014/main" xmlns="" id="{EB90ECA7-0815-4489-B205-B1705A0A27FE}"/>
              </a:ext>
            </a:extLst>
          </p:cNvPr>
          <p:cNvSpPr txBox="1"/>
          <p:nvPr/>
        </p:nvSpPr>
        <p:spPr>
          <a:xfrm>
            <a:off x="1635757" y="1774371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5" name="图片 1" descr="C:/Users/ADMINI~1/AppData/Local/Temp/picturecompress_20210629082829/output_1.pngoutput_1">
            <a:extLst>
              <a:ext uri="{FF2B5EF4-FFF2-40B4-BE49-F238E27FC236}">
                <a16:creationId xmlns:a16="http://schemas.microsoft.com/office/drawing/2014/main" xmlns="" id="{38EB28E1-9AF6-4F8B-B0BF-38B926DE1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7015" y="4513906"/>
            <a:ext cx="5098415" cy="25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66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xmlns="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xmlns="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2.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hoạch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mới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xmlns="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xmlns="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xmlns="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xmlns="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xmlns="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xmlns="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xmlns="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xmlns="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xmlns="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xmlns="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xmlns="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xmlns="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xmlns="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xmlns="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xmlns="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xmlns="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xmlns="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xmlns="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xmlns="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xmlns="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xmlns="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xmlns="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xmlns="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xmlns="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xmlns="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xmlns="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49255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4C8AD665-CAF0-4C00-9F9D-1EE5110F3AB4}"/>
              </a:ext>
            </a:extLst>
          </p:cNvPr>
          <p:cNvSpPr/>
          <p:nvPr/>
        </p:nvSpPr>
        <p:spPr>
          <a:xfrm rot="17574369">
            <a:off x="-787941" y="-647474"/>
            <a:ext cx="5034979" cy="4391620"/>
          </a:xfrm>
          <a:custGeom>
            <a:avLst/>
            <a:gdLst>
              <a:gd name="connsiteX0" fmla="*/ 3270551 w 5034979"/>
              <a:gd name="connsiteY0" fmla="*/ 0 h 4391620"/>
              <a:gd name="connsiteX1" fmla="*/ 5034979 w 5034979"/>
              <a:gd name="connsiteY1" fmla="*/ 4175736 h 4391620"/>
              <a:gd name="connsiteX2" fmla="*/ 4966406 w 5034979"/>
              <a:gd name="connsiteY2" fmla="*/ 4215703 h 4391620"/>
              <a:gd name="connsiteX3" fmla="*/ 141011 w 5034979"/>
              <a:gd name="connsiteY3" fmla="*/ 1483222 h 4391620"/>
              <a:gd name="connsiteX4" fmla="*/ 0 w 5034979"/>
              <a:gd name="connsiteY4" fmla="*/ 1381949 h 439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979" h="4391620">
                <a:moveTo>
                  <a:pt x="3270551" y="0"/>
                </a:moveTo>
                <a:lnTo>
                  <a:pt x="5034979" y="4175736"/>
                </a:lnTo>
                <a:lnTo>
                  <a:pt x="4966406" y="4215703"/>
                </a:lnTo>
                <a:cubicBezTo>
                  <a:pt x="3357941" y="5049517"/>
                  <a:pt x="1749476" y="2715430"/>
                  <a:pt x="141011" y="1483222"/>
                </a:cubicBezTo>
                <a:lnTo>
                  <a:pt x="0" y="138194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5DCC42BB-FA3A-4AF0-9896-91C9190A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8719">
            <a:off x="2356596" y="941651"/>
            <a:ext cx="1669472" cy="1709832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D34B3718-D4E7-4F47-88B8-46F8AA4C33B4}"/>
              </a:ext>
            </a:extLst>
          </p:cNvPr>
          <p:cNvSpPr txBox="1"/>
          <p:nvPr/>
        </p:nvSpPr>
        <p:spPr>
          <a:xfrm>
            <a:off x="1485487" y="3719804"/>
            <a:ext cx="9963150" cy="269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ổn định, duy trì nền nếp quy định.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thực hiện tốt các nội quy của nhà trường đề ra.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 cực học tập để nâng cao chất lượng.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duy trì các hoạt động: thể dục, vệ sinh trường, lớp xanh, sạch, đẹp và cả ý thức nói lời hay, làm việc tốt ...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280E4A63-1E0B-4210-980B-C2C9D5E47F78}"/>
              </a:ext>
            </a:extLst>
          </p:cNvPr>
          <p:cNvSpPr txBox="1"/>
          <p:nvPr/>
        </p:nvSpPr>
        <p:spPr>
          <a:xfrm>
            <a:off x="2931660" y="2714425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25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827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xmlns="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DFD023CE-83BD-429C-AE3F-3EF36BD4F4A5}"/>
              </a:ext>
            </a:extLst>
          </p:cNvPr>
          <p:cNvSpPr/>
          <p:nvPr/>
        </p:nvSpPr>
        <p:spPr>
          <a:xfrm>
            <a:off x="1101315" y="1030148"/>
            <a:ext cx="8090309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8719">
            <a:off x="304283" y="280316"/>
            <a:ext cx="1554677" cy="159226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xmlns="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xmlns="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xmlns="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xmlns="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xmlns="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xmlns="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xmlns="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xmlns="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xmlns="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xmlns="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xmlns="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xmlns="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xmlns="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xmlns="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xmlns="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xmlns="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xmlns="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xmlns="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xmlns="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xmlns="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xmlns="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xmlns="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xmlns="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xmlns="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xmlns="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xmlns="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grpSp>
        <p:nvGrpSpPr>
          <p:cNvPr id="48" name="组合 69">
            <a:extLst>
              <a:ext uri="{FF2B5EF4-FFF2-40B4-BE49-F238E27FC236}">
                <a16:creationId xmlns:a16="http://schemas.microsoft.com/office/drawing/2014/main" xmlns="" id="{4301F64E-B618-4616-A1D5-473D6570035E}"/>
              </a:ext>
            </a:extLst>
          </p:cNvPr>
          <p:cNvGrpSpPr/>
          <p:nvPr/>
        </p:nvGrpSpPr>
        <p:grpSpPr>
          <a:xfrm>
            <a:off x="7021924" y="3984979"/>
            <a:ext cx="4086960" cy="2608564"/>
            <a:chOff x="5736735" y="2728183"/>
            <a:chExt cx="5516445" cy="3428646"/>
          </a:xfrm>
        </p:grpSpPr>
        <p:pic>
          <p:nvPicPr>
            <p:cNvPr id="49" name="图片 68">
              <a:extLst>
                <a:ext uri="{FF2B5EF4-FFF2-40B4-BE49-F238E27FC236}">
                  <a16:creationId xmlns:a16="http://schemas.microsoft.com/office/drawing/2014/main" xmlns="" id="{5B4810F1-F527-497B-A1C7-81B084362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0" name="图片 67">
              <a:extLst>
                <a:ext uri="{FF2B5EF4-FFF2-40B4-BE49-F238E27FC236}">
                  <a16:creationId xmlns:a16="http://schemas.microsoft.com/office/drawing/2014/main" xmlns="" id="{6D1E0AE0-7F8E-4F52-B97C-8883CBC8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B2B8A3C-6879-4630-A02B-C5D3C9AD10B3}"/>
              </a:ext>
            </a:extLst>
          </p:cNvPr>
          <p:cNvSpPr txBox="1"/>
          <p:nvPr/>
        </p:nvSpPr>
        <p:spPr>
          <a:xfrm>
            <a:off x="1760764" y="234516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Cẩm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uống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A23FC21-A294-4C52-9FEB-830C3AB871AE}"/>
              </a:ext>
            </a:extLst>
          </p:cNvPr>
          <p:cNvSpPr txBox="1"/>
          <p:nvPr/>
        </p:nvSpPr>
        <p:spPr>
          <a:xfrm>
            <a:off x="3245914" y="138063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822505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A-任意多边形 5">
            <a:extLst>
              <a:ext uri="{FF2B5EF4-FFF2-40B4-BE49-F238E27FC236}">
                <a16:creationId xmlns:a16="http://schemas.microsoft.com/office/drawing/2014/main" xmlns="" id="{772CEE82-CD74-46A8-962F-E651D4AB6A7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flipV="1">
            <a:off x="0" y="3639191"/>
            <a:ext cx="2331042" cy="3218809"/>
          </a:xfrm>
          <a:custGeom>
            <a:avLst/>
            <a:gdLst>
              <a:gd name="T0" fmla="*/ 7421 w 7526"/>
              <a:gd name="T1" fmla="*/ 0 h 8065"/>
              <a:gd name="T2" fmla="*/ 5118 w 7526"/>
              <a:gd name="T3" fmla="*/ 3445 h 8065"/>
              <a:gd name="T4" fmla="*/ 2011 w 7526"/>
              <a:gd name="T5" fmla="*/ 6210 h 8065"/>
              <a:gd name="T6" fmla="*/ 0 w 7526"/>
              <a:gd name="T7" fmla="*/ 7984 h 8065"/>
              <a:gd name="T8" fmla="*/ 0 w 7526"/>
              <a:gd name="T9" fmla="*/ 0 h 8065"/>
              <a:gd name="T10" fmla="*/ 7421 w 7526"/>
              <a:gd name="T11" fmla="*/ 0 h 8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26" h="8065">
                <a:moveTo>
                  <a:pt x="7421" y="0"/>
                </a:moveTo>
                <a:cubicBezTo>
                  <a:pt x="7421" y="0"/>
                  <a:pt x="7526" y="2446"/>
                  <a:pt x="5118" y="3445"/>
                </a:cubicBezTo>
                <a:cubicBezTo>
                  <a:pt x="3830" y="3979"/>
                  <a:pt x="3083" y="3787"/>
                  <a:pt x="2011" y="6210"/>
                </a:cubicBezTo>
                <a:cubicBezTo>
                  <a:pt x="1189" y="8065"/>
                  <a:pt x="0" y="7984"/>
                  <a:pt x="0" y="7984"/>
                </a:cubicBezTo>
                <a:cubicBezTo>
                  <a:pt x="0" y="0"/>
                  <a:pt x="0" y="0"/>
                  <a:pt x="0" y="0"/>
                </a:cubicBezTo>
                <a:lnTo>
                  <a:pt x="7421" y="0"/>
                </a:lnTo>
                <a:close/>
              </a:path>
            </a:pathLst>
          </a:custGeom>
          <a:solidFill>
            <a:srgbClr val="D5F3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DD74F57-9386-4F71-9859-7EF2565EF7B3}"/>
              </a:ext>
            </a:extLst>
          </p:cNvPr>
          <p:cNvSpPr/>
          <p:nvPr/>
        </p:nvSpPr>
        <p:spPr>
          <a:xfrm>
            <a:off x="638175" y="114301"/>
            <a:ext cx="10991850" cy="8191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nl-NL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Xây dựng cẩm nang đảm bảo an toàn khi ăn uống bên ngoài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449049-B29E-4CDC-8D68-6416B532A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1428750"/>
            <a:ext cx="9105900" cy="34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21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7C9A8C-BE59-4511-80EB-D4C89E3C8903}"/>
              </a:ext>
            </a:extLst>
          </p:cNvPr>
          <p:cNvGrpSpPr/>
          <p:nvPr/>
        </p:nvGrpSpPr>
        <p:grpSpPr>
          <a:xfrm>
            <a:off x="2152650" y="942706"/>
            <a:ext cx="7667628" cy="3208710"/>
            <a:chOff x="6184592" y="475981"/>
            <a:chExt cx="6099024" cy="3208710"/>
          </a:xfrm>
        </p:grpSpPr>
        <p:grpSp>
          <p:nvGrpSpPr>
            <p:cNvPr id="54" name="Graphic 4">
              <a:extLst>
                <a:ext uri="{FF2B5EF4-FFF2-40B4-BE49-F238E27FC236}">
                  <a16:creationId xmlns:a16="http://schemas.microsoft.com/office/drawing/2014/main" xmlns="" id="{FCF793AC-098B-4FE1-868B-5E9E41F50DC4}"/>
                </a:ext>
              </a:extLst>
            </p:cNvPr>
            <p:cNvGrpSpPr/>
            <p:nvPr/>
          </p:nvGrpSpPr>
          <p:grpSpPr>
            <a:xfrm>
              <a:off x="6184592" y="475981"/>
              <a:ext cx="5879305" cy="3208710"/>
              <a:chOff x="5610688" y="1031736"/>
              <a:chExt cx="5879305" cy="3980523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DBA398C9-BC1B-48C2-A162-3B5DE666D9A2}"/>
                  </a:ext>
                </a:extLst>
              </p:cNvPr>
              <p:cNvSpPr/>
              <p:nvPr/>
            </p:nvSpPr>
            <p:spPr>
              <a:xfrm>
                <a:off x="5629165" y="1052247"/>
                <a:ext cx="5842103" cy="3941397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77E222BA-9D8A-4411-96A5-2FF53811C6B2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" name="Graphic 4">
                <a:extLst>
                  <a:ext uri="{FF2B5EF4-FFF2-40B4-BE49-F238E27FC236}">
                    <a16:creationId xmlns:a16="http://schemas.microsoft.com/office/drawing/2014/main" xmlns="" id="{82C93FDD-1C4F-4A92-BF5E-C17EA623A232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xmlns="" id="{A7B5CEB7-871B-4537-A1B7-8435EA689704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933D0F72-AC13-486D-8552-D42CBFDF3CE2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xmlns="" id="{9FAB4F55-6C89-428E-B7AB-08A00B079757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xmlns="" id="{76F6F77D-2520-4D2B-A6B7-B6CBDF10819B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xmlns="" id="{FD72913E-6757-4540-AF19-3A7E6B2F659B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xmlns="" id="{EADF4650-5142-4388-8DA9-080E0A73107F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2745400-1DA4-4DB9-9E0B-BAC7FD9261AA}"/>
                </a:ext>
              </a:extLst>
            </p:cNvPr>
            <p:cNvSpPr txBox="1"/>
            <p:nvPr/>
          </p:nvSpPr>
          <p:spPr>
            <a:xfrm>
              <a:off x="7158209" y="864782"/>
              <a:ext cx="5125407" cy="235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“Ăn hàng – món phong phú</a:t>
              </a:r>
              <a:endPara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Ăn ở nhà – sạch hơn!</a:t>
              </a:r>
              <a:endPara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Nếu chịu khó nấu cơm,</a:t>
              </a:r>
              <a:endPara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r>
                <a:rPr lang="vi-VN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Không tốn nhiều tiền lắm!”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6843ECC-BC45-473B-857D-5E70E136D3EB}"/>
              </a:ext>
            </a:extLst>
          </p:cNvPr>
          <p:cNvGrpSpPr/>
          <p:nvPr/>
        </p:nvGrpSpPr>
        <p:grpSpPr>
          <a:xfrm>
            <a:off x="8722293" y="3263177"/>
            <a:ext cx="3285947" cy="3794598"/>
            <a:chOff x="8408633" y="1992570"/>
            <a:chExt cx="3507011" cy="3833036"/>
          </a:xfrm>
        </p:grpSpPr>
        <p:grpSp>
          <p:nvGrpSpPr>
            <p:cNvPr id="106" name="Graphic 4">
              <a:extLst>
                <a:ext uri="{FF2B5EF4-FFF2-40B4-BE49-F238E27FC236}">
                  <a16:creationId xmlns:a16="http://schemas.microsoft.com/office/drawing/2014/main" xmlns="" id="{416AC6BE-BA90-43C3-A1BB-87C28F1220CF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08" name="Graphic 4">
                <a:extLst>
                  <a:ext uri="{FF2B5EF4-FFF2-40B4-BE49-F238E27FC236}">
                    <a16:creationId xmlns:a16="http://schemas.microsoft.com/office/drawing/2014/main" xmlns="" id="{09BBC115-DDF8-4D7F-816F-5DEC834A7662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xmlns="" id="{D181ADCE-495A-4405-B2B2-BD219854030E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xmlns="" id="{D5A201FA-6906-4AA9-B988-865A73B5289E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xmlns="" id="{16DFC2D6-028A-4EB6-BE85-03F965AB72B2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xmlns="" id="{19E133FD-54DA-42D3-8D9E-06BD93E01E16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xmlns="" id="{8EFB202E-EAD2-441C-BC2A-E3B283E8D356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xmlns="" id="{CBB233FA-D5E6-4C8C-A6E7-F4A5DE269C5A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xmlns="" id="{2B52B162-267A-4F0C-B373-2737006D4EED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xmlns="" id="{D5D628B4-8F0C-4E14-8196-6A12A69A95B2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xmlns="" id="{3DBC45B5-19E9-4F2B-B19C-C6EAB88A3093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1883EF97-F9EA-49C1-ADB7-975A8DC7730D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48FC563E-2573-43E2-8393-55FB717C6CB1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A2EEAF42-8961-4F82-BB70-0699A492A9DC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F1E71C1F-01A8-4C7E-882C-0BB088C207C3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C775B7C2-759B-43A3-95C5-796CFDCB8F79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D2A7AFE3-1B25-4D6D-BE5F-8720AB2D8176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5" name="Graphic 4">
                <a:extLst>
                  <a:ext uri="{FF2B5EF4-FFF2-40B4-BE49-F238E27FC236}">
                    <a16:creationId xmlns:a16="http://schemas.microsoft.com/office/drawing/2014/main" xmlns="" id="{46A6E1FC-D078-4808-8500-07F2A678F17B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172" name="Graphic 4">
                  <a:extLst>
                    <a:ext uri="{FF2B5EF4-FFF2-40B4-BE49-F238E27FC236}">
                      <a16:creationId xmlns:a16="http://schemas.microsoft.com/office/drawing/2014/main" xmlns="" id="{E8F9ECB1-1108-4086-ABB4-1FC6538EF109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xmlns="" id="{55315B23-1DD0-4F66-B17E-1A1B08AE7ED4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xmlns="" id="{1E6FFCE0-4DF7-49D6-A14F-D0733E2F3916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xmlns="" id="{4E8420D2-FA32-4BB7-8A20-FD82B0440071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xmlns="" id="{8B27C2AA-F931-40EF-8B31-E38424E5E6C2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xmlns="" id="{52ABDD2B-14CA-4158-9564-9319DBFCD566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xmlns="" id="{D005A947-CF94-4ADE-BFD0-666A2C9828A2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xmlns="" id="{83E7D822-C823-40E8-8805-5A14CD5FA44F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xmlns="" id="{EEE9178B-F868-4C6A-B06D-B25308F0FCA0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81C68379-1766-4EC9-A4ED-F06A90EEB3F3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xmlns="" id="{D2FE5282-BE5F-4B87-BD33-B09DBE8EEC74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aphic 4">
                <a:extLst>
                  <a:ext uri="{FF2B5EF4-FFF2-40B4-BE49-F238E27FC236}">
                    <a16:creationId xmlns:a16="http://schemas.microsoft.com/office/drawing/2014/main" xmlns="" id="{4F331544-E1FF-4148-B027-F08CF6135291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166" name="Graphic 4">
                  <a:extLst>
                    <a:ext uri="{FF2B5EF4-FFF2-40B4-BE49-F238E27FC236}">
                      <a16:creationId xmlns:a16="http://schemas.microsoft.com/office/drawing/2014/main" xmlns="" id="{6B7D39DF-801E-489A-8552-B5FB9CA4602F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xmlns="" id="{875F5A14-5642-4383-B640-35C92B73F3D3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xmlns="" id="{8690BF6A-F637-4951-96D0-609CA315AEA4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" name="Graphic 4">
                  <a:extLst>
                    <a:ext uri="{FF2B5EF4-FFF2-40B4-BE49-F238E27FC236}">
                      <a16:creationId xmlns:a16="http://schemas.microsoft.com/office/drawing/2014/main" xmlns="" id="{78697F3D-B12C-4E75-B205-7A036141E63E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xmlns="" id="{C89E2309-1BCB-4339-9E10-7D5933F57C33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9CADF9B4-CB37-4DAE-9F31-BDC1B8B7FE7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59BEF25B-351F-4CA6-A2D2-D1FFF877A956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8" name="Graphic 4">
                <a:extLst>
                  <a:ext uri="{FF2B5EF4-FFF2-40B4-BE49-F238E27FC236}">
                    <a16:creationId xmlns:a16="http://schemas.microsoft.com/office/drawing/2014/main" xmlns="" id="{2B2350C5-C8EC-49B1-AC8C-2EFCA70D6A0E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145" name="Graphic 4">
                  <a:extLst>
                    <a:ext uri="{FF2B5EF4-FFF2-40B4-BE49-F238E27FC236}">
                      <a16:creationId xmlns:a16="http://schemas.microsoft.com/office/drawing/2014/main" xmlns="" id="{9D878CAC-A9AF-4A2C-A61B-91B85C471B8D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160" name="Picture 159">
                    <a:extLst>
                      <a:ext uri="{FF2B5EF4-FFF2-40B4-BE49-F238E27FC236}">
                        <a16:creationId xmlns:a16="http://schemas.microsoft.com/office/drawing/2014/main" xmlns="" id="{0C2E84D6-F62E-484A-8723-ACD8A9FB1F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61" name="Graphic 4">
                    <a:extLst>
                      <a:ext uri="{FF2B5EF4-FFF2-40B4-BE49-F238E27FC236}">
                        <a16:creationId xmlns:a16="http://schemas.microsoft.com/office/drawing/2014/main" xmlns="" id="{23B5C9AD-AD79-46A7-BBB4-2E77086AC60B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xmlns="" id="{BEBADA31-428B-4602-8851-8FAA062C4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xmlns="" id="{949AA62E-B07E-41AF-ADDD-5FDAF369F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xmlns="" id="{D424D9A4-80D1-43B2-826E-5A7350B98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xmlns="" id="{274EDD94-5990-48A0-995B-F34EDFBD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6" name="Graphic 4">
                  <a:extLst>
                    <a:ext uri="{FF2B5EF4-FFF2-40B4-BE49-F238E27FC236}">
                      <a16:creationId xmlns:a16="http://schemas.microsoft.com/office/drawing/2014/main" xmlns="" id="{E6B0846D-9A6D-452D-94C2-CA4ACCAE7899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xmlns="" id="{0EB8174B-10E5-4648-BCF2-30A687F8A728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7" name="Graphic 4">
                    <a:extLst>
                      <a:ext uri="{FF2B5EF4-FFF2-40B4-BE49-F238E27FC236}">
                        <a16:creationId xmlns:a16="http://schemas.microsoft.com/office/drawing/2014/main" xmlns="" id="{EBB8AA8C-F098-4819-811C-CFBE769C5D08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xmlns="" id="{9B3DBA56-84CD-43CB-9C41-D2A6488CE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Freeform: Shape 158">
                      <a:extLst>
                        <a:ext uri="{FF2B5EF4-FFF2-40B4-BE49-F238E27FC236}">
                          <a16:creationId xmlns:a16="http://schemas.microsoft.com/office/drawing/2014/main" xmlns="" id="{1178C409-B4E0-4B9B-A196-F9328AD6F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" name="Graphic 4">
                  <a:extLst>
                    <a:ext uri="{FF2B5EF4-FFF2-40B4-BE49-F238E27FC236}">
                      <a16:creationId xmlns:a16="http://schemas.microsoft.com/office/drawing/2014/main" xmlns="" id="{BFAE0A90-6367-4C3B-AE83-4BD63A4796D1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xmlns="" id="{6DDA0000-020C-45CF-9AC6-A40BA27D49F3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3" name="Graphic 4">
                    <a:extLst>
                      <a:ext uri="{FF2B5EF4-FFF2-40B4-BE49-F238E27FC236}">
                        <a16:creationId xmlns:a16="http://schemas.microsoft.com/office/drawing/2014/main" xmlns="" id="{616A3CEA-6424-4AEF-A10C-7578519AA3CD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xmlns="" id="{6C7BA896-3CA9-43A9-B324-72A2F7EB71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xmlns="" id="{6B54AC55-C34C-4897-8BF5-8BC9EC556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xmlns="" id="{4D2538B4-C898-4A78-80BF-6330A668EC78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49" name="Graphic 4">
                  <a:extLst>
                    <a:ext uri="{FF2B5EF4-FFF2-40B4-BE49-F238E27FC236}">
                      <a16:creationId xmlns:a16="http://schemas.microsoft.com/office/drawing/2014/main" xmlns="" id="{FD98C6B7-44F6-4A5F-B3DF-937F39BB2015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xmlns="" id="{0742B86E-A330-4E62-AED7-E2072D567F16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xmlns="" id="{1A760CD6-443D-4C52-9045-6F2853DF5517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00F3249F-D086-4EAF-92A2-56CD2A58873E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9575D20B-B9CA-4A72-AC1D-BEA1A0F5F546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3B101C6E-6F85-4298-91D8-75DC3FBCDAF2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82D943FF-5478-49D1-944B-3AFD85796BD2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17F70488-1240-46FB-B8C3-C4947E3CAAE8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36D25F09-D1AF-4529-BAE2-1AFE9B4B2EBE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85F70FFB-64E1-44DA-8783-F236610A7B46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34BD32C5-9DAB-4A88-819F-DFFEEE9BF8EA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B84CC6E3-F42C-4586-847A-CE70560BE093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C3FE4ABC-2C2E-410A-B286-4EA7F161EC1D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3AAB3904-D6EB-4441-8990-279DD55FE997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0" name="Graphic 4">
                <a:extLst>
                  <a:ext uri="{FF2B5EF4-FFF2-40B4-BE49-F238E27FC236}">
                    <a16:creationId xmlns:a16="http://schemas.microsoft.com/office/drawing/2014/main" xmlns="" id="{6E4B4574-DDA7-4C85-8552-8D26D5A0AC4C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xmlns="" id="{459AD13B-4179-4A66-A7A3-D20A2C405B52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xmlns="" id="{24C522EC-BA5C-4FC1-8559-C9203A64374E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xmlns="" id="{5379E281-0481-4916-9FC8-DDBB94A07399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0FC27057-95B1-403A-8B3C-A38E31DFFA38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2" name="Graphic 4">
                <a:extLst>
                  <a:ext uri="{FF2B5EF4-FFF2-40B4-BE49-F238E27FC236}">
                    <a16:creationId xmlns:a16="http://schemas.microsoft.com/office/drawing/2014/main" xmlns="" id="{77D17DF1-22C7-44FD-AF0D-A4F49EF43DD4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138" name="Graphic 4">
                  <a:extLst>
                    <a:ext uri="{FF2B5EF4-FFF2-40B4-BE49-F238E27FC236}">
                      <a16:creationId xmlns:a16="http://schemas.microsoft.com/office/drawing/2014/main" xmlns="" id="{9B4DD3C3-47E6-407F-9D2D-DCC2351E93F6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xmlns="" id="{F0E6B80D-500D-49C0-AD83-5623DDACEF26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xmlns="" id="{3B22C2F2-572C-49E2-AE1B-04D522E41ECE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xmlns="" id="{BD8708BE-8A85-43B6-ABF6-0E07E3CA93BF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0D63975F-6A19-43A7-A499-A5D8EF222280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B6945DDC-0274-462C-BE16-5D7C5BEB8990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07298015-F3C8-483F-8FAD-8B6051130652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7EDB5B31-101E-4C23-8010-9EA15DE2F4EB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9612058B-9047-46F1-AB55-D07E26CAAD3E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B7511200-F2D5-4B65-B6AE-4341663C71C1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17812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" name="图片 2">
            <a:extLst>
              <a:ext uri="{FF2B5EF4-FFF2-40B4-BE49-F238E27FC236}">
                <a16:creationId xmlns:a16="http://schemas.microsoft.com/office/drawing/2014/main" xmlns="" id="{1C38A3C0-4372-4A6C-8AD3-0F89D48C5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35" y="2550160"/>
            <a:ext cx="5928834" cy="4513634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2DDEE101-3896-4D47-8E3F-BA413E855AE0}"/>
              </a:ext>
            </a:extLst>
          </p:cNvPr>
          <p:cNvSpPr txBox="1"/>
          <p:nvPr/>
        </p:nvSpPr>
        <p:spPr>
          <a:xfrm>
            <a:off x="912698" y="778044"/>
            <a:ext cx="7548996" cy="1328023"/>
          </a:xfrm>
          <a:custGeom>
            <a:avLst/>
            <a:gdLst>
              <a:gd name="connsiteX0" fmla="*/ 0 w 7548996"/>
              <a:gd name="connsiteY0" fmla="*/ 221342 h 1328023"/>
              <a:gd name="connsiteX1" fmla="*/ 221342 w 7548996"/>
              <a:gd name="connsiteY1" fmla="*/ 0 h 1328023"/>
              <a:gd name="connsiteX2" fmla="*/ 7327654 w 7548996"/>
              <a:gd name="connsiteY2" fmla="*/ 0 h 1328023"/>
              <a:gd name="connsiteX3" fmla="*/ 7548996 w 7548996"/>
              <a:gd name="connsiteY3" fmla="*/ 221342 h 1328023"/>
              <a:gd name="connsiteX4" fmla="*/ 7548996 w 7548996"/>
              <a:gd name="connsiteY4" fmla="*/ 1106681 h 1328023"/>
              <a:gd name="connsiteX5" fmla="*/ 7327654 w 7548996"/>
              <a:gd name="connsiteY5" fmla="*/ 1328023 h 1328023"/>
              <a:gd name="connsiteX6" fmla="*/ 221342 w 7548996"/>
              <a:gd name="connsiteY6" fmla="*/ 1328023 h 1328023"/>
              <a:gd name="connsiteX7" fmla="*/ 0 w 7548996"/>
              <a:gd name="connsiteY7" fmla="*/ 1106681 h 1328023"/>
              <a:gd name="connsiteX8" fmla="*/ 0 w 7548996"/>
              <a:gd name="connsiteY8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8996" h="1328023" fill="none" extrusionOk="0">
                <a:moveTo>
                  <a:pt x="0" y="221342"/>
                </a:moveTo>
                <a:cubicBezTo>
                  <a:pt x="-15968" y="94933"/>
                  <a:pt x="103349" y="6854"/>
                  <a:pt x="221342" y="0"/>
                </a:cubicBezTo>
                <a:cubicBezTo>
                  <a:pt x="3378588" y="-97001"/>
                  <a:pt x="5657978" y="-161121"/>
                  <a:pt x="7327654" y="0"/>
                </a:cubicBezTo>
                <a:cubicBezTo>
                  <a:pt x="7453636" y="3853"/>
                  <a:pt x="7569150" y="87390"/>
                  <a:pt x="7548996" y="221342"/>
                </a:cubicBezTo>
                <a:cubicBezTo>
                  <a:pt x="7613068" y="357256"/>
                  <a:pt x="7524101" y="884694"/>
                  <a:pt x="7548996" y="1106681"/>
                </a:cubicBezTo>
                <a:cubicBezTo>
                  <a:pt x="7543292" y="1238779"/>
                  <a:pt x="7462180" y="1316082"/>
                  <a:pt x="7327654" y="1328023"/>
                </a:cubicBezTo>
                <a:cubicBezTo>
                  <a:pt x="4521563" y="1408243"/>
                  <a:pt x="2144805" y="1218256"/>
                  <a:pt x="221342" y="1328023"/>
                </a:cubicBezTo>
                <a:cubicBezTo>
                  <a:pt x="96909" y="1338753"/>
                  <a:pt x="15478" y="1222647"/>
                  <a:pt x="0" y="1106681"/>
                </a:cubicBezTo>
                <a:cubicBezTo>
                  <a:pt x="-1820" y="986306"/>
                  <a:pt x="-77833" y="431216"/>
                  <a:pt x="0" y="221342"/>
                </a:cubicBezTo>
                <a:close/>
              </a:path>
              <a:path w="7548996" h="1328023" stroke="0" extrusionOk="0">
                <a:moveTo>
                  <a:pt x="0" y="221342"/>
                </a:moveTo>
                <a:cubicBezTo>
                  <a:pt x="1505" y="94653"/>
                  <a:pt x="81094" y="8837"/>
                  <a:pt x="221342" y="0"/>
                </a:cubicBezTo>
                <a:cubicBezTo>
                  <a:pt x="3554765" y="24874"/>
                  <a:pt x="5696837" y="-137718"/>
                  <a:pt x="7327654" y="0"/>
                </a:cubicBezTo>
                <a:cubicBezTo>
                  <a:pt x="7436711" y="-8891"/>
                  <a:pt x="7562789" y="85299"/>
                  <a:pt x="7548996" y="221342"/>
                </a:cubicBezTo>
                <a:cubicBezTo>
                  <a:pt x="7586176" y="546634"/>
                  <a:pt x="7605087" y="879037"/>
                  <a:pt x="7548996" y="1106681"/>
                </a:cubicBezTo>
                <a:cubicBezTo>
                  <a:pt x="7527634" y="1234896"/>
                  <a:pt x="7442250" y="1310873"/>
                  <a:pt x="7327654" y="1328023"/>
                </a:cubicBezTo>
                <a:cubicBezTo>
                  <a:pt x="5583503" y="1315017"/>
                  <a:pt x="1391303" y="1200522"/>
                  <a:pt x="221342" y="1328023"/>
                </a:cubicBezTo>
                <a:cubicBezTo>
                  <a:pt x="98047" y="1326757"/>
                  <a:pt x="-7042" y="1243444"/>
                  <a:pt x="0" y="1106681"/>
                </a:cubicBezTo>
                <a:cubicBezTo>
                  <a:pt x="39101" y="710294"/>
                  <a:pt x="1557" y="531463"/>
                  <a:pt x="0" y="22134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đánh giá sau chủ đề ăn uống an toàn, hợp vệ sinh.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9E9F13-51AE-41A9-B9B7-A7B0B8658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2657475"/>
            <a:ext cx="65341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68019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227</Words>
  <Application>Microsoft Office PowerPoint</Application>
  <PresentationFormat>Custom</PresentationFormat>
  <Paragraphs>39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10</cp:revision>
  <dcterms:created xsi:type="dcterms:W3CDTF">2022-11-27T01:41:11Z</dcterms:created>
  <dcterms:modified xsi:type="dcterms:W3CDTF">2026-04-10T09:02:36Z</dcterms:modified>
</cp:coreProperties>
</file>