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6" r:id="rId2"/>
    <p:sldMasterId id="2147483777" r:id="rId3"/>
    <p:sldMasterId id="2147483987" r:id="rId4"/>
    <p:sldMasterId id="2147483999" r:id="rId5"/>
    <p:sldMasterId id="2147484011" r:id="rId6"/>
    <p:sldMasterId id="2147484023" r:id="rId7"/>
    <p:sldMasterId id="2147484036" r:id="rId8"/>
  </p:sldMasterIdLst>
  <p:notesMasterIdLst>
    <p:notesMasterId r:id="rId18"/>
  </p:notesMasterIdLst>
  <p:sldIdLst>
    <p:sldId id="377" r:id="rId9"/>
    <p:sldId id="350" r:id="rId10"/>
    <p:sldId id="351" r:id="rId11"/>
    <p:sldId id="353" r:id="rId12"/>
    <p:sldId id="356" r:id="rId13"/>
    <p:sldId id="364" r:id="rId14"/>
    <p:sldId id="367" r:id="rId15"/>
    <p:sldId id="366" r:id="rId16"/>
    <p:sldId id="26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E00"/>
    <a:srgbClr val="FDEE21"/>
    <a:srgbClr val="A2CA07"/>
    <a:srgbClr val="9ED21B"/>
    <a:srgbClr val="FC4700"/>
    <a:srgbClr val="FFA015"/>
    <a:srgbClr val="FFB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43" autoAdjust="0"/>
    <p:restoredTop sz="84000" autoAdjust="0"/>
  </p:normalViewPr>
  <p:slideViewPr>
    <p:cSldViewPr snapToGrid="0">
      <p:cViewPr varScale="1">
        <p:scale>
          <a:sx n="74" d="100"/>
          <a:sy n="74" d="100"/>
        </p:scale>
        <p:origin x="-9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D5F16-DFE4-4800-AFA9-EE295A5FC4B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83FEF-F871-4550-80F2-EE30A8C18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47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8011-6B56-46E2-9E05-742A071BC0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48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85e759916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85e759916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687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12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4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37891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68528779-12DA-4859-9F50-786E50986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0" y="4712950"/>
            <a:ext cx="2831725" cy="2831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DC0A2787-D6D0-4C0F-96AC-C401C95BD4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31575BE-3278-4212-99F7-101D6B9E16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6742C26D-6A11-4CB0-A647-C4B740F78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0FEA135-A170-43FB-B313-CA045EB915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7" y="4244298"/>
            <a:ext cx="4881282" cy="48812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7020A7B5-31F8-4D8A-AC90-2F3B4EF57C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377096C-CB3D-4004-88B1-23BA0A0CDE1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43ADDFE4-7C12-44F6-A9A9-748BD3B2A5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7F478F14-CC8B-44E4-9E7A-B382B1B544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1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91654CB-C619-430B-A45C-69252B6D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6FE5973-AF40-4FE4-8858-05AF7586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B45139E-8D4D-4116-B34F-7388465054E4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125382D-793A-4034-B27E-BC2D20EB9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44" y="2096866"/>
            <a:ext cx="4761134" cy="47611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63B0678-77B0-4D38-B8F5-7721FFBD3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A5B82F-E74E-4CED-84E4-9D2D84EABD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4CA3442-BAE1-4809-B9CE-FB65A9A1B4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801F357-3453-41FD-87F1-0F27CE917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42A68E3-2857-42D4-BFE4-16D3A05995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A96CC4C-E622-4475-B214-F9255B6EB0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77814D7-7590-4646-AC89-2DE287BE94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1" y="3901865"/>
            <a:ext cx="4881282" cy="48812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E78403B-6E2F-4D18-9D11-FB3CCC71D7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EAF014E-D0F2-410A-9014-E73C1C97D6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73F2F13-2B23-4A91-83CA-15DA0EBF99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E71DFE2-BF2D-487B-9975-844C76434A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319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6678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79850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1367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36448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322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235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9377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208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6779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93548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235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719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1927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15733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93832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9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4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8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44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71129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87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16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1D723-8F53-4F53-90B0-1982A396982E}" type="datetime1">
              <a:rPr lang="en-US" smtClean="0"/>
              <a:t>4/13/2026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49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87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199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853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3600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311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63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123871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1583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341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539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235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350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20994"/>
      </p:ext>
    </p:extLst>
  </p:cSld>
  <p:clrMapOvr>
    <a:masterClrMapping/>
  </p:clrMapOvr>
  <p:transition spd="slow" advClick="0" advTm="1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330018"/>
      </p:ext>
    </p:extLst>
  </p:cSld>
  <p:clrMapOvr>
    <a:masterClrMapping/>
  </p:clrMapOvr>
  <p:transition spd="slow" advClick="0" advTm="1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600739"/>
      </p:ext>
    </p:extLst>
  </p:cSld>
  <p:clrMapOvr>
    <a:masterClrMapping/>
  </p:clrMapOvr>
  <p:transition spd="slow" advClick="0" advTm="1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857239"/>
      </p:ext>
    </p:extLst>
  </p:cSld>
  <p:clrMapOvr>
    <a:masterClrMapping/>
  </p:clrMapOvr>
  <p:transition spd="slow" advClick="0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85949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7558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84834"/>
      </p:ext>
    </p:extLst>
  </p:cSld>
  <p:clrMapOvr>
    <a:masterClrMapping/>
  </p:clrMapOvr>
  <p:transition spd="slow" advClick="0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558720"/>
      </p:ext>
    </p:extLst>
  </p:cSld>
  <p:clrMapOvr>
    <a:masterClrMapping/>
  </p:clrMapOvr>
  <p:transition spd="slow" advClick="0" advTm="1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754718"/>
      </p:ext>
    </p:extLst>
  </p:cSld>
  <p:clrMapOvr>
    <a:masterClrMapping/>
  </p:clrMapOvr>
  <p:transition spd="slow" advClick="0" advTm="1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956107"/>
      </p:ext>
    </p:extLst>
  </p:cSld>
  <p:clrMapOvr>
    <a:masterClrMapping/>
  </p:clrMapOvr>
  <p:transition spd="slow" advClick="0" advTm="1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026430"/>
      </p:ext>
    </p:extLst>
  </p:cSld>
  <p:clrMapOvr>
    <a:masterClrMapping/>
  </p:clrMapOvr>
  <p:transition spd="slow" advClick="0" advTm="1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039398"/>
      </p:ext>
    </p:extLst>
  </p:cSld>
  <p:clrMapOvr>
    <a:masterClrMapping/>
  </p:clrMapOvr>
  <p:transition spd="slow" advClick="0" advTm="1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2448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83471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6371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2070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5649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25616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9453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38977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5219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218508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43374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3884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09417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86326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17198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160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7990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84604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08747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4700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7389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4712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28411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4183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3B5FF7-72EC-475E-A725-9DDE19D7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14D7A2A-9E45-488D-98EE-D1C9830CD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C85B67-697B-4257-AF76-C7513F73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078B1E5-4117-45B3-8ACE-7016420E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829AB64-4116-4482-9DD1-036119A7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3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1C8B70-DC6D-498C-9F45-3FAF73F9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5AA697-79FF-4FCA-A761-89BD6849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1B3837-30FD-4E72-9C45-EB8F846D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8748248-4765-484D-BA06-6B7E3DAD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0D56D2F-3E5D-409B-A39D-7ED14ED3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05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6804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92D1944-7699-4EA1-BED5-BD9C5897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B42267C-10F5-41C4-AAF1-2F4F4890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628DC0-8AE4-4F34-9175-3F1F0E83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E8D280-6AE3-4E75-B811-C2ADD02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2F95BF-9849-4740-BFB6-1D4FE2A7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6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F2E55F-A32B-4036-B78C-641451EA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F99D1E9-3926-44BE-BB46-1A04761E1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6ADE2C7-E55F-4D65-8A31-05AAFD0A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BD162B4-D466-4EAB-9E05-40961807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4400A9D-57E0-465C-B1EF-B1DA68EC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EB61D31-9F52-49D1-8B15-EE96E75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68A739-3249-4CB9-842F-812AA1DF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5C1EC28-28DF-426E-BF59-C94587412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D6723A1-E763-425B-8FC4-1584F6BE4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2292B93-4D1D-443E-AD3A-D0F8829F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CBC1C9C2-298F-4A00-A81F-348901DD4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8BD2B59-3B45-44B9-84A3-C958425F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9980FA9-C220-43C9-AD74-82488906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4546B14-A8E3-4834-AFF2-D54002E2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DF387F-9705-447D-9544-FAA9C1C1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EE0591E-0E5D-49C0-BC8E-0F3C894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970CC13-3CAD-44F3-ADE4-562E8A2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DD867AB-035B-468B-9459-49CEBED8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C0285EA-E830-43B3-A81D-A601F2C6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AC07B01-F55B-449F-B883-0080349F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095BD6-399A-40D5-A4B9-7F56F482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EA0A41-8CE1-4077-B411-19F81D8E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175282F-A586-4EAD-BA78-6DF3463F0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36CDEB2-8F86-4476-8804-F02FF6966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4EFF867-7DC3-4A82-BB9E-3885FD3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DAFCB5C-5373-435C-91C5-3A78AE04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BF941E-9F37-49C1-BD02-CBC08478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55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60589D-B0E4-4C95-9662-B11FFEF8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08DA5E6-ACB7-47F2-97D1-67A5A602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DCF81AC-F5D6-46BF-89D4-24795A36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4A45B9-2B52-4322-9E2A-36A399D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47EC9B-17C8-4082-8E4E-8F2D4C1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29AE3A1-AFD7-4A46-9627-9AE2DF0A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9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A8E8DFF-40DE-4F18-B4A4-EA02CBF16962}"/>
              </a:ext>
            </a:extLst>
          </p:cNvPr>
          <p:cNvGrpSpPr/>
          <p:nvPr userDrawn="1"/>
        </p:nvGrpSpPr>
        <p:grpSpPr>
          <a:xfrm>
            <a:off x="1890689" y="4740926"/>
            <a:ext cx="5831316" cy="1566970"/>
            <a:chOff x="1963188" y="4685558"/>
            <a:chExt cx="5831316" cy="1566970"/>
          </a:xfrm>
        </p:grpSpPr>
        <p:pic>
          <p:nvPicPr>
            <p:cNvPr id="50" name="图片 49">
              <a:extLst>
                <a:ext uri="{FF2B5EF4-FFF2-40B4-BE49-F238E27FC236}">
                  <a16:creationId xmlns="" xmlns:a16="http://schemas.microsoft.com/office/drawing/2014/main" id="{77095F97-C261-4C9A-ABEB-560D435F3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88" y="4685558"/>
              <a:ext cx="1566970" cy="156697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="" xmlns:a16="http://schemas.microsoft.com/office/drawing/2014/main" id="{EC89AC7C-C5E6-4D24-A040-7B762F93F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784" y="4685558"/>
              <a:ext cx="1566970" cy="156697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="" xmlns:a16="http://schemas.microsoft.com/office/drawing/2014/main" id="{74D3E328-B148-4B22-AFBF-5330E1A19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361" y="4685558"/>
              <a:ext cx="1566970" cy="156697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="" xmlns:a16="http://schemas.microsoft.com/office/drawing/2014/main" id="{BEA5B767-DE92-4F5E-88CF-765B2C71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34" y="4685558"/>
              <a:ext cx="1566970" cy="156697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="" xmlns:a16="http://schemas.microsoft.com/office/drawing/2014/main" id="{C87A83F1-EFF9-435F-B120-18365EF587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534" y="4685558"/>
              <a:ext cx="1566970" cy="1566970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="" xmlns:a16="http://schemas.microsoft.com/office/drawing/2014/main" id="{835868A6-655F-418F-B30E-B710675ADA10}"/>
              </a:ext>
            </a:extLst>
          </p:cNvPr>
          <p:cNvGrpSpPr/>
          <p:nvPr userDrawn="1"/>
        </p:nvGrpSpPr>
        <p:grpSpPr>
          <a:xfrm>
            <a:off x="164828" y="678867"/>
            <a:ext cx="5640564" cy="1548073"/>
            <a:chOff x="5179896" y="634062"/>
            <a:chExt cx="5640564" cy="1548073"/>
          </a:xfrm>
        </p:grpSpPr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3CBE8F79-04D7-4D2D-B898-A537DF3222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="" xmlns:a16="http://schemas.microsoft.com/office/drawing/2014/main" id="{F08E7A23-E5AF-4919-B40F-25CBC70C5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="" xmlns:a16="http://schemas.microsoft.com/office/drawing/2014/main" id="{B516CBC9-85BC-46FB-9561-818EDB23E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7EC6FFAF-F20F-4CB7-AA87-316526816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7DCBACFC-A70F-4280-8F9E-4EC6FBB29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8304ED85-60EC-4A2E-83FA-5CDC984535D5}"/>
              </a:ext>
            </a:extLst>
          </p:cNvPr>
          <p:cNvGrpSpPr/>
          <p:nvPr userDrawn="1"/>
        </p:nvGrpSpPr>
        <p:grpSpPr>
          <a:xfrm>
            <a:off x="5316642" y="678867"/>
            <a:ext cx="5640564" cy="1548073"/>
            <a:chOff x="5179896" y="634062"/>
            <a:chExt cx="5640564" cy="1548073"/>
          </a:xfrm>
        </p:grpSpPr>
        <p:pic>
          <p:nvPicPr>
            <p:cNvPr id="32" name="图片 31">
              <a:extLst>
                <a:ext uri="{FF2B5EF4-FFF2-40B4-BE49-F238E27FC236}">
                  <a16:creationId xmlns="" xmlns:a16="http://schemas.microsoft.com/office/drawing/2014/main" id="{C2868CC4-136B-4A29-9B6F-04CB58F1C6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BEC9BC93-CCF9-4D1C-BD17-8A19F3DF3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0BDEE515-D84D-45D8-A25A-552181BCB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3B3BE4B2-D5B5-4248-B546-7150F05D0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="" xmlns:a16="http://schemas.microsoft.com/office/drawing/2014/main" id="{0D731B68-A8BB-42D2-B557-65927544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395B775-42AF-4E93-ABA6-A8A509869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A1D644C-56CD-4629-AEB3-09A706972994}"/>
              </a:ext>
            </a:extLst>
          </p:cNvPr>
          <p:cNvSpPr/>
          <p:nvPr userDrawn="1"/>
        </p:nvSpPr>
        <p:spPr>
          <a:xfrm>
            <a:off x="1252025" y="1283356"/>
            <a:ext cx="9782759" cy="4625076"/>
          </a:xfrm>
          <a:prstGeom prst="rect">
            <a:avLst/>
          </a:prstGeom>
          <a:solidFill>
            <a:srgbClr val="FFFBFB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9B993E1-2F55-4204-B8CE-FE45158AE1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486" y="-481539"/>
            <a:ext cx="1926291" cy="192629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6F72E9EA-278F-4FD5-8B73-B0B9DC608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5189" y="3216393"/>
            <a:ext cx="1566970" cy="15669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4A7C2BC-E81B-40D5-A8A0-A56029BFE1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86" y="3386420"/>
            <a:ext cx="3814598" cy="381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033E36C-72D9-4565-89EA-5D1908D671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909668"/>
            <a:ext cx="3948332" cy="39483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6B5105D-CC78-4CBF-A031-71CD647DA9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1861" y="314956"/>
            <a:ext cx="2245482" cy="224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14E82E5-942A-4791-A707-F0C11C6DD0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6437" cy="41364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EA1FF69-7833-4C11-A393-5844C96FF5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7D93BB7-9A4F-4434-9483-D10A84DAC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" y="1675862"/>
            <a:ext cx="1566970" cy="156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FE336EC-8AA1-49DA-8783-CFA8B7F367E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6DDA9E8-2028-477D-B932-9AA5683CF1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83" y="3999878"/>
            <a:ext cx="4881282" cy="48812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94EA496-AA1F-4E06-9DE6-E7092780D8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41" y="-3173224"/>
            <a:ext cx="5342684" cy="53426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2DA75C7-1F43-4B70-B700-29EA4FFD13C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3072A8E-5AEA-4714-8736-23B522ED39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36CF1431-BDE9-4C69-A914-9B8C42D2031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8A9F2CA-102F-4AA6-B6D8-79AA7A4ED7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653577" y="-359074"/>
            <a:ext cx="2645855" cy="26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E9E79428-2211-4F1C-9E72-1B487D6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1AB901BA-4955-4C32-A756-BE4F113101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9ADDE28D-EEA3-46DE-AE3B-E0CBDEBD2D76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68528779-12DA-4859-9F50-786E50986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40" y="4712950"/>
            <a:ext cx="2831725" cy="28317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EDD7562D-534F-488F-8997-66EFF03832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DC0A2787-D6D0-4C0F-96AC-C401C95BD44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31575BE-3278-4212-99F7-101D6B9E16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6742C26D-6A11-4CB0-A647-C4B740F78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725AA0D-2F7F-40E9-9E2D-47EBE10EC1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9B2AE33B-D220-41C5-B82E-5221103BC5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10FEA135-A170-43FB-B313-CA045EB9157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17" y="4244298"/>
            <a:ext cx="4881282" cy="48812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7020A7B5-31F8-4D8A-AC90-2F3B4EF57C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C377096C-CB3D-4004-88B1-23BA0A0CDE1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43ADDFE4-7C12-44F6-A9A9-748BD3B2A50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="" xmlns:a16="http://schemas.microsoft.com/office/drawing/2014/main" id="{7F478F14-CC8B-44E4-9E7A-B382B1B5444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91654CB-C619-430B-A45C-69252B6DC9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084328" y="-622416"/>
            <a:ext cx="2602566" cy="26025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6FE5973-AF40-4FE4-8858-05AF758651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B45139E-8D4D-4116-B34F-7388465054E4}"/>
              </a:ext>
            </a:extLst>
          </p:cNvPr>
          <p:cNvSpPr/>
          <p:nvPr userDrawn="1"/>
        </p:nvSpPr>
        <p:spPr>
          <a:xfrm>
            <a:off x="540123" y="447115"/>
            <a:ext cx="11111753" cy="5963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125382D-793A-4034-B27E-BC2D20EB9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44" y="2096866"/>
            <a:ext cx="4761134" cy="47611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63B0678-77B0-4D38-B8F5-7721FFBD39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224" y="3245224"/>
            <a:ext cx="3612776" cy="36127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A5B82F-E74E-4CED-84E4-9D2D84EABD3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33182" y="-706740"/>
            <a:ext cx="1926291" cy="1926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4CA3442-BAE1-4809-B9CE-FB65A9A1B46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86"/>
            <a:ext cx="3804957" cy="38049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6801F357-3453-41FD-87F1-0F27CE9178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42A68E3-2857-42D4-BFE4-16D3A05995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2" y="1122165"/>
            <a:ext cx="1431830" cy="14318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A96CC4C-E622-4475-B214-F9255B6EB0D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77814D7-7590-4646-AC89-2DE287BE946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451" y="3901865"/>
            <a:ext cx="4881282" cy="48812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1E78403B-6E2F-4D18-9D11-FB3CCC71D70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02" y="-3391531"/>
            <a:ext cx="5342684" cy="53426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7EAF014E-D0F2-410A-9014-E73C1C97D66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73F2F13-2B23-4A91-83CA-15DA0EBF99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E71DFE2-BF2D-487B-9975-844C76434A4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7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067297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3B5FF7-72EC-475E-A725-9DDE19D7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C14D7A2A-9E45-488D-98EE-D1C9830CD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C85B67-697B-4257-AF76-C7513F73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078B1E5-4117-45B3-8ACE-7016420E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829AB64-4116-4482-9DD1-036119A7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2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1C8B70-DC6D-498C-9F45-3FAF73F91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A5AA697-79FF-4FCA-A761-89BD6849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1B3837-30FD-4E72-9C45-EB8F846D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8748248-4765-484D-BA06-6B7E3DADF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0D56D2F-3E5D-409B-A39D-7ED14ED3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92D1944-7699-4EA1-BED5-BD9C5897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B42267C-10F5-41C4-AAF1-2F4F4890D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628DC0-8AE4-4F34-9175-3F1F0E834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E8D280-6AE3-4E75-B811-C2ADD02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2F95BF-9849-4740-BFB6-1D4FE2A78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75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FF2E55F-A32B-4036-B78C-641451EA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F99D1E9-3926-44BE-BB46-1A04761E1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B6ADE2C7-E55F-4D65-8A31-05AAFD0A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BD162B4-D466-4EAB-9E05-40961807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4400A9D-57E0-465C-B1EF-B1DA68EC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EB61D31-9F52-49D1-8B15-EE96E754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668A739-3249-4CB9-842F-812AA1DF1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5C1EC28-28DF-426E-BF59-C94587412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D6723A1-E763-425B-8FC4-1584F6BE4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2292B93-4D1D-443E-AD3A-D0F8829F1F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CBC1C9C2-298F-4A00-A81F-348901DD4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58BD2B59-3B45-44B9-84A3-C958425F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9980FA9-C220-43C9-AD74-82488906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74546B14-A8E3-4834-AFF2-D54002E2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7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5DF387F-9705-447D-9544-FAA9C1C1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EE0591E-0E5D-49C0-BC8E-0F3C894D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970CC13-3CAD-44F3-ADE4-562E8A2C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DD867AB-035B-468B-9459-49CEBED8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2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C0285EA-E830-43B3-A81D-A601F2C6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AC07B01-F55B-449F-B883-0080349F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FB095BD6-399A-40D5-A4B9-7F56F482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2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EA0A41-8CE1-4077-B411-19F81D8ED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175282F-A586-4EAD-BA78-6DF3463F0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36CDEB2-8F86-4476-8804-F02FF6966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4EFF867-7DC3-4A82-BB9E-3885FD3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DAFCB5C-5373-435C-91C5-3A78AE04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BF941E-9F37-49C1-BD02-CBC08478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D60589D-B0E4-4C95-9662-B11FFEF80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908DA5E6-ACB7-47F2-97D1-67A5A6024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DCF81AC-F5D6-46BF-89D4-24795A36B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4A45B9-2B52-4322-9E2A-36A399D4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47EC9B-17C8-4082-8E4E-8F2D4C1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29AE3A1-AFD7-4A46-9627-9AE2DF0A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1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6A8E8DFF-40DE-4F18-B4A4-EA02CBF16962}"/>
              </a:ext>
            </a:extLst>
          </p:cNvPr>
          <p:cNvGrpSpPr/>
          <p:nvPr userDrawn="1"/>
        </p:nvGrpSpPr>
        <p:grpSpPr>
          <a:xfrm>
            <a:off x="1890689" y="4740926"/>
            <a:ext cx="5831316" cy="1566970"/>
            <a:chOff x="1963188" y="4685558"/>
            <a:chExt cx="5831316" cy="1566970"/>
          </a:xfrm>
        </p:grpSpPr>
        <p:pic>
          <p:nvPicPr>
            <p:cNvPr id="50" name="图片 49">
              <a:extLst>
                <a:ext uri="{FF2B5EF4-FFF2-40B4-BE49-F238E27FC236}">
                  <a16:creationId xmlns="" xmlns:a16="http://schemas.microsoft.com/office/drawing/2014/main" id="{77095F97-C261-4C9A-ABEB-560D435F31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188" y="4685558"/>
              <a:ext cx="1566970" cy="156697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="" xmlns:a16="http://schemas.microsoft.com/office/drawing/2014/main" id="{EC89AC7C-C5E6-4D24-A040-7B762F93F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784" y="4685558"/>
              <a:ext cx="1566970" cy="156697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="" xmlns:a16="http://schemas.microsoft.com/office/drawing/2014/main" id="{74D3E328-B148-4B22-AFBF-5330E1A19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361" y="4685558"/>
              <a:ext cx="1566970" cy="1566970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="" xmlns:a16="http://schemas.microsoft.com/office/drawing/2014/main" id="{BEA5B767-DE92-4F5E-88CF-765B2C71DE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234" y="4685558"/>
              <a:ext cx="1566970" cy="1566970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="" xmlns:a16="http://schemas.microsoft.com/office/drawing/2014/main" id="{C87A83F1-EFF9-435F-B120-18365EF587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7534" y="4685558"/>
              <a:ext cx="1566970" cy="1566970"/>
            </a:xfrm>
            <a:prstGeom prst="rect">
              <a:avLst/>
            </a:prstGeom>
          </p:spPr>
        </p:pic>
      </p:grpSp>
      <p:grpSp>
        <p:nvGrpSpPr>
          <p:cNvPr id="43" name="组合 42">
            <a:extLst>
              <a:ext uri="{FF2B5EF4-FFF2-40B4-BE49-F238E27FC236}">
                <a16:creationId xmlns="" xmlns:a16="http://schemas.microsoft.com/office/drawing/2014/main" id="{835868A6-655F-418F-B30E-B710675ADA10}"/>
              </a:ext>
            </a:extLst>
          </p:cNvPr>
          <p:cNvGrpSpPr/>
          <p:nvPr userDrawn="1"/>
        </p:nvGrpSpPr>
        <p:grpSpPr>
          <a:xfrm>
            <a:off x="164828" y="678867"/>
            <a:ext cx="5640564" cy="1548073"/>
            <a:chOff x="5179896" y="634062"/>
            <a:chExt cx="5640564" cy="1548073"/>
          </a:xfrm>
        </p:grpSpPr>
        <p:pic>
          <p:nvPicPr>
            <p:cNvPr id="44" name="图片 43">
              <a:extLst>
                <a:ext uri="{FF2B5EF4-FFF2-40B4-BE49-F238E27FC236}">
                  <a16:creationId xmlns="" xmlns:a16="http://schemas.microsoft.com/office/drawing/2014/main" id="{3CBE8F79-04D7-4D2D-B898-A537DF3222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="" xmlns:a16="http://schemas.microsoft.com/office/drawing/2014/main" id="{F08E7A23-E5AF-4919-B40F-25CBC70C5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="" xmlns:a16="http://schemas.microsoft.com/office/drawing/2014/main" id="{B516CBC9-85BC-46FB-9561-818EDB23E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="" xmlns:a16="http://schemas.microsoft.com/office/drawing/2014/main" id="{7EC6FFAF-F20F-4CB7-AA87-3165268164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7DCBACFC-A70F-4280-8F9E-4EC6FBB29B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8304ED85-60EC-4A2E-83FA-5CDC984535D5}"/>
              </a:ext>
            </a:extLst>
          </p:cNvPr>
          <p:cNvGrpSpPr/>
          <p:nvPr userDrawn="1"/>
        </p:nvGrpSpPr>
        <p:grpSpPr>
          <a:xfrm>
            <a:off x="5316642" y="678867"/>
            <a:ext cx="5640564" cy="1548073"/>
            <a:chOff x="5179896" y="634062"/>
            <a:chExt cx="5640564" cy="1548073"/>
          </a:xfrm>
        </p:grpSpPr>
        <p:pic>
          <p:nvPicPr>
            <p:cNvPr id="32" name="图片 31">
              <a:extLst>
                <a:ext uri="{FF2B5EF4-FFF2-40B4-BE49-F238E27FC236}">
                  <a16:creationId xmlns="" xmlns:a16="http://schemas.microsoft.com/office/drawing/2014/main" id="{C2868CC4-136B-4A29-9B6F-04CB58F1C6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387" y="634062"/>
              <a:ext cx="1548073" cy="154807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BEC9BC93-CCF9-4D1C-BD17-8A19F3DF3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334" y="634062"/>
              <a:ext cx="1548073" cy="1548073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0BDEE515-D84D-45D8-A25A-552181BCB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685" y="634062"/>
              <a:ext cx="1548073" cy="154807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3B3BE4B2-D5B5-4248-B546-7150F05D0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0563" y="634062"/>
              <a:ext cx="1548073" cy="154807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="" xmlns:a16="http://schemas.microsoft.com/office/drawing/2014/main" id="{0D731B68-A8BB-42D2-B557-65927544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9896" y="634062"/>
              <a:ext cx="1548073" cy="154807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395B775-42AF-4E93-ABA6-A8A509869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682" y="1223682"/>
            <a:ext cx="5634317" cy="563431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1A1D644C-56CD-4629-AEB3-09A706972994}"/>
              </a:ext>
            </a:extLst>
          </p:cNvPr>
          <p:cNvSpPr/>
          <p:nvPr userDrawn="1"/>
        </p:nvSpPr>
        <p:spPr>
          <a:xfrm>
            <a:off x="1252025" y="1283356"/>
            <a:ext cx="9782759" cy="4625076"/>
          </a:xfrm>
          <a:prstGeom prst="rect">
            <a:avLst/>
          </a:prstGeom>
          <a:solidFill>
            <a:srgbClr val="FFFBFB"/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9B993E1-2F55-4204-B8CE-FE45158AE1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26486" y="-481539"/>
            <a:ext cx="1926291" cy="1926291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6F72E9EA-278F-4FD5-8B73-B0B9DC608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45189" y="3216393"/>
            <a:ext cx="1566970" cy="15669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04A7C2BC-E81B-40D5-A8A0-A56029BFE12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86" y="3386420"/>
            <a:ext cx="3814598" cy="38145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033E36C-72D9-4565-89EA-5D1908D671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668" y="2909668"/>
            <a:ext cx="3948332" cy="394833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6B5105D-CC78-4CBF-A031-71CD647DA9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1861" y="314956"/>
            <a:ext cx="2245482" cy="224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14E82E5-942A-4791-A707-F0C11C6DD0E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6437" cy="41364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EA1FF69-7833-4C11-A393-5844C96FF5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7" y="4426324"/>
            <a:ext cx="2602566" cy="26025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7D93BB7-9A4F-4434-9483-D10A84DAC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" y="1675862"/>
            <a:ext cx="1566970" cy="156697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5FE336EC-8AA1-49DA-8783-CFA8B7F367E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86120" y="3749349"/>
            <a:ext cx="1522038" cy="152203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C6DDA9E8-2028-477D-B932-9AA5683CF1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583" y="3999878"/>
            <a:ext cx="4881282" cy="48812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A94EA496-AA1F-4E06-9DE6-E7092780D8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341" y="-3173224"/>
            <a:ext cx="5342684" cy="53426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2DA75C7-1F43-4B70-B700-29EA4FFD13C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8" y="485424"/>
            <a:ext cx="1465729" cy="146572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53072A8E-5AEA-4714-8736-23B522ED39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76" y="-36978"/>
            <a:ext cx="1431691" cy="14316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36CF1431-BDE9-4C69-A914-9B8C42D2031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73" y="5189654"/>
            <a:ext cx="1431691" cy="14316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8A9F2CA-102F-4AA6-B6D8-79AA7A4ED7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6571">
            <a:off x="9653577" y="-359074"/>
            <a:ext cx="2645855" cy="26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15.jp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5.jp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218F2E27-8778-44EE-A4FB-33563C27E90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82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2CB4EF83-6711-4D2B-B978-8E627355314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8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4073" r:id="rId8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0BA9511-4868-41AD-901A-AAA1A21C7A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6325E0-8F25-4BC0-ADD0-87EF17F80C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58AF-24B6-4497-A32B-0C9CE7E8C9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91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9088C965-044F-4636-AC5E-2C5FE48211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4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CE87E33B-D929-492B-9470-E35AD9BF2C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9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C0A4B552-A0F4-41DD-8EA3-333D890EF6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600C7-9CFD-4A98-BED5-65D16C3BFE6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DB5A1-6C4F-4AD0-A45C-1BC2B6627F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6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C76CBBF5-1743-442E-BA68-1986D7D138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09ECC95-603D-4D35-B63F-AB248CD5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C9D18A3-9816-42BF-B0C1-DBB042D3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9344D6-8991-4154-B584-E437A54B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DEE689-E34F-437E-B805-AFAA7EC22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71B48A-D9D8-47A9-B0DF-F492A464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2474F4E-CC4F-4C3A-BA1C-BBEE979AD5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8" y="862558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663894-AE56-4893-9DD0-6E4D402BBD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95816E-3C62-4207-B36B-62EC317BC6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52A9B41-47D6-4561-B2C9-6769976E84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77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3589A5A7-37C4-4962-B06B-3190AC70DB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09ECC95-603D-4D35-B63F-AB248CD5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C9D18A3-9816-42BF-B0C1-DBB042D3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9344D6-8991-4154-B584-E437A54B1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9A99FF-6B4E-4D57-B046-B2AA537DA2A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DEE689-E34F-437E-B805-AFAA7EC22E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71B48A-D9D8-47A9-B0DF-F492A4646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0FD3F-3C92-4D67-85B6-66558AE9E4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2474F4E-CC4F-4C3A-BA1C-BBEE979AD5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748" y="862558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F663894-AE56-4893-9DD0-6E4D402BBDF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134" y="91302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95816E-3C62-4207-B36B-62EC317BC6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5663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52A9B41-47D6-4561-B2C9-6769976E849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318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9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787400" y="525463"/>
            <a:ext cx="11015663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FF0066"/>
                </a:solidFill>
                <a:latin typeface="Times New Roman" pitchFamily="18" charset="0"/>
              </a:rPr>
              <a:t>UBND PHƯỜNG HƯNG ĐẠO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300" b="1">
                <a:solidFill>
                  <a:srgbClr val="FF0066"/>
                </a:solidFill>
                <a:latin typeface="Times New Roman" pitchFamily="18" charset="0"/>
              </a:rPr>
              <a:t>TRƯỜNG TIỂU HỌC ĐA PHÚC</a:t>
            </a:r>
            <a:endParaRPr lang="vi-VN" altLang="en-US" sz="33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8263" y="2160588"/>
            <a:ext cx="11869737" cy="421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66" tIns="53833" rIns="107666" bIns="5383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 eaLnBrk="1" hangingPunct="1">
              <a:spcBef>
                <a:spcPts val="1350"/>
              </a:spcBef>
            </a:pP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TUẦN 28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50"/>
              </a:spcBef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DƯỚI CỜ</a:t>
            </a:r>
          </a:p>
          <a:p>
            <a:pPr algn="ctr" eaLnBrk="1" hangingPunct="1">
              <a:spcBef>
                <a:spcPts val="1350"/>
              </a:spcBef>
            </a:pP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50"/>
              </a:spcBef>
            </a:pPr>
            <a:r>
              <a:rPr lang="en-US" sz="4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4000" b="1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600" y="4800600"/>
            <a:ext cx="22256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0807" y="38894"/>
            <a:ext cx="103663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8696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448427" y="735672"/>
            <a:ext cx="2988529" cy="2552202"/>
            <a:chOff x="2946616" y="2987196"/>
            <a:chExt cx="2988529" cy="255220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616" y="2987196"/>
              <a:ext cx="2988529" cy="2552202"/>
            </a:xfrm>
            <a:prstGeom prst="rect">
              <a:avLst/>
            </a:prstGeom>
          </p:spPr>
        </p:pic>
        <p:sp>
          <p:nvSpPr>
            <p:cNvPr id="16" name="TextBox 50"/>
            <p:cNvSpPr txBox="1"/>
            <p:nvPr/>
          </p:nvSpPr>
          <p:spPr>
            <a:xfrm flipH="1">
              <a:off x="3714519" y="3876317"/>
              <a:ext cx="15438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0" cap="none" spc="0" normalizeH="0" baseline="0" noProof="0" dirty="0">
                  <a:ln w="18415" cmpd="sng">
                    <a:noFill/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kumimoji="0" lang="zh-CN" altLang="en-US" sz="8000" b="1" i="0" u="none" strike="noStrike" kern="0" cap="none" spc="0" normalizeH="0" baseline="0" noProof="0" dirty="0">
                <a:ln w="18415" cmpd="sng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8" descr="图片包含 餐桌, 就坐&#10;&#10;已生成高可信度的说明">
            <a:extLst>
              <a:ext uri="{FF2B5EF4-FFF2-40B4-BE49-F238E27FC236}">
                <a16:creationId xmlns="" xmlns:a16="http://schemas.microsoft.com/office/drawing/2014/main" id="{BA102140-7CCE-4325-BA7F-AF65B537F5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1745" y="2065039"/>
            <a:ext cx="8104958" cy="4449271"/>
          </a:xfrm>
          <a:prstGeom prst="rect">
            <a:avLst/>
          </a:prstGeom>
        </p:spPr>
      </p:pic>
      <p:sp>
        <p:nvSpPr>
          <p:cNvPr id="13" name="矩形 9">
            <a:extLst>
              <a:ext uri="{FF2B5EF4-FFF2-40B4-BE49-F238E27FC236}">
                <a16:creationId xmlns="" xmlns:a16="http://schemas.microsoft.com/office/drawing/2014/main" id="{82E9B9E6-2228-4179-9654-9A9689640BAB}"/>
              </a:ext>
            </a:extLst>
          </p:cNvPr>
          <p:cNvSpPr/>
          <p:nvPr/>
        </p:nvSpPr>
        <p:spPr>
          <a:xfrm>
            <a:off x="4253760" y="3460297"/>
            <a:ext cx="6094560" cy="19981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82954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SINH HOẠT</a:t>
            </a:r>
          </a:p>
          <a:p>
            <a:pPr marL="0" marR="0" lvl="0" indent="0" algn="ctr" defTabSz="82954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SGK-TV" pitchFamily="2" charset="0"/>
                <a:ea typeface="Times" panose="020B0500000000000000" pitchFamily="34" charset="0"/>
                <a:cs typeface="Arial-SGK-TV" pitchFamily="2" charset="0"/>
              </a:rPr>
              <a:t> THEO CHỦ ĐỀ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SGK-TV" pitchFamily="2" charset="0"/>
              <a:ea typeface="Times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55099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14" y="1705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4015" y="363787"/>
            <a:ext cx="10750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động 1</a:t>
            </a:r>
            <a:r>
              <a:rPr lang="en-US" sz="320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3200" b="0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trò chơi “Gọi tên cảnh đẹp quê mình”</a:t>
            </a:r>
            <a:endParaRPr kumimoji="0" lang="vi-VN" sz="32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A0694D-4BB9-48FE-A66F-8544B98B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913" t="9523" r="1"/>
          <a:stretch/>
        </p:blipFill>
        <p:spPr>
          <a:xfrm>
            <a:off x="217714" y="312066"/>
            <a:ext cx="946301" cy="688219"/>
          </a:xfrm>
          <a:prstGeom prst="rect">
            <a:avLst/>
          </a:prstGeom>
        </p:spPr>
      </p:pic>
      <p:pic>
        <p:nvPicPr>
          <p:cNvPr id="2050" name="Picture 2" descr="https://zalo-file-dl3.zdn.vn/db1fd5a5adfb43a51aea/257626433843718605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9" t="15202" r="4285" b="66913"/>
          <a:stretch/>
        </p:blipFill>
        <p:spPr bwMode="auto">
          <a:xfrm>
            <a:off x="2101282" y="1141807"/>
            <a:ext cx="7989434" cy="545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7402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14" y="1705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7735" y="1320016"/>
            <a:ext cx="735678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5400" b="0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biết về ô nhiễm môi trường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="" xmlns:a16="http://schemas.microsoft.com/office/drawing/2014/main" id="{CB429913-97FF-432E-9BE2-85E84183A7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6748"/>
          <a:stretch/>
        </p:blipFill>
        <p:spPr>
          <a:xfrm>
            <a:off x="147005" y="2082579"/>
            <a:ext cx="4691775" cy="5227816"/>
          </a:xfrm>
          <a:prstGeom prst="rect">
            <a:avLst/>
          </a:prstGeom>
          <a:effectLst>
            <a:outerShdw blurRad="457200" dist="990600" dir="10800000" sx="66000" sy="66000" algn="r" rotWithShape="0">
              <a:prstClr val="black">
                <a:alpha val="12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A0694D-4BB9-48FE-A66F-8544B98B7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913" t="9523" r="1"/>
          <a:stretch/>
        </p:blipFill>
        <p:spPr>
          <a:xfrm>
            <a:off x="3974210" y="1394360"/>
            <a:ext cx="946301" cy="6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5749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14" y="1705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PA_圆角矩形 10"/>
          <p:cNvSpPr/>
          <p:nvPr>
            <p:custDataLst>
              <p:tags r:id="rId1"/>
            </p:custDataLst>
          </p:nvPr>
        </p:nvSpPr>
        <p:spPr>
          <a:xfrm>
            <a:off x="370839" y="348730"/>
            <a:ext cx="11450320" cy="5897855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0272B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D73D321-1832-4B1B-9727-8868FE1DB6B3}"/>
              </a:ext>
            </a:extLst>
          </p:cNvPr>
          <p:cNvSpPr/>
          <p:nvPr/>
        </p:nvSpPr>
        <p:spPr>
          <a:xfrm>
            <a:off x="3889020" y="473312"/>
            <a:ext cx="5997796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4267" b="1" dirty="0">
                <a:ln w="22225">
                  <a:solidFill>
                    <a:srgbClr val="0E940E"/>
                  </a:solidFill>
                  <a:prstDash val="solid"/>
                </a:ln>
                <a:solidFill>
                  <a:srgbClr val="0E940E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 LUẬN </a:t>
            </a:r>
            <a:r>
              <a:rPr lang="en-US" sz="4267" b="1">
                <a:ln w="22225">
                  <a:solidFill>
                    <a:srgbClr val="0E940E"/>
                  </a:solidFill>
                  <a:prstDash val="solid"/>
                </a:ln>
                <a:solidFill>
                  <a:srgbClr val="0E940E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  2</a:t>
            </a:r>
            <a:endParaRPr lang="en-US" sz="4267" b="1" dirty="0">
              <a:ln w="22225">
                <a:solidFill>
                  <a:srgbClr val="0E940E"/>
                </a:solidFill>
                <a:prstDash val="solid"/>
              </a:ln>
              <a:solidFill>
                <a:srgbClr val="0E940E">
                  <a:lumMod val="40000"/>
                  <a:lumOff val="60000"/>
                </a:srgb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4" name="Google Shape;13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103" y="209338"/>
            <a:ext cx="2055654" cy="14554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723082" y="2201970"/>
            <a:ext cx="10745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2. Trao đổi với bạn về những biểu hiện môi trường bị ô nhiễm trong các bức ảnh đã chọn.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3082" y="3647489"/>
            <a:ext cx="10745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3. Kể tên những dạng ô nhiễm môi trường khác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3286892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714" y="1705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5086" y="1394360"/>
            <a:ext cx="789272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err="1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prstClr val="black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prstClr val="black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5400" b="0" i="0" u="none" strike="noStrike" kern="1200" cap="none" spc="0" normalizeH="0" noProof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hiểu nguyên nhân gây ô nhiễm môi trường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E35A5D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="" xmlns:a16="http://schemas.microsoft.com/office/drawing/2014/main" id="{CB429913-97FF-432E-9BE2-85E84183A7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6748"/>
          <a:stretch/>
        </p:blipFill>
        <p:spPr>
          <a:xfrm>
            <a:off x="147005" y="2082579"/>
            <a:ext cx="4691775" cy="5227816"/>
          </a:xfrm>
          <a:prstGeom prst="rect">
            <a:avLst/>
          </a:prstGeom>
          <a:effectLst>
            <a:outerShdw blurRad="457200" dist="990600" dir="10800000" sx="66000" sy="66000" algn="r" rotWithShape="0">
              <a:prstClr val="black">
                <a:alpha val="12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BA0694D-4BB9-48FE-A66F-8544B98B78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913" t="9523" r="1"/>
          <a:stretch/>
        </p:blipFill>
        <p:spPr>
          <a:xfrm>
            <a:off x="3974210" y="1394360"/>
            <a:ext cx="946301" cy="6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4763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85D5DCB-1B5B-45FD-A2D6-FFE8816DE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18" y="231083"/>
            <a:ext cx="9157163" cy="6395834"/>
          </a:xfrm>
          <a:prstGeom prst="rect">
            <a:avLst/>
          </a:prstGeom>
        </p:spPr>
      </p:pic>
      <p:sp>
        <p:nvSpPr>
          <p:cNvPr id="3" name="文本框 18">
            <a:extLst>
              <a:ext uri="{FF2B5EF4-FFF2-40B4-BE49-F238E27FC236}">
                <a16:creationId xmlns="" xmlns:a16="http://schemas.microsoft.com/office/drawing/2014/main" id="{63937323-EA9B-4395-8013-BA3C536180DF}"/>
              </a:ext>
            </a:extLst>
          </p:cNvPr>
          <p:cNvSpPr txBox="1"/>
          <p:nvPr/>
        </p:nvSpPr>
        <p:spPr>
          <a:xfrm>
            <a:off x="3316448" y="3627822"/>
            <a:ext cx="6523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>
                <a:solidFill>
                  <a:srgbClr val="C00000"/>
                </a:solidFill>
                <a:latin typeface="Arima Madurai" panose="00000500000000000000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THẢO LUẬN NHÓM 4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ma Madurai" panose="00000500000000000000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9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85D5DCB-1B5B-45FD-A2D6-FFE8816DE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18" y="231083"/>
            <a:ext cx="9157163" cy="6395834"/>
          </a:xfrm>
          <a:prstGeom prst="rect">
            <a:avLst/>
          </a:prstGeom>
        </p:spPr>
      </p:pic>
      <p:sp>
        <p:nvSpPr>
          <p:cNvPr id="3" name="文本框 18">
            <a:extLst>
              <a:ext uri="{FF2B5EF4-FFF2-40B4-BE49-F238E27FC236}">
                <a16:creationId xmlns="" xmlns:a16="http://schemas.microsoft.com/office/drawing/2014/main" id="{63937323-EA9B-4395-8013-BA3C536180DF}"/>
              </a:ext>
            </a:extLst>
          </p:cNvPr>
          <p:cNvSpPr txBox="1"/>
          <p:nvPr/>
        </p:nvSpPr>
        <p:spPr>
          <a:xfrm>
            <a:off x="3316448" y="3627822"/>
            <a:ext cx="6523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ma Madurai" panose="00000500000000000000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CHIA SẺ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ma Madurai" panose="00000500000000000000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6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33"/>
          <p:cNvSpPr/>
          <p:nvPr/>
        </p:nvSpPr>
        <p:spPr>
          <a:xfrm flipH="1">
            <a:off x="1926918" y="210202"/>
            <a:ext cx="1666148" cy="52730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4" name="Google Shape;1194;p33"/>
          <p:cNvSpPr/>
          <p:nvPr/>
        </p:nvSpPr>
        <p:spPr>
          <a:xfrm>
            <a:off x="8886336" y="3522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5" name="Google Shape;1195;p33"/>
          <p:cNvSpPr/>
          <p:nvPr/>
        </p:nvSpPr>
        <p:spPr>
          <a:xfrm>
            <a:off x="1372404" y="3063052"/>
            <a:ext cx="856057" cy="356664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6" name="Google Shape;1196;p33"/>
          <p:cNvSpPr/>
          <p:nvPr/>
        </p:nvSpPr>
        <p:spPr>
          <a:xfrm>
            <a:off x="732669" y="238366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7" name="Google Shape;1197;p33"/>
          <p:cNvSpPr/>
          <p:nvPr/>
        </p:nvSpPr>
        <p:spPr>
          <a:xfrm flipH="1">
            <a:off x="10005110" y="3603051"/>
            <a:ext cx="1228892" cy="388907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281" y="2359059"/>
            <a:ext cx="99434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0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1425054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1068</TotalTime>
  <Words>127</Words>
  <Application>Microsoft Office PowerPoint</Application>
  <PresentationFormat>Custom</PresentationFormat>
  <Paragraphs>22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Eco-Friendly School Center by Slidesgo</vt:lpstr>
      <vt:lpstr>千图网海量PPT模板www.58pic.com​​</vt:lpstr>
      <vt:lpstr>Office Theme</vt:lpstr>
      <vt:lpstr>Office 主题</vt:lpstr>
      <vt:lpstr>2_Office 主题​​</vt:lpstr>
      <vt:lpstr>1_Office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5</cp:revision>
  <dcterms:created xsi:type="dcterms:W3CDTF">2021-09-19T03:59:14Z</dcterms:created>
  <dcterms:modified xsi:type="dcterms:W3CDTF">2026-04-13T01:44:45Z</dcterms:modified>
</cp:coreProperties>
</file>