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572" r:id="rId2"/>
    <p:sldId id="2640" r:id="rId3"/>
    <p:sldId id="266" r:id="rId4"/>
    <p:sldId id="272" r:id="rId5"/>
    <p:sldId id="283" r:id="rId6"/>
    <p:sldId id="281" r:id="rId7"/>
    <p:sldId id="285" r:id="rId8"/>
    <p:sldId id="275" r:id="rId9"/>
    <p:sldId id="269" r:id="rId10"/>
    <p:sldId id="2635" r:id="rId11"/>
    <p:sldId id="295" r:id="rId12"/>
    <p:sldId id="296" r:id="rId13"/>
    <p:sldId id="277" r:id="rId14"/>
    <p:sldId id="271" r:id="rId15"/>
    <p:sldId id="2638" r:id="rId16"/>
    <p:sldId id="315"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9C2F9-0402-4883-BCE6-1B6EE7142A91}"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8AB4-0170-4430-AB5F-07E7C5CA06ED}" type="slidenum">
              <a:rPr lang="en-US" smtClean="0"/>
              <a:t>‹#›</a:t>
            </a:fld>
            <a:endParaRPr lang="en-US"/>
          </a:p>
        </p:txBody>
      </p:sp>
    </p:spTree>
    <p:extLst>
      <p:ext uri="{BB962C8B-B14F-4D97-AF65-F5344CB8AC3E}">
        <p14:creationId xmlns:p14="http://schemas.microsoft.com/office/powerpoint/2010/main" val="259661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7AB4-0181-49D1-8640-76002C8D402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283B4-4983-4E41-A07F-0826617C1DB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10AD2E-BD51-499B-93CF-98242989EFCB}"/>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4/13/2026</a:t>
            </a:fld>
            <a:endParaRPr lang="en-US"/>
          </a:p>
        </p:txBody>
      </p:sp>
      <p:sp>
        <p:nvSpPr>
          <p:cNvPr id="5" name="Footer Placeholder 4">
            <a:extLst>
              <a:ext uri="{FF2B5EF4-FFF2-40B4-BE49-F238E27FC236}">
                <a16:creationId xmlns:a16="http://schemas.microsoft.com/office/drawing/2014/main" id="{4E3F4F29-E7DE-46CC-AF42-B95DBBCCD3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E9272B-39E5-468D-8D69-8F1F8E477FDF}"/>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74987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98B6-F1A5-4171-AEB1-0A85AC26D2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CB6087-ADB6-49BD-84D4-E751F0E781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B025B-25F8-43C8-9861-80B53955350D}"/>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4/13/2026</a:t>
            </a:fld>
            <a:endParaRPr lang="en-US"/>
          </a:p>
        </p:txBody>
      </p:sp>
      <p:sp>
        <p:nvSpPr>
          <p:cNvPr id="5" name="Footer Placeholder 4">
            <a:extLst>
              <a:ext uri="{FF2B5EF4-FFF2-40B4-BE49-F238E27FC236}">
                <a16:creationId xmlns:a16="http://schemas.microsoft.com/office/drawing/2014/main" id="{D08135AD-FE7C-4255-95AE-C2A899DA0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985ED0-BE0B-4B14-9264-520ACBAB46A9}"/>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98649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AD5B0-E4F6-4E5B-971E-C81C080294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77325-365A-42D9-94E6-8E801676BA2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DE17A-3B2E-426F-AE71-D2F97C7B0584}"/>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4/13/2026</a:t>
            </a:fld>
            <a:endParaRPr lang="en-US"/>
          </a:p>
        </p:txBody>
      </p:sp>
      <p:sp>
        <p:nvSpPr>
          <p:cNvPr id="5" name="Footer Placeholder 4">
            <a:extLst>
              <a:ext uri="{FF2B5EF4-FFF2-40B4-BE49-F238E27FC236}">
                <a16:creationId xmlns:a16="http://schemas.microsoft.com/office/drawing/2014/main" id="{ED2163F4-A290-4962-B10E-80AB6B5619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6D574A-4DA9-4342-AF71-5B0F9388C1C0}"/>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61602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FDD4-F11B-4983-A01E-EF4D29F810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F633927-1125-42AC-919F-FCFC40F892E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EE7B2-A80A-4D2D-98BE-CF4E0C8A5343}"/>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4/13/2026</a:t>
            </a:fld>
            <a:endParaRPr lang="en-US"/>
          </a:p>
        </p:txBody>
      </p:sp>
      <p:sp>
        <p:nvSpPr>
          <p:cNvPr id="5" name="Footer Placeholder 4">
            <a:extLst>
              <a:ext uri="{FF2B5EF4-FFF2-40B4-BE49-F238E27FC236}">
                <a16:creationId xmlns:a16="http://schemas.microsoft.com/office/drawing/2014/main" id="{E701E583-B546-4879-9516-59C0C85FD1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47B0A4-0A1B-4674-8CD8-45ACA4FC8BE4}"/>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3872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9A7F-A567-41B4-97BB-0D54AB0EAC3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9BF6D7-7877-468A-871E-594DC23E0AC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CB5DA6-D972-457E-BC46-A3261E569DF2}"/>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4/13/2026</a:t>
            </a:fld>
            <a:endParaRPr lang="en-US"/>
          </a:p>
        </p:txBody>
      </p:sp>
      <p:sp>
        <p:nvSpPr>
          <p:cNvPr id="5" name="Footer Placeholder 4">
            <a:extLst>
              <a:ext uri="{FF2B5EF4-FFF2-40B4-BE49-F238E27FC236}">
                <a16:creationId xmlns:a16="http://schemas.microsoft.com/office/drawing/2014/main" id="{31724AEE-6AB1-4A13-BC00-CA7A9EDDBC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A77F08-04C4-4B6D-ABA0-78E68214F7B4}"/>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70180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EF26-29A8-4E85-8A1C-891A6D3556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1EDE96-21D8-4E6E-A3B6-50AADA9517C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1F587-907B-4DF5-AD06-BC82A60ED78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8A5E01-8F95-40C6-9DE2-C8F386AF0A40}"/>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4/13/2026</a:t>
            </a:fld>
            <a:endParaRPr lang="en-US"/>
          </a:p>
        </p:txBody>
      </p:sp>
      <p:sp>
        <p:nvSpPr>
          <p:cNvPr id="6" name="Footer Placeholder 5">
            <a:extLst>
              <a:ext uri="{FF2B5EF4-FFF2-40B4-BE49-F238E27FC236}">
                <a16:creationId xmlns:a16="http://schemas.microsoft.com/office/drawing/2014/main" id="{1E2B7D30-9CC8-4A83-806A-9C15EDAEB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07A5CA-F678-4DF8-9369-F60F11FB437E}"/>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366057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3C31-FBA0-432B-ACF6-C0FDE9EF150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214C1C2-A88C-4E5B-B0DE-1A595E4B303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07831F-10AF-4ED4-9720-76ACC371C6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FD48F9-7291-47B9-B3C3-49E925AE790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3FC070-F901-4017-951D-0DC1D3A4F60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BCDB46-FC15-421E-95CE-8069C4DFB5DC}"/>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4/13/2026</a:t>
            </a:fld>
            <a:endParaRPr lang="en-US"/>
          </a:p>
        </p:txBody>
      </p:sp>
      <p:sp>
        <p:nvSpPr>
          <p:cNvPr id="8" name="Footer Placeholder 7">
            <a:extLst>
              <a:ext uri="{FF2B5EF4-FFF2-40B4-BE49-F238E27FC236}">
                <a16:creationId xmlns:a16="http://schemas.microsoft.com/office/drawing/2014/main" id="{132DC83A-A791-4E8E-A315-891132B9C2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632D520-EF4C-4AD3-AEBA-AF815A268921}"/>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231521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2223-C3F2-4395-B58F-1E3F2BA9A6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8BE0597-CFDB-4419-8541-E52AFA8CE71C}"/>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4/13/2026</a:t>
            </a:fld>
            <a:endParaRPr lang="en-US"/>
          </a:p>
        </p:txBody>
      </p:sp>
      <p:sp>
        <p:nvSpPr>
          <p:cNvPr id="4" name="Footer Placeholder 3">
            <a:extLst>
              <a:ext uri="{FF2B5EF4-FFF2-40B4-BE49-F238E27FC236}">
                <a16:creationId xmlns:a16="http://schemas.microsoft.com/office/drawing/2014/main" id="{89F90907-7B04-4C50-9AF0-B1705E9F2D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0714CEB-189D-48AD-B3B0-9CD624426A61}"/>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129433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1D958B-82F2-4FFF-8E91-639F9A7102EA}"/>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4/13/2026</a:t>
            </a:fld>
            <a:endParaRPr lang="en-US"/>
          </a:p>
        </p:txBody>
      </p:sp>
      <p:sp>
        <p:nvSpPr>
          <p:cNvPr id="3" name="Footer Placeholder 2">
            <a:extLst>
              <a:ext uri="{FF2B5EF4-FFF2-40B4-BE49-F238E27FC236}">
                <a16:creationId xmlns:a16="http://schemas.microsoft.com/office/drawing/2014/main" id="{48DD22CD-8021-41A9-968B-22D5DE4D09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F6BA9DC-08EE-48F6-AD54-69A634F15B4B}"/>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147538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552C6-3C87-4BC4-B06A-FE18BC0E41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91456B-4EDD-46C3-AA7B-0118F3F1F90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6854F2-EB93-4D51-A739-623C21AD24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EFFD4-4416-49BC-A077-455D3BE605C6}"/>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4/13/2026</a:t>
            </a:fld>
            <a:endParaRPr lang="en-US"/>
          </a:p>
        </p:txBody>
      </p:sp>
      <p:sp>
        <p:nvSpPr>
          <p:cNvPr id="6" name="Footer Placeholder 5">
            <a:extLst>
              <a:ext uri="{FF2B5EF4-FFF2-40B4-BE49-F238E27FC236}">
                <a16:creationId xmlns:a16="http://schemas.microsoft.com/office/drawing/2014/main" id="{124FFB38-6F88-4840-A9E2-9CAB920F01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7E7B6FB-8ADC-49AC-9ECA-6C547FD6297D}"/>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132710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25F3-B303-4F6C-9E3F-037D6E09975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A6C985-02CF-4DEC-8D75-A42CB696840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32B836-B2A5-458F-8E3C-0179F2DFBE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FCDE9-D5C1-40C2-B652-857C3E095FC7}"/>
              </a:ext>
            </a:extLst>
          </p:cNvPr>
          <p:cNvSpPr>
            <a:spLocks noGrp="1"/>
          </p:cNvSpPr>
          <p:nvPr>
            <p:ph type="dt" sz="half" idx="10"/>
          </p:nvPr>
        </p:nvSpPr>
        <p:spPr>
          <a:xfrm>
            <a:off x="838200" y="6356350"/>
            <a:ext cx="2743200" cy="365125"/>
          </a:xfrm>
          <a:prstGeom prst="rect">
            <a:avLst/>
          </a:prstGeom>
        </p:spPr>
        <p:txBody>
          <a:bodyPr/>
          <a:lstStyle/>
          <a:p>
            <a:fld id="{801D21F1-114E-40CA-891A-BFDA529B3693}" type="datetimeFigureOut">
              <a:rPr lang="en-US" smtClean="0"/>
              <a:t>4/13/2026</a:t>
            </a:fld>
            <a:endParaRPr lang="en-US"/>
          </a:p>
        </p:txBody>
      </p:sp>
      <p:sp>
        <p:nvSpPr>
          <p:cNvPr id="6" name="Footer Placeholder 5">
            <a:extLst>
              <a:ext uri="{FF2B5EF4-FFF2-40B4-BE49-F238E27FC236}">
                <a16:creationId xmlns:a16="http://schemas.microsoft.com/office/drawing/2014/main" id="{DD0F157F-C157-4302-A1AA-2F4F5F19C6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B8835-99D7-4A90-8733-57ED0FD196D7}"/>
              </a:ext>
            </a:extLst>
          </p:cNvPr>
          <p:cNvSpPr>
            <a:spLocks noGrp="1"/>
          </p:cNvSpPr>
          <p:nvPr>
            <p:ph type="sldNum" sz="quarter" idx="12"/>
          </p:nvPr>
        </p:nvSpPr>
        <p:spPr>
          <a:xfrm>
            <a:off x="8610600" y="6356350"/>
            <a:ext cx="2743200" cy="365125"/>
          </a:xfrm>
          <a:prstGeom prst="rect">
            <a:avLst/>
          </a:prstGeom>
        </p:spPr>
        <p:txBody>
          <a:bodyPr/>
          <a:lstStyle/>
          <a:p>
            <a:fld id="{2FCC2E25-9F7A-4FB2-BADB-C51D71FBD84F}" type="slidenum">
              <a:rPr lang="en-US" smtClean="0"/>
              <a:t>‹#›</a:t>
            </a:fld>
            <a:endParaRPr lang="en-US"/>
          </a:p>
        </p:txBody>
      </p:sp>
    </p:spTree>
    <p:extLst>
      <p:ext uri="{BB962C8B-B14F-4D97-AF65-F5344CB8AC3E}">
        <p14:creationId xmlns:p14="http://schemas.microsoft.com/office/powerpoint/2010/main" val="407233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bedclothes&#10;&#10;Description automatically generated">
            <a:extLst>
              <a:ext uri="{FF2B5EF4-FFF2-40B4-BE49-F238E27FC236}">
                <a16:creationId xmlns:a16="http://schemas.microsoft.com/office/drawing/2014/main" id="{4E2660E5-161C-40F2-A867-8A7EE00AC22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400" r="9993"/>
          <a:stretch/>
        </p:blipFill>
        <p:spPr>
          <a:xfrm>
            <a:off x="0" y="0"/>
            <a:ext cx="12192000" cy="6858000"/>
          </a:xfrm>
          <a:prstGeom prst="rect">
            <a:avLst/>
          </a:prstGeom>
        </p:spPr>
      </p:pic>
    </p:spTree>
    <p:extLst>
      <p:ext uri="{BB962C8B-B14F-4D97-AF65-F5344CB8AC3E}">
        <p14:creationId xmlns:p14="http://schemas.microsoft.com/office/powerpoint/2010/main" val="1901526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12"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audio" Target="../media/audio6.wav"/><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png"/><Relationship Id="rId12"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audio" Target="../media/audio6.wav"/><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4.wav"/><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7AFC78B-CB43-9435-9F0A-3C72D14989F8}"/>
              </a:ext>
            </a:extLst>
          </p:cNvPr>
          <p:cNvSpPr/>
          <p:nvPr/>
        </p:nvSpPr>
        <p:spPr>
          <a:xfrm>
            <a:off x="515999" y="459000"/>
            <a:ext cx="11160000" cy="5940000"/>
          </a:xfrm>
          <a:custGeom>
            <a:avLst/>
            <a:gdLst>
              <a:gd name="csX0" fmla="*/ 0 w 11160000"/>
              <a:gd name="csY0" fmla="*/ 303118 h 5940000"/>
              <a:gd name="csX1" fmla="*/ 303118 w 11160000"/>
              <a:gd name="csY1" fmla="*/ 0 h 5940000"/>
              <a:gd name="csX2" fmla="*/ 962728 w 11160000"/>
              <a:gd name="csY2" fmla="*/ 0 h 5940000"/>
              <a:gd name="csX3" fmla="*/ 1305726 w 11160000"/>
              <a:gd name="csY3" fmla="*/ 0 h 5940000"/>
              <a:gd name="csX4" fmla="*/ 1859798 w 11160000"/>
              <a:gd name="csY4" fmla="*/ 0 h 5940000"/>
              <a:gd name="csX5" fmla="*/ 2730484 w 11160000"/>
              <a:gd name="csY5" fmla="*/ 0 h 5940000"/>
              <a:gd name="csX6" fmla="*/ 3073481 w 11160000"/>
              <a:gd name="csY6" fmla="*/ 0 h 5940000"/>
              <a:gd name="csX7" fmla="*/ 3416478 w 11160000"/>
              <a:gd name="csY7" fmla="*/ 0 h 5940000"/>
              <a:gd name="csX8" fmla="*/ 3865013 w 11160000"/>
              <a:gd name="csY8" fmla="*/ 0 h 5940000"/>
              <a:gd name="csX9" fmla="*/ 4524624 w 11160000"/>
              <a:gd name="csY9" fmla="*/ 0 h 5940000"/>
              <a:gd name="csX10" fmla="*/ 5078696 w 11160000"/>
              <a:gd name="csY10" fmla="*/ 0 h 5940000"/>
              <a:gd name="csX11" fmla="*/ 5738306 w 11160000"/>
              <a:gd name="csY11" fmla="*/ 0 h 5940000"/>
              <a:gd name="csX12" fmla="*/ 6503454 w 11160000"/>
              <a:gd name="csY12" fmla="*/ 0 h 5940000"/>
              <a:gd name="csX13" fmla="*/ 7268602 w 11160000"/>
              <a:gd name="csY13" fmla="*/ 0 h 5940000"/>
              <a:gd name="csX14" fmla="*/ 7822675 w 11160000"/>
              <a:gd name="csY14" fmla="*/ 0 h 5940000"/>
              <a:gd name="csX15" fmla="*/ 8587823 w 11160000"/>
              <a:gd name="csY15" fmla="*/ 0 h 5940000"/>
              <a:gd name="csX16" fmla="*/ 9458508 w 11160000"/>
              <a:gd name="csY16" fmla="*/ 0 h 5940000"/>
              <a:gd name="csX17" fmla="*/ 10856882 w 11160000"/>
              <a:gd name="csY17" fmla="*/ 0 h 5940000"/>
              <a:gd name="csX18" fmla="*/ 11160000 w 11160000"/>
              <a:gd name="csY18" fmla="*/ 303118 h 5940000"/>
              <a:gd name="csX19" fmla="*/ 11160000 w 11160000"/>
              <a:gd name="csY19" fmla="*/ 916501 h 5940000"/>
              <a:gd name="csX20" fmla="*/ 11160000 w 11160000"/>
              <a:gd name="csY20" fmla="*/ 1476546 h 5940000"/>
              <a:gd name="csX21" fmla="*/ 11160000 w 11160000"/>
              <a:gd name="csY21" fmla="*/ 1983254 h 5940000"/>
              <a:gd name="csX22" fmla="*/ 11160000 w 11160000"/>
              <a:gd name="csY22" fmla="*/ 2756649 h 5940000"/>
              <a:gd name="csX23" fmla="*/ 11160000 w 11160000"/>
              <a:gd name="csY23" fmla="*/ 3530045 h 5940000"/>
              <a:gd name="csX24" fmla="*/ 11160000 w 11160000"/>
              <a:gd name="csY24" fmla="*/ 4303441 h 5940000"/>
              <a:gd name="csX25" fmla="*/ 11160000 w 11160000"/>
              <a:gd name="csY25" fmla="*/ 4863486 h 5940000"/>
              <a:gd name="csX26" fmla="*/ 11160000 w 11160000"/>
              <a:gd name="csY26" fmla="*/ 5636882 h 5940000"/>
              <a:gd name="csX27" fmla="*/ 10856882 w 11160000"/>
              <a:gd name="csY27" fmla="*/ 5940000 h 5940000"/>
              <a:gd name="csX28" fmla="*/ 10197272 w 11160000"/>
              <a:gd name="csY28" fmla="*/ 5940000 h 5940000"/>
              <a:gd name="csX29" fmla="*/ 9854274 w 11160000"/>
              <a:gd name="csY29" fmla="*/ 5940000 h 5940000"/>
              <a:gd name="csX30" fmla="*/ 9300202 w 11160000"/>
              <a:gd name="csY30" fmla="*/ 5940000 h 5940000"/>
              <a:gd name="csX31" fmla="*/ 8535054 w 11160000"/>
              <a:gd name="csY31" fmla="*/ 5940000 h 5940000"/>
              <a:gd name="csX32" fmla="*/ 7875444 w 11160000"/>
              <a:gd name="csY32" fmla="*/ 5940000 h 5940000"/>
              <a:gd name="csX33" fmla="*/ 7110296 w 11160000"/>
              <a:gd name="csY33" fmla="*/ 5940000 h 5940000"/>
              <a:gd name="csX34" fmla="*/ 6345148 w 11160000"/>
              <a:gd name="csY34" fmla="*/ 5940000 h 5940000"/>
              <a:gd name="csX35" fmla="*/ 5474462 w 11160000"/>
              <a:gd name="csY35" fmla="*/ 5940000 h 5940000"/>
              <a:gd name="csX36" fmla="*/ 4603777 w 11160000"/>
              <a:gd name="csY36" fmla="*/ 5940000 h 5940000"/>
              <a:gd name="csX37" fmla="*/ 4049704 w 11160000"/>
              <a:gd name="csY37" fmla="*/ 5940000 h 5940000"/>
              <a:gd name="csX38" fmla="*/ 3179019 w 11160000"/>
              <a:gd name="csY38" fmla="*/ 5940000 h 5940000"/>
              <a:gd name="csX39" fmla="*/ 2624946 w 11160000"/>
              <a:gd name="csY39" fmla="*/ 5940000 h 5940000"/>
              <a:gd name="csX40" fmla="*/ 1859798 w 11160000"/>
              <a:gd name="csY40" fmla="*/ 5940000 h 5940000"/>
              <a:gd name="csX41" fmla="*/ 1200188 w 11160000"/>
              <a:gd name="csY41" fmla="*/ 5940000 h 5940000"/>
              <a:gd name="csX42" fmla="*/ 303118 w 11160000"/>
              <a:gd name="csY42" fmla="*/ 5940000 h 5940000"/>
              <a:gd name="csX43" fmla="*/ 0 w 11160000"/>
              <a:gd name="csY43" fmla="*/ 5636882 h 5940000"/>
              <a:gd name="csX44" fmla="*/ 0 w 11160000"/>
              <a:gd name="csY44" fmla="*/ 4863486 h 5940000"/>
              <a:gd name="csX45" fmla="*/ 0 w 11160000"/>
              <a:gd name="csY45" fmla="*/ 4356779 h 5940000"/>
              <a:gd name="csX46" fmla="*/ 0 w 11160000"/>
              <a:gd name="csY46" fmla="*/ 3743396 h 5940000"/>
              <a:gd name="csX47" fmla="*/ 0 w 11160000"/>
              <a:gd name="csY47" fmla="*/ 3130013 h 5940000"/>
              <a:gd name="csX48" fmla="*/ 0 w 11160000"/>
              <a:gd name="csY48" fmla="*/ 2569968 h 5940000"/>
              <a:gd name="csX49" fmla="*/ 0 w 11160000"/>
              <a:gd name="csY49" fmla="*/ 1849910 h 5940000"/>
              <a:gd name="csX50" fmla="*/ 0 w 11160000"/>
              <a:gd name="csY50" fmla="*/ 1129851 h 5940000"/>
              <a:gd name="csX51" fmla="*/ 0 w 11160000"/>
              <a:gd name="csY51" fmla="*/ 303118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8D40885-132A-432D-B1E9-16698AC313A7}"/>
              </a:ext>
            </a:extLst>
          </p:cNvPr>
          <p:cNvSpPr txBox="1"/>
          <p:nvPr/>
        </p:nvSpPr>
        <p:spPr>
          <a:xfrm>
            <a:off x="930699" y="2802770"/>
            <a:ext cx="10404051" cy="3045257"/>
          </a:xfrm>
          <a:prstGeom prst="rect">
            <a:avLst/>
          </a:prstGeom>
          <a:noFill/>
        </p:spPr>
        <p:txBody>
          <a:bodyPr wrap="square">
            <a:spAutoFit/>
          </a:bodyPr>
          <a:lstStyle/>
          <a:p>
            <a:pPr lvl="0" algn="just">
              <a:lnSpc>
                <a:spcPct val="150000"/>
              </a:lnSpc>
              <a:spcAft>
                <a:spcPts val="800"/>
              </a:spcAft>
              <a:defRPr/>
            </a:pPr>
            <a:r>
              <a:rPr lang="en-US" sz="3300" b="1" dirty="0">
                <a:solidFill>
                  <a:srgbClr val="000000"/>
                </a:solidFill>
                <a:ea typeface="Calibri" panose="020F0502020204030204" pitchFamily="34" charset="0"/>
                <a:cs typeface="Arial" panose="020B0604020202020204" pitchFamily="34" charset="0"/>
              </a:rPr>
              <a:t>   </a:t>
            </a:r>
            <a:r>
              <a:rPr lang="vi-VN" sz="3300" b="1" dirty="0">
                <a:solidFill>
                  <a:srgbClr val="000000"/>
                </a:solidFill>
                <a:ea typeface="Calibri" panose="020F0502020204030204" pitchFamily="34" charset="0"/>
                <a:cs typeface="Arial" panose="020B0604020202020204" pitchFamily="34" charset="0"/>
              </a:rPr>
              <a:t>Vạn Xuân là quốc hiệu của Việt Nam trong một thời kỳ độc lập ngắn ngủi dưới thời nhà Tiền Lý và Triệu Việt Vương, sau khi thoát khỏi chính quyền trung ương Trung Hoa. </a:t>
            </a:r>
            <a:endParaRPr kumimoji="0" lang="en-US" sz="3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2F08C33-5186-4315-AC25-C10DC105CAA9}"/>
              </a:ext>
            </a:extLst>
          </p:cNvPr>
          <p:cNvPicPr>
            <a:picLocks noChangeAspect="1"/>
          </p:cNvPicPr>
          <p:nvPr/>
        </p:nvPicPr>
        <p:blipFill>
          <a:blip r:embed="rId2"/>
          <a:stretch>
            <a:fillRect/>
          </a:stretch>
        </p:blipFill>
        <p:spPr>
          <a:xfrm>
            <a:off x="4181475" y="675991"/>
            <a:ext cx="3268820" cy="2180513"/>
          </a:xfrm>
          <a:prstGeom prst="rect">
            <a:avLst/>
          </a:prstGeom>
        </p:spPr>
      </p:pic>
    </p:spTree>
    <p:extLst>
      <p:ext uri="{BB962C8B-B14F-4D97-AF65-F5344CB8AC3E}">
        <p14:creationId xmlns:p14="http://schemas.microsoft.com/office/powerpoint/2010/main" val="1729343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7AFC78B-CB43-9435-9F0A-3C72D14989F8}"/>
              </a:ext>
            </a:extLst>
          </p:cNvPr>
          <p:cNvSpPr/>
          <p:nvPr/>
        </p:nvSpPr>
        <p:spPr>
          <a:xfrm>
            <a:off x="515999" y="459000"/>
            <a:ext cx="11160000" cy="5940000"/>
          </a:xfrm>
          <a:custGeom>
            <a:avLst/>
            <a:gdLst>
              <a:gd name="csX0" fmla="*/ 0 w 11160000"/>
              <a:gd name="csY0" fmla="*/ 303118 h 5940000"/>
              <a:gd name="csX1" fmla="*/ 303118 w 11160000"/>
              <a:gd name="csY1" fmla="*/ 0 h 5940000"/>
              <a:gd name="csX2" fmla="*/ 962728 w 11160000"/>
              <a:gd name="csY2" fmla="*/ 0 h 5940000"/>
              <a:gd name="csX3" fmla="*/ 1305726 w 11160000"/>
              <a:gd name="csY3" fmla="*/ 0 h 5940000"/>
              <a:gd name="csX4" fmla="*/ 1859798 w 11160000"/>
              <a:gd name="csY4" fmla="*/ 0 h 5940000"/>
              <a:gd name="csX5" fmla="*/ 2730484 w 11160000"/>
              <a:gd name="csY5" fmla="*/ 0 h 5940000"/>
              <a:gd name="csX6" fmla="*/ 3073481 w 11160000"/>
              <a:gd name="csY6" fmla="*/ 0 h 5940000"/>
              <a:gd name="csX7" fmla="*/ 3416478 w 11160000"/>
              <a:gd name="csY7" fmla="*/ 0 h 5940000"/>
              <a:gd name="csX8" fmla="*/ 3865013 w 11160000"/>
              <a:gd name="csY8" fmla="*/ 0 h 5940000"/>
              <a:gd name="csX9" fmla="*/ 4524624 w 11160000"/>
              <a:gd name="csY9" fmla="*/ 0 h 5940000"/>
              <a:gd name="csX10" fmla="*/ 5078696 w 11160000"/>
              <a:gd name="csY10" fmla="*/ 0 h 5940000"/>
              <a:gd name="csX11" fmla="*/ 5738306 w 11160000"/>
              <a:gd name="csY11" fmla="*/ 0 h 5940000"/>
              <a:gd name="csX12" fmla="*/ 6503454 w 11160000"/>
              <a:gd name="csY12" fmla="*/ 0 h 5940000"/>
              <a:gd name="csX13" fmla="*/ 7268602 w 11160000"/>
              <a:gd name="csY13" fmla="*/ 0 h 5940000"/>
              <a:gd name="csX14" fmla="*/ 7822675 w 11160000"/>
              <a:gd name="csY14" fmla="*/ 0 h 5940000"/>
              <a:gd name="csX15" fmla="*/ 8587823 w 11160000"/>
              <a:gd name="csY15" fmla="*/ 0 h 5940000"/>
              <a:gd name="csX16" fmla="*/ 9458508 w 11160000"/>
              <a:gd name="csY16" fmla="*/ 0 h 5940000"/>
              <a:gd name="csX17" fmla="*/ 10856882 w 11160000"/>
              <a:gd name="csY17" fmla="*/ 0 h 5940000"/>
              <a:gd name="csX18" fmla="*/ 11160000 w 11160000"/>
              <a:gd name="csY18" fmla="*/ 303118 h 5940000"/>
              <a:gd name="csX19" fmla="*/ 11160000 w 11160000"/>
              <a:gd name="csY19" fmla="*/ 916501 h 5940000"/>
              <a:gd name="csX20" fmla="*/ 11160000 w 11160000"/>
              <a:gd name="csY20" fmla="*/ 1476546 h 5940000"/>
              <a:gd name="csX21" fmla="*/ 11160000 w 11160000"/>
              <a:gd name="csY21" fmla="*/ 1983254 h 5940000"/>
              <a:gd name="csX22" fmla="*/ 11160000 w 11160000"/>
              <a:gd name="csY22" fmla="*/ 2756649 h 5940000"/>
              <a:gd name="csX23" fmla="*/ 11160000 w 11160000"/>
              <a:gd name="csY23" fmla="*/ 3530045 h 5940000"/>
              <a:gd name="csX24" fmla="*/ 11160000 w 11160000"/>
              <a:gd name="csY24" fmla="*/ 4303441 h 5940000"/>
              <a:gd name="csX25" fmla="*/ 11160000 w 11160000"/>
              <a:gd name="csY25" fmla="*/ 4863486 h 5940000"/>
              <a:gd name="csX26" fmla="*/ 11160000 w 11160000"/>
              <a:gd name="csY26" fmla="*/ 5636882 h 5940000"/>
              <a:gd name="csX27" fmla="*/ 10856882 w 11160000"/>
              <a:gd name="csY27" fmla="*/ 5940000 h 5940000"/>
              <a:gd name="csX28" fmla="*/ 10197272 w 11160000"/>
              <a:gd name="csY28" fmla="*/ 5940000 h 5940000"/>
              <a:gd name="csX29" fmla="*/ 9854274 w 11160000"/>
              <a:gd name="csY29" fmla="*/ 5940000 h 5940000"/>
              <a:gd name="csX30" fmla="*/ 9300202 w 11160000"/>
              <a:gd name="csY30" fmla="*/ 5940000 h 5940000"/>
              <a:gd name="csX31" fmla="*/ 8535054 w 11160000"/>
              <a:gd name="csY31" fmla="*/ 5940000 h 5940000"/>
              <a:gd name="csX32" fmla="*/ 7875444 w 11160000"/>
              <a:gd name="csY32" fmla="*/ 5940000 h 5940000"/>
              <a:gd name="csX33" fmla="*/ 7110296 w 11160000"/>
              <a:gd name="csY33" fmla="*/ 5940000 h 5940000"/>
              <a:gd name="csX34" fmla="*/ 6345148 w 11160000"/>
              <a:gd name="csY34" fmla="*/ 5940000 h 5940000"/>
              <a:gd name="csX35" fmla="*/ 5474462 w 11160000"/>
              <a:gd name="csY35" fmla="*/ 5940000 h 5940000"/>
              <a:gd name="csX36" fmla="*/ 4603777 w 11160000"/>
              <a:gd name="csY36" fmla="*/ 5940000 h 5940000"/>
              <a:gd name="csX37" fmla="*/ 4049704 w 11160000"/>
              <a:gd name="csY37" fmla="*/ 5940000 h 5940000"/>
              <a:gd name="csX38" fmla="*/ 3179019 w 11160000"/>
              <a:gd name="csY38" fmla="*/ 5940000 h 5940000"/>
              <a:gd name="csX39" fmla="*/ 2624946 w 11160000"/>
              <a:gd name="csY39" fmla="*/ 5940000 h 5940000"/>
              <a:gd name="csX40" fmla="*/ 1859798 w 11160000"/>
              <a:gd name="csY40" fmla="*/ 5940000 h 5940000"/>
              <a:gd name="csX41" fmla="*/ 1200188 w 11160000"/>
              <a:gd name="csY41" fmla="*/ 5940000 h 5940000"/>
              <a:gd name="csX42" fmla="*/ 303118 w 11160000"/>
              <a:gd name="csY42" fmla="*/ 5940000 h 5940000"/>
              <a:gd name="csX43" fmla="*/ 0 w 11160000"/>
              <a:gd name="csY43" fmla="*/ 5636882 h 5940000"/>
              <a:gd name="csX44" fmla="*/ 0 w 11160000"/>
              <a:gd name="csY44" fmla="*/ 4863486 h 5940000"/>
              <a:gd name="csX45" fmla="*/ 0 w 11160000"/>
              <a:gd name="csY45" fmla="*/ 4356779 h 5940000"/>
              <a:gd name="csX46" fmla="*/ 0 w 11160000"/>
              <a:gd name="csY46" fmla="*/ 3743396 h 5940000"/>
              <a:gd name="csX47" fmla="*/ 0 w 11160000"/>
              <a:gd name="csY47" fmla="*/ 3130013 h 5940000"/>
              <a:gd name="csX48" fmla="*/ 0 w 11160000"/>
              <a:gd name="csY48" fmla="*/ 2569968 h 5940000"/>
              <a:gd name="csX49" fmla="*/ 0 w 11160000"/>
              <a:gd name="csY49" fmla="*/ 1849910 h 5940000"/>
              <a:gd name="csX50" fmla="*/ 0 w 11160000"/>
              <a:gd name="csY50" fmla="*/ 1129851 h 5940000"/>
              <a:gd name="csX51" fmla="*/ 0 w 11160000"/>
              <a:gd name="csY51" fmla="*/ 303118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C26417E7-9356-EF31-A58E-3EB170E276C4}"/>
              </a:ext>
            </a:extLst>
          </p:cNvPr>
          <p:cNvGrpSpPr/>
          <p:nvPr/>
        </p:nvGrpSpPr>
        <p:grpSpPr>
          <a:xfrm>
            <a:off x="515999" y="0"/>
            <a:ext cx="4672587" cy="1044000"/>
            <a:chOff x="515999" y="0"/>
            <a:chExt cx="4672587" cy="1044000"/>
          </a:xfrm>
        </p:grpSpPr>
        <p:sp>
          <p:nvSpPr>
            <p:cNvPr id="11" name="Rectangle: Rounded Corners 10">
              <a:extLst>
                <a:ext uri="{FF2B5EF4-FFF2-40B4-BE49-F238E27FC236}">
                  <a16:creationId xmlns:a16="http://schemas.microsoft.com/office/drawing/2014/main" id="{F29DA3D4-ADC0-68E7-2FAE-F35059030CEA}"/>
                </a:ext>
              </a:extLst>
            </p:cNvPr>
            <p:cNvSpPr/>
            <p:nvPr/>
          </p:nvSpPr>
          <p:spPr>
            <a:xfrm>
              <a:off x="652586" y="458999"/>
              <a:ext cx="4536000" cy="574473"/>
            </a:xfrm>
            <a:custGeom>
              <a:avLst/>
              <a:gdLst>
                <a:gd name="csX0" fmla="*/ 0 w 4536000"/>
                <a:gd name="csY0" fmla="*/ 82942 h 574473"/>
                <a:gd name="csX1" fmla="*/ 82942 w 4536000"/>
                <a:gd name="csY1" fmla="*/ 0 h 574473"/>
                <a:gd name="csX2" fmla="*/ 4453058 w 4536000"/>
                <a:gd name="csY2" fmla="*/ 0 h 574473"/>
                <a:gd name="csX3" fmla="*/ 4536000 w 4536000"/>
                <a:gd name="csY3" fmla="*/ 82942 h 574473"/>
                <a:gd name="csX4" fmla="*/ 4536000 w 4536000"/>
                <a:gd name="csY4" fmla="*/ 491531 h 574473"/>
                <a:gd name="csX5" fmla="*/ 4453058 w 4536000"/>
                <a:gd name="csY5" fmla="*/ 574473 h 574473"/>
                <a:gd name="csX6" fmla="*/ 82942 w 4536000"/>
                <a:gd name="csY6" fmla="*/ 574473 h 574473"/>
                <a:gd name="csX7" fmla="*/ 0 w 4536000"/>
                <a:gd name="csY7" fmla="*/ 491531 h 574473"/>
                <a:gd name="csX8" fmla="*/ 0 w 4536000"/>
                <a:gd name="csY8" fmla="*/ 82942 h 5744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536000" h="574473" fill="none" extrusionOk="0">
                  <a:moveTo>
                    <a:pt x="0" y="82942"/>
                  </a:moveTo>
                  <a:cubicBezTo>
                    <a:pt x="-4220" y="31159"/>
                    <a:pt x="29000" y="2771"/>
                    <a:pt x="82942" y="0"/>
                  </a:cubicBezTo>
                  <a:cubicBezTo>
                    <a:pt x="1987034" y="-92351"/>
                    <a:pt x="3503569" y="104030"/>
                    <a:pt x="4453058" y="0"/>
                  </a:cubicBezTo>
                  <a:cubicBezTo>
                    <a:pt x="4497008" y="2172"/>
                    <a:pt x="4539811" y="29465"/>
                    <a:pt x="4536000" y="82942"/>
                  </a:cubicBezTo>
                  <a:cubicBezTo>
                    <a:pt x="4527915" y="244919"/>
                    <a:pt x="4522797" y="382450"/>
                    <a:pt x="4536000" y="491531"/>
                  </a:cubicBezTo>
                  <a:cubicBezTo>
                    <a:pt x="4535626" y="542904"/>
                    <a:pt x="4493905" y="567011"/>
                    <a:pt x="4453058" y="574473"/>
                  </a:cubicBezTo>
                  <a:cubicBezTo>
                    <a:pt x="2530174" y="437847"/>
                    <a:pt x="1715368" y="565650"/>
                    <a:pt x="82942" y="574473"/>
                  </a:cubicBezTo>
                  <a:cubicBezTo>
                    <a:pt x="37508" y="567174"/>
                    <a:pt x="2781" y="542620"/>
                    <a:pt x="0" y="491531"/>
                  </a:cubicBezTo>
                  <a:cubicBezTo>
                    <a:pt x="24640" y="405180"/>
                    <a:pt x="-27775" y="183803"/>
                    <a:pt x="0" y="82942"/>
                  </a:cubicBezTo>
                  <a:close/>
                </a:path>
                <a:path w="4536000" h="574473" stroke="0" extrusionOk="0">
                  <a:moveTo>
                    <a:pt x="0" y="82942"/>
                  </a:moveTo>
                  <a:cubicBezTo>
                    <a:pt x="148" y="37911"/>
                    <a:pt x="32618" y="-6924"/>
                    <a:pt x="82942" y="0"/>
                  </a:cubicBezTo>
                  <a:cubicBezTo>
                    <a:pt x="2029137" y="-168373"/>
                    <a:pt x="2705538" y="-141978"/>
                    <a:pt x="4453058" y="0"/>
                  </a:cubicBezTo>
                  <a:cubicBezTo>
                    <a:pt x="4497402" y="1693"/>
                    <a:pt x="4538644" y="35760"/>
                    <a:pt x="4536000" y="82942"/>
                  </a:cubicBezTo>
                  <a:cubicBezTo>
                    <a:pt x="4522215" y="283589"/>
                    <a:pt x="4499465" y="429706"/>
                    <a:pt x="4536000" y="491531"/>
                  </a:cubicBezTo>
                  <a:cubicBezTo>
                    <a:pt x="4532089" y="543285"/>
                    <a:pt x="4503490" y="577198"/>
                    <a:pt x="4453058" y="574473"/>
                  </a:cubicBezTo>
                  <a:cubicBezTo>
                    <a:pt x="3187862" y="662374"/>
                    <a:pt x="1567289"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9AA"/>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C5CA4697-3EDD-A689-46D5-B9F3F3F8E0FD}"/>
                </a:ext>
              </a:extLst>
            </p:cNvPr>
            <p:cNvSpPr txBox="1"/>
            <p:nvPr/>
          </p:nvSpPr>
          <p:spPr>
            <a:xfrm>
              <a:off x="1918549" y="397669"/>
              <a:ext cx="30493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Viết từ ứng dụng</a:t>
              </a:r>
              <a:endParaRPr kumimoji="0" lang="en-US" sz="28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endParaRPr>
            </a:p>
          </p:txBody>
        </p:sp>
        <p:pic>
          <p:nvPicPr>
            <p:cNvPr id="15" name="Picture 14" descr="A snail on a leaf&#10;&#10;Description automatically generated with low confidence">
              <a:extLst>
                <a:ext uri="{FF2B5EF4-FFF2-40B4-BE49-F238E27FC236}">
                  <a16:creationId xmlns:a16="http://schemas.microsoft.com/office/drawing/2014/main" id="{6A28A64E-0D80-5948-2ACA-BBD712EFDD2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920" t="27737" r="-1"/>
            <a:stretch/>
          </p:blipFill>
          <p:spPr>
            <a:xfrm flipH="1">
              <a:off x="515999" y="0"/>
              <a:ext cx="1402550" cy="1044000"/>
            </a:xfrm>
            <a:prstGeom prst="rect">
              <a:avLst/>
            </a:prstGeom>
          </p:spPr>
        </p:pic>
      </p:grpSp>
      <p:grpSp>
        <p:nvGrpSpPr>
          <p:cNvPr id="19" name="Group 18">
            <a:extLst>
              <a:ext uri="{FF2B5EF4-FFF2-40B4-BE49-F238E27FC236}">
                <a16:creationId xmlns:a16="http://schemas.microsoft.com/office/drawing/2014/main" id="{1ABE7B79-8BFE-0EC0-D35D-FBC088A742BC}"/>
              </a:ext>
            </a:extLst>
          </p:cNvPr>
          <p:cNvGrpSpPr/>
          <p:nvPr/>
        </p:nvGrpSpPr>
        <p:grpSpPr>
          <a:xfrm>
            <a:off x="7033067" y="-135000"/>
            <a:ext cx="3420000" cy="3420000"/>
            <a:chOff x="7809698" y="585143"/>
            <a:chExt cx="3420000" cy="3420000"/>
          </a:xfrm>
        </p:grpSpPr>
        <p:pic>
          <p:nvPicPr>
            <p:cNvPr id="20" name="Picture 19">
              <a:extLst>
                <a:ext uri="{FF2B5EF4-FFF2-40B4-BE49-F238E27FC236}">
                  <a16:creationId xmlns:a16="http://schemas.microsoft.com/office/drawing/2014/main" id="{976574D7-364B-49A1-5FF8-7DFFD7EDC81E}"/>
                </a:ext>
              </a:extLst>
            </p:cNvPr>
            <p:cNvPicPr>
              <a:picLocks noChangeAspect="1"/>
            </p:cNvPicPr>
            <p:nvPr/>
          </p:nvPicPr>
          <p:blipFill>
            <a:blip r:embed="rId4"/>
            <a:stretch>
              <a:fillRect/>
            </a:stretch>
          </p:blipFill>
          <p:spPr>
            <a:xfrm>
              <a:off x="7809698" y="585143"/>
              <a:ext cx="3420000" cy="3420000"/>
            </a:xfrm>
            <a:prstGeom prst="rect">
              <a:avLst/>
            </a:prstGeom>
          </p:spPr>
        </p:pic>
        <p:sp>
          <p:nvSpPr>
            <p:cNvPr id="21" name="TextBox 20">
              <a:extLst>
                <a:ext uri="{FF2B5EF4-FFF2-40B4-BE49-F238E27FC236}">
                  <a16:creationId xmlns:a16="http://schemas.microsoft.com/office/drawing/2014/main" id="{80EDF332-6D75-F079-99C6-658152000415}"/>
                </a:ext>
              </a:extLst>
            </p:cNvPr>
            <p:cNvSpPr txBox="1"/>
            <p:nvPr/>
          </p:nvSpPr>
          <p:spPr>
            <a:xfrm>
              <a:off x="8488944" y="1806624"/>
              <a:ext cx="20615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2525"/>
                  </a:solidFill>
                  <a:effectLst/>
                  <a:uLnTx/>
                  <a:uFillTx/>
                  <a:latin typeface="Calibri" panose="020F0502020204030204"/>
                  <a:ea typeface="+mn-ea"/>
                  <a:cs typeface="+mn-cs"/>
                </a:rPr>
                <a:t>Viết vào vở tập viết</a:t>
              </a:r>
            </a:p>
          </p:txBody>
        </p:sp>
      </p:grpSp>
      <p:grpSp>
        <p:nvGrpSpPr>
          <p:cNvPr id="25" name="Group 24">
            <a:extLst>
              <a:ext uri="{FF2B5EF4-FFF2-40B4-BE49-F238E27FC236}">
                <a16:creationId xmlns:a16="http://schemas.microsoft.com/office/drawing/2014/main" id="{9CE02B37-C5F3-F791-F4C1-6EBBE46DE40B}"/>
              </a:ext>
            </a:extLst>
          </p:cNvPr>
          <p:cNvGrpSpPr/>
          <p:nvPr/>
        </p:nvGrpSpPr>
        <p:grpSpPr>
          <a:xfrm>
            <a:off x="1966394" y="3400331"/>
            <a:ext cx="2953684" cy="3060000"/>
            <a:chOff x="-1" y="3798000"/>
            <a:chExt cx="2953684" cy="3060000"/>
          </a:xfrm>
        </p:grpSpPr>
        <p:pic>
          <p:nvPicPr>
            <p:cNvPr id="26" name="Picture 25" descr="Graphical user interface, application&#10;&#10;Description automatically generated">
              <a:extLst>
                <a:ext uri="{FF2B5EF4-FFF2-40B4-BE49-F238E27FC236}">
                  <a16:creationId xmlns:a16="http://schemas.microsoft.com/office/drawing/2014/main" id="{9AAD555B-58FA-A895-230D-2A0F866C6029}"/>
                </a:ext>
              </a:extLst>
            </p:cNvPr>
            <p:cNvPicPr>
              <a:picLocks noChangeAspect="1"/>
            </p:cNvPicPr>
            <p:nvPr/>
          </p:nvPicPr>
          <p:blipFill rotWithShape="1">
            <a:blip r:embed="rId5">
              <a:extLst>
                <a:ext uri="{28A0092B-C50C-407E-A947-70E740481C1C}">
                  <a14:useLocalDpi xmlns:a14="http://schemas.microsoft.com/office/drawing/2010/main" val="0"/>
                </a:ext>
              </a:extLst>
            </a:blip>
            <a:srcRect l="56420" t="7809" r="5001" b="52222"/>
            <a:stretch/>
          </p:blipFill>
          <p:spPr>
            <a:xfrm>
              <a:off x="-1" y="3798000"/>
              <a:ext cx="2953684" cy="3060000"/>
            </a:xfrm>
            <a:prstGeom prst="rect">
              <a:avLst/>
            </a:prstGeom>
            <a:effectLst>
              <a:outerShdw blurRad="50800" dist="38100" dir="5400000" algn="t" rotWithShape="0">
                <a:prstClr val="black">
                  <a:alpha val="40000"/>
                </a:prstClr>
              </a:outerShdw>
            </a:effectLst>
          </p:spPr>
        </p:pic>
        <p:sp>
          <p:nvSpPr>
            <p:cNvPr id="27" name="TextBox 26">
              <a:extLst>
                <a:ext uri="{FF2B5EF4-FFF2-40B4-BE49-F238E27FC236}">
                  <a16:creationId xmlns:a16="http://schemas.microsoft.com/office/drawing/2014/main" id="{FF52B278-EDC2-9D09-E1C3-0FDAECB3439F}"/>
                </a:ext>
              </a:extLst>
            </p:cNvPr>
            <p:cNvSpPr txBox="1"/>
            <p:nvPr/>
          </p:nvSpPr>
          <p:spPr>
            <a:xfrm>
              <a:off x="214607" y="5535023"/>
              <a:ext cx="25244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Em</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chú</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ý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tư</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thế</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ngồi</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viết</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và</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cách</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cầm</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bút</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nhé</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p>
          </p:txBody>
        </p:sp>
      </p:grpSp>
      <p:pic>
        <p:nvPicPr>
          <p:cNvPr id="2" name="Picture 1">
            <a:extLst>
              <a:ext uri="{FF2B5EF4-FFF2-40B4-BE49-F238E27FC236}">
                <a16:creationId xmlns:a16="http://schemas.microsoft.com/office/drawing/2014/main" id="{B83CC254-0AA2-45E1-A3AF-DF270CF8B456}"/>
              </a:ext>
            </a:extLst>
          </p:cNvPr>
          <p:cNvPicPr>
            <a:picLocks noChangeAspect="1"/>
          </p:cNvPicPr>
          <p:nvPr/>
        </p:nvPicPr>
        <p:blipFill>
          <a:blip r:embed="rId6"/>
          <a:stretch>
            <a:fillRect/>
          </a:stretch>
        </p:blipFill>
        <p:spPr>
          <a:xfrm>
            <a:off x="8932850" y="2649942"/>
            <a:ext cx="2706859" cy="4176122"/>
          </a:xfrm>
          <a:prstGeom prst="rect">
            <a:avLst/>
          </a:prstGeom>
        </p:spPr>
      </p:pic>
      <p:pic>
        <p:nvPicPr>
          <p:cNvPr id="17" name="Picture 16">
            <a:extLst>
              <a:ext uri="{FF2B5EF4-FFF2-40B4-BE49-F238E27FC236}">
                <a16:creationId xmlns:a16="http://schemas.microsoft.com/office/drawing/2014/main" id="{9A2D2B94-4937-42BE-9197-AF901739C9E3}"/>
              </a:ext>
            </a:extLst>
          </p:cNvPr>
          <p:cNvPicPr>
            <a:picLocks noChangeAspect="1"/>
          </p:cNvPicPr>
          <p:nvPr/>
        </p:nvPicPr>
        <p:blipFill>
          <a:blip r:embed="rId7"/>
          <a:stretch>
            <a:fillRect/>
          </a:stretch>
        </p:blipFill>
        <p:spPr>
          <a:xfrm>
            <a:off x="3676650" y="1257016"/>
            <a:ext cx="3455940" cy="2305334"/>
          </a:xfrm>
          <a:prstGeom prst="rect">
            <a:avLst/>
          </a:prstGeom>
        </p:spPr>
      </p:pic>
    </p:spTree>
    <p:extLst>
      <p:ext uri="{BB962C8B-B14F-4D97-AF65-F5344CB8AC3E}">
        <p14:creationId xmlns:p14="http://schemas.microsoft.com/office/powerpoint/2010/main" val="2997407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14:presetBounceEnd="40000">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14:bounceEnd="40000">
                                          <p:cBhvr additive="base">
                                            <p:cTn id="16" dur="7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7"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ppt_y</p:attrName>
                                            </p:attrNameLst>
                                          </p:cBhvr>
                                          <p:tavLst>
                                            <p:tav tm="0">
                                              <p:val>
                                                <p:strVal val="#ppt_y+#ppt_h*1.125000"/>
                                              </p:val>
                                            </p:tav>
                                            <p:tav tm="100000">
                                              <p:val>
                                                <p:strVal val="#ppt_y"/>
                                              </p:val>
                                            </p:tav>
                                          </p:tavLst>
                                        </p:anim>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anim calcmode="lin" valueType="num">
                                          <p:cBhvr>
                                            <p:cTn id="27" dur="500" fill="hold"/>
                                            <p:tgtEl>
                                              <p:spTgt spid="23"/>
                                            </p:tgtEl>
                                            <p:attrNameLst>
                                              <p:attrName>ppt_x</p:attrName>
                                            </p:attrNameLst>
                                          </p:cBhvr>
                                          <p:tavLst>
                                            <p:tav tm="0">
                                              <p:val>
                                                <p:strVal val="#ppt_x"/>
                                              </p:val>
                                            </p:tav>
                                            <p:tav tm="100000">
                                              <p:val>
                                                <p:strVal val="#ppt_x"/>
                                              </p:val>
                                            </p:tav>
                                          </p:tavLst>
                                        </p:anim>
                                        <p:anim calcmode="lin" valueType="num">
                                          <p:cBhvr>
                                            <p:cTn id="28" dur="5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11" name="Trò-chơi-ting.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ppt_x"/>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1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7AFC78B-CB43-9435-9F0A-3C72D14989F8}"/>
              </a:ext>
            </a:extLst>
          </p:cNvPr>
          <p:cNvSpPr/>
          <p:nvPr/>
        </p:nvSpPr>
        <p:spPr>
          <a:xfrm>
            <a:off x="515999" y="459000"/>
            <a:ext cx="11160000" cy="5940000"/>
          </a:xfrm>
          <a:custGeom>
            <a:avLst/>
            <a:gdLst>
              <a:gd name="csX0" fmla="*/ 0 w 11160000"/>
              <a:gd name="csY0" fmla="*/ 303118 h 5940000"/>
              <a:gd name="csX1" fmla="*/ 303118 w 11160000"/>
              <a:gd name="csY1" fmla="*/ 0 h 5940000"/>
              <a:gd name="csX2" fmla="*/ 962728 w 11160000"/>
              <a:gd name="csY2" fmla="*/ 0 h 5940000"/>
              <a:gd name="csX3" fmla="*/ 1305726 w 11160000"/>
              <a:gd name="csY3" fmla="*/ 0 h 5940000"/>
              <a:gd name="csX4" fmla="*/ 1859798 w 11160000"/>
              <a:gd name="csY4" fmla="*/ 0 h 5940000"/>
              <a:gd name="csX5" fmla="*/ 2730484 w 11160000"/>
              <a:gd name="csY5" fmla="*/ 0 h 5940000"/>
              <a:gd name="csX6" fmla="*/ 3073481 w 11160000"/>
              <a:gd name="csY6" fmla="*/ 0 h 5940000"/>
              <a:gd name="csX7" fmla="*/ 3416478 w 11160000"/>
              <a:gd name="csY7" fmla="*/ 0 h 5940000"/>
              <a:gd name="csX8" fmla="*/ 3865013 w 11160000"/>
              <a:gd name="csY8" fmla="*/ 0 h 5940000"/>
              <a:gd name="csX9" fmla="*/ 4524624 w 11160000"/>
              <a:gd name="csY9" fmla="*/ 0 h 5940000"/>
              <a:gd name="csX10" fmla="*/ 5078696 w 11160000"/>
              <a:gd name="csY10" fmla="*/ 0 h 5940000"/>
              <a:gd name="csX11" fmla="*/ 5738306 w 11160000"/>
              <a:gd name="csY11" fmla="*/ 0 h 5940000"/>
              <a:gd name="csX12" fmla="*/ 6503454 w 11160000"/>
              <a:gd name="csY12" fmla="*/ 0 h 5940000"/>
              <a:gd name="csX13" fmla="*/ 7268602 w 11160000"/>
              <a:gd name="csY13" fmla="*/ 0 h 5940000"/>
              <a:gd name="csX14" fmla="*/ 7822675 w 11160000"/>
              <a:gd name="csY14" fmla="*/ 0 h 5940000"/>
              <a:gd name="csX15" fmla="*/ 8587823 w 11160000"/>
              <a:gd name="csY15" fmla="*/ 0 h 5940000"/>
              <a:gd name="csX16" fmla="*/ 9458508 w 11160000"/>
              <a:gd name="csY16" fmla="*/ 0 h 5940000"/>
              <a:gd name="csX17" fmla="*/ 10856882 w 11160000"/>
              <a:gd name="csY17" fmla="*/ 0 h 5940000"/>
              <a:gd name="csX18" fmla="*/ 11160000 w 11160000"/>
              <a:gd name="csY18" fmla="*/ 303118 h 5940000"/>
              <a:gd name="csX19" fmla="*/ 11160000 w 11160000"/>
              <a:gd name="csY19" fmla="*/ 916501 h 5940000"/>
              <a:gd name="csX20" fmla="*/ 11160000 w 11160000"/>
              <a:gd name="csY20" fmla="*/ 1476546 h 5940000"/>
              <a:gd name="csX21" fmla="*/ 11160000 w 11160000"/>
              <a:gd name="csY21" fmla="*/ 1983254 h 5940000"/>
              <a:gd name="csX22" fmla="*/ 11160000 w 11160000"/>
              <a:gd name="csY22" fmla="*/ 2756649 h 5940000"/>
              <a:gd name="csX23" fmla="*/ 11160000 w 11160000"/>
              <a:gd name="csY23" fmla="*/ 3530045 h 5940000"/>
              <a:gd name="csX24" fmla="*/ 11160000 w 11160000"/>
              <a:gd name="csY24" fmla="*/ 4303441 h 5940000"/>
              <a:gd name="csX25" fmla="*/ 11160000 w 11160000"/>
              <a:gd name="csY25" fmla="*/ 4863486 h 5940000"/>
              <a:gd name="csX26" fmla="*/ 11160000 w 11160000"/>
              <a:gd name="csY26" fmla="*/ 5636882 h 5940000"/>
              <a:gd name="csX27" fmla="*/ 10856882 w 11160000"/>
              <a:gd name="csY27" fmla="*/ 5940000 h 5940000"/>
              <a:gd name="csX28" fmla="*/ 10197272 w 11160000"/>
              <a:gd name="csY28" fmla="*/ 5940000 h 5940000"/>
              <a:gd name="csX29" fmla="*/ 9854274 w 11160000"/>
              <a:gd name="csY29" fmla="*/ 5940000 h 5940000"/>
              <a:gd name="csX30" fmla="*/ 9300202 w 11160000"/>
              <a:gd name="csY30" fmla="*/ 5940000 h 5940000"/>
              <a:gd name="csX31" fmla="*/ 8535054 w 11160000"/>
              <a:gd name="csY31" fmla="*/ 5940000 h 5940000"/>
              <a:gd name="csX32" fmla="*/ 7875444 w 11160000"/>
              <a:gd name="csY32" fmla="*/ 5940000 h 5940000"/>
              <a:gd name="csX33" fmla="*/ 7110296 w 11160000"/>
              <a:gd name="csY33" fmla="*/ 5940000 h 5940000"/>
              <a:gd name="csX34" fmla="*/ 6345148 w 11160000"/>
              <a:gd name="csY34" fmla="*/ 5940000 h 5940000"/>
              <a:gd name="csX35" fmla="*/ 5474462 w 11160000"/>
              <a:gd name="csY35" fmla="*/ 5940000 h 5940000"/>
              <a:gd name="csX36" fmla="*/ 4603777 w 11160000"/>
              <a:gd name="csY36" fmla="*/ 5940000 h 5940000"/>
              <a:gd name="csX37" fmla="*/ 4049704 w 11160000"/>
              <a:gd name="csY37" fmla="*/ 5940000 h 5940000"/>
              <a:gd name="csX38" fmla="*/ 3179019 w 11160000"/>
              <a:gd name="csY38" fmla="*/ 5940000 h 5940000"/>
              <a:gd name="csX39" fmla="*/ 2624946 w 11160000"/>
              <a:gd name="csY39" fmla="*/ 5940000 h 5940000"/>
              <a:gd name="csX40" fmla="*/ 1859798 w 11160000"/>
              <a:gd name="csY40" fmla="*/ 5940000 h 5940000"/>
              <a:gd name="csX41" fmla="*/ 1200188 w 11160000"/>
              <a:gd name="csY41" fmla="*/ 5940000 h 5940000"/>
              <a:gd name="csX42" fmla="*/ 303118 w 11160000"/>
              <a:gd name="csY42" fmla="*/ 5940000 h 5940000"/>
              <a:gd name="csX43" fmla="*/ 0 w 11160000"/>
              <a:gd name="csY43" fmla="*/ 5636882 h 5940000"/>
              <a:gd name="csX44" fmla="*/ 0 w 11160000"/>
              <a:gd name="csY44" fmla="*/ 4863486 h 5940000"/>
              <a:gd name="csX45" fmla="*/ 0 w 11160000"/>
              <a:gd name="csY45" fmla="*/ 4356779 h 5940000"/>
              <a:gd name="csX46" fmla="*/ 0 w 11160000"/>
              <a:gd name="csY46" fmla="*/ 3743396 h 5940000"/>
              <a:gd name="csX47" fmla="*/ 0 w 11160000"/>
              <a:gd name="csY47" fmla="*/ 3130013 h 5940000"/>
              <a:gd name="csX48" fmla="*/ 0 w 11160000"/>
              <a:gd name="csY48" fmla="*/ 2569968 h 5940000"/>
              <a:gd name="csX49" fmla="*/ 0 w 11160000"/>
              <a:gd name="csY49" fmla="*/ 1849910 h 5940000"/>
              <a:gd name="csX50" fmla="*/ 0 w 11160000"/>
              <a:gd name="csY50" fmla="*/ 1129851 h 5940000"/>
              <a:gd name="csX51" fmla="*/ 0 w 11160000"/>
              <a:gd name="csY51" fmla="*/ 303118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6F12B5E-89BE-4795-87CF-D470B79CAC9E}"/>
              </a:ext>
            </a:extLst>
          </p:cNvPr>
          <p:cNvPicPr>
            <a:picLocks noChangeAspect="1"/>
          </p:cNvPicPr>
          <p:nvPr/>
        </p:nvPicPr>
        <p:blipFill>
          <a:blip r:embed="rId2"/>
          <a:stretch>
            <a:fillRect/>
          </a:stretch>
        </p:blipFill>
        <p:spPr>
          <a:xfrm>
            <a:off x="515999" y="459000"/>
            <a:ext cx="4352921" cy="987638"/>
          </a:xfrm>
          <a:prstGeom prst="rect">
            <a:avLst/>
          </a:prstGeom>
        </p:spPr>
      </p:pic>
      <p:pic>
        <p:nvPicPr>
          <p:cNvPr id="4" name="Picture 3">
            <a:extLst>
              <a:ext uri="{FF2B5EF4-FFF2-40B4-BE49-F238E27FC236}">
                <a16:creationId xmlns:a16="http://schemas.microsoft.com/office/drawing/2014/main" id="{02B48965-B505-4B2E-9ABF-27D3C28127F2}"/>
              </a:ext>
            </a:extLst>
          </p:cNvPr>
          <p:cNvPicPr>
            <a:picLocks noChangeAspect="1"/>
          </p:cNvPicPr>
          <p:nvPr/>
        </p:nvPicPr>
        <p:blipFill>
          <a:blip r:embed="rId3"/>
          <a:stretch>
            <a:fillRect/>
          </a:stretch>
        </p:blipFill>
        <p:spPr>
          <a:xfrm>
            <a:off x="5104382" y="952819"/>
            <a:ext cx="5907536" cy="1767993"/>
          </a:xfrm>
          <a:prstGeom prst="rect">
            <a:avLst/>
          </a:prstGeom>
        </p:spPr>
      </p:pic>
      <p:pic>
        <p:nvPicPr>
          <p:cNvPr id="5" name="Picture 4">
            <a:extLst>
              <a:ext uri="{FF2B5EF4-FFF2-40B4-BE49-F238E27FC236}">
                <a16:creationId xmlns:a16="http://schemas.microsoft.com/office/drawing/2014/main" id="{A0F495BD-0BE7-401B-8E0C-997E322D4B39}"/>
              </a:ext>
            </a:extLst>
          </p:cNvPr>
          <p:cNvPicPr>
            <a:picLocks noChangeAspect="1"/>
          </p:cNvPicPr>
          <p:nvPr/>
        </p:nvPicPr>
        <p:blipFill>
          <a:blip r:embed="rId4"/>
          <a:stretch>
            <a:fillRect/>
          </a:stretch>
        </p:blipFill>
        <p:spPr>
          <a:xfrm>
            <a:off x="862714" y="2720812"/>
            <a:ext cx="5822185" cy="1767993"/>
          </a:xfrm>
          <a:prstGeom prst="rect">
            <a:avLst/>
          </a:prstGeom>
        </p:spPr>
      </p:pic>
      <p:pic>
        <p:nvPicPr>
          <p:cNvPr id="6" name="Picture 5">
            <a:extLst>
              <a:ext uri="{FF2B5EF4-FFF2-40B4-BE49-F238E27FC236}">
                <a16:creationId xmlns:a16="http://schemas.microsoft.com/office/drawing/2014/main" id="{F4350F9E-0952-46C0-B147-AEC3B6F261BF}"/>
              </a:ext>
            </a:extLst>
          </p:cNvPr>
          <p:cNvPicPr>
            <a:picLocks noChangeAspect="1"/>
          </p:cNvPicPr>
          <p:nvPr/>
        </p:nvPicPr>
        <p:blipFill>
          <a:blip r:embed="rId5"/>
          <a:stretch>
            <a:fillRect/>
          </a:stretch>
        </p:blipFill>
        <p:spPr>
          <a:xfrm>
            <a:off x="4016880" y="4488805"/>
            <a:ext cx="6029467" cy="1731414"/>
          </a:xfrm>
          <a:prstGeom prst="rect">
            <a:avLst/>
          </a:prstGeom>
        </p:spPr>
      </p:pic>
    </p:spTree>
    <p:extLst>
      <p:ext uri="{BB962C8B-B14F-4D97-AF65-F5344CB8AC3E}">
        <p14:creationId xmlns:p14="http://schemas.microsoft.com/office/powerpoint/2010/main" val="2625613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id="{050597A0-FF02-BCED-05F6-2707DB48A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238" y="459000"/>
            <a:ext cx="5940000" cy="5940000"/>
          </a:xfrm>
          <a:prstGeom prst="rect">
            <a:avLst/>
          </a:prstGeom>
        </p:spPr>
      </p:pic>
      <p:sp>
        <p:nvSpPr>
          <p:cNvPr id="13" name="TextBox 12">
            <a:extLst>
              <a:ext uri="{FF2B5EF4-FFF2-40B4-BE49-F238E27FC236}">
                <a16:creationId xmlns:a16="http://schemas.microsoft.com/office/drawing/2014/main" id="{62463850-8AD0-F7CC-F421-684868B4A530}"/>
              </a:ext>
            </a:extLst>
          </p:cNvPr>
          <p:cNvSpPr txBox="1"/>
          <p:nvPr/>
        </p:nvSpPr>
        <p:spPr>
          <a:xfrm>
            <a:off x="2915399" y="1826214"/>
            <a:ext cx="5146430" cy="2171428"/>
          </a:xfrm>
          <a:prstGeom prst="rect">
            <a:avLst/>
          </a:prstGeom>
          <a:noFill/>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800" b="0" i="0" u="none" strike="noStrike" kern="0" cap="none" spc="0" normalizeH="0" baseline="0" noProof="0">
                <a:ln>
                  <a:noFill/>
                </a:ln>
                <a:solidFill>
                  <a:srgbClr val="FF5252"/>
                </a:solidFill>
                <a:effectLst>
                  <a:glow>
                    <a:srgbClr val="4472C4">
                      <a:alpha val="40000"/>
                    </a:srgbClr>
                  </a:glow>
                </a:effectLst>
                <a:uLnTx/>
                <a:uFillTx/>
                <a:latin typeface="Arial" panose="020B0604020202020204" pitchFamily="34" charset="0"/>
                <a:ea typeface="LNTH-LuoLuoNotangYuanTi 1" pitchFamily="2" charset="-128"/>
                <a:cs typeface="Arial" panose="020B0604020202020204" pitchFamily="34" charset="0"/>
                <a:sym typeface="Arial"/>
              </a:rPr>
              <a:t>LUYỆN VIẾT CÂU ỨNG DỤNG</a:t>
            </a:r>
            <a:endParaRPr kumimoji="0" lang="en-US" sz="5400" b="1" i="0" u="none" strike="noStrike" kern="0" cap="none" spc="0" normalizeH="0" baseline="0" noProof="0" dirty="0">
              <a:ln>
                <a:noFill/>
              </a:ln>
              <a:solidFill>
                <a:srgbClr val="FF5252"/>
              </a:solidFill>
              <a:effectLst>
                <a:glow>
                  <a:srgbClr val="4472C4">
                    <a:alpha val="40000"/>
                  </a:srgbClr>
                </a:glow>
              </a:effectLst>
              <a:uLnTx/>
              <a:uFillTx/>
              <a:latin typeface="Arial" panose="020B0604020202020204" pitchFamily="34" charset="0"/>
              <a:ea typeface="LNTH-LuoLuoNotangYuanTi 1" pitchFamily="2" charset="-128"/>
              <a:cs typeface="Arial" panose="020B0604020202020204" pitchFamily="34" charset="0"/>
              <a:sym typeface="Arial"/>
            </a:endParaRPr>
          </a:p>
        </p:txBody>
      </p:sp>
      <p:sp>
        <p:nvSpPr>
          <p:cNvPr id="14" name="TextBox 13">
            <a:extLst>
              <a:ext uri="{FF2B5EF4-FFF2-40B4-BE49-F238E27FC236}">
                <a16:creationId xmlns:a16="http://schemas.microsoft.com/office/drawing/2014/main" id="{247473E8-FDB7-AC7C-6623-BFCCE150DB51}"/>
              </a:ext>
            </a:extLst>
          </p:cNvPr>
          <p:cNvSpPr txBox="1"/>
          <p:nvPr/>
        </p:nvSpPr>
        <p:spPr>
          <a:xfrm>
            <a:off x="2918944" y="1826214"/>
            <a:ext cx="5142885" cy="2171428"/>
          </a:xfrm>
          <a:prstGeom prst="rect">
            <a:avLst/>
          </a:prstGeom>
          <a:noFill/>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800" b="0" i="0" u="none" strike="noStrike" kern="0" cap="none" spc="0" normalizeH="0" baseline="0" noProof="0">
                <a:ln>
                  <a:solidFill>
                    <a:prstClr val="white"/>
                  </a:solidFill>
                </a:ln>
                <a:noFill/>
                <a:effectLst>
                  <a:glow>
                    <a:srgbClr val="4472C4">
                      <a:alpha val="40000"/>
                    </a:srgbClr>
                  </a:glow>
                  <a:outerShdw blurRad="38100" dist="38100" dir="2700000" algn="tl">
                    <a:srgbClr val="000000">
                      <a:alpha val="43137"/>
                    </a:srgbClr>
                  </a:outerShdw>
                </a:effectLst>
                <a:uLnTx/>
                <a:uFillTx/>
                <a:latin typeface="Arial" panose="020B0604020202020204" pitchFamily="34" charset="0"/>
                <a:ea typeface="LNTH-LuoLuoNotangYuanTi 1" pitchFamily="2" charset="-128"/>
                <a:cs typeface="Arial" panose="020B0604020202020204" pitchFamily="34" charset="0"/>
                <a:sym typeface="Arial"/>
              </a:rPr>
              <a:t>LUYỆN VIẾT CÂU ỨNG DỤNG</a:t>
            </a:r>
            <a:endParaRPr kumimoji="0" lang="en-US" sz="5400" b="1" i="0" u="none" strike="noStrike" kern="0" cap="none" spc="0" normalizeH="0" baseline="0" noProof="0" dirty="0">
              <a:ln>
                <a:solidFill>
                  <a:prstClr val="white"/>
                </a:solidFill>
              </a:ln>
              <a:noFill/>
              <a:effectLst>
                <a:glow>
                  <a:srgbClr val="4472C4">
                    <a:alpha val="40000"/>
                  </a:srgbClr>
                </a:glow>
                <a:outerShdw blurRad="38100" dist="38100" dir="2700000" algn="tl">
                  <a:srgbClr val="000000">
                    <a:alpha val="43137"/>
                  </a:srgbClr>
                </a:outerShdw>
              </a:effectLst>
              <a:uLnTx/>
              <a:uFillTx/>
              <a:latin typeface="Arial" panose="020B0604020202020204" pitchFamily="34" charset="0"/>
              <a:ea typeface="LNTH-LuoLuoNotangYuanTi 1" pitchFamily="2" charset="-128"/>
              <a:cs typeface="Arial" panose="020B0604020202020204" pitchFamily="34" charset="0"/>
              <a:sym typeface="Arial"/>
            </a:endParaRPr>
          </a:p>
        </p:txBody>
      </p:sp>
    </p:spTree>
    <p:extLst>
      <p:ext uri="{BB962C8B-B14F-4D97-AF65-F5344CB8AC3E}">
        <p14:creationId xmlns:p14="http://schemas.microsoft.com/office/powerpoint/2010/main" val="934401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21" presetClass="entr" presetSubtype="3"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3)">
                                      <p:cBhvr>
                                        <p:cTn id="11" dur="750"/>
                                        <p:tgtEl>
                                          <p:spTgt spid="13"/>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2" presetID="21" presetClass="entr" presetSubtype="3"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3)">
                                      <p:cBhvr>
                                        <p:cTn id="14" dur="75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8F3E494-07C1-B345-5E71-342E87CBD035}"/>
              </a:ext>
            </a:extLst>
          </p:cNvPr>
          <p:cNvSpPr/>
          <p:nvPr/>
        </p:nvSpPr>
        <p:spPr>
          <a:xfrm>
            <a:off x="457263" y="397669"/>
            <a:ext cx="11160000" cy="5940000"/>
          </a:xfrm>
          <a:custGeom>
            <a:avLst/>
            <a:gdLst>
              <a:gd name="csX0" fmla="*/ 0 w 11160000"/>
              <a:gd name="csY0" fmla="*/ 303118 h 5940000"/>
              <a:gd name="csX1" fmla="*/ 303118 w 11160000"/>
              <a:gd name="csY1" fmla="*/ 0 h 5940000"/>
              <a:gd name="csX2" fmla="*/ 962728 w 11160000"/>
              <a:gd name="csY2" fmla="*/ 0 h 5940000"/>
              <a:gd name="csX3" fmla="*/ 1305726 w 11160000"/>
              <a:gd name="csY3" fmla="*/ 0 h 5940000"/>
              <a:gd name="csX4" fmla="*/ 1859798 w 11160000"/>
              <a:gd name="csY4" fmla="*/ 0 h 5940000"/>
              <a:gd name="csX5" fmla="*/ 2730484 w 11160000"/>
              <a:gd name="csY5" fmla="*/ 0 h 5940000"/>
              <a:gd name="csX6" fmla="*/ 3073481 w 11160000"/>
              <a:gd name="csY6" fmla="*/ 0 h 5940000"/>
              <a:gd name="csX7" fmla="*/ 3416478 w 11160000"/>
              <a:gd name="csY7" fmla="*/ 0 h 5940000"/>
              <a:gd name="csX8" fmla="*/ 3865013 w 11160000"/>
              <a:gd name="csY8" fmla="*/ 0 h 5940000"/>
              <a:gd name="csX9" fmla="*/ 4524624 w 11160000"/>
              <a:gd name="csY9" fmla="*/ 0 h 5940000"/>
              <a:gd name="csX10" fmla="*/ 5078696 w 11160000"/>
              <a:gd name="csY10" fmla="*/ 0 h 5940000"/>
              <a:gd name="csX11" fmla="*/ 5738306 w 11160000"/>
              <a:gd name="csY11" fmla="*/ 0 h 5940000"/>
              <a:gd name="csX12" fmla="*/ 6503454 w 11160000"/>
              <a:gd name="csY12" fmla="*/ 0 h 5940000"/>
              <a:gd name="csX13" fmla="*/ 7268602 w 11160000"/>
              <a:gd name="csY13" fmla="*/ 0 h 5940000"/>
              <a:gd name="csX14" fmla="*/ 7822675 w 11160000"/>
              <a:gd name="csY14" fmla="*/ 0 h 5940000"/>
              <a:gd name="csX15" fmla="*/ 8587823 w 11160000"/>
              <a:gd name="csY15" fmla="*/ 0 h 5940000"/>
              <a:gd name="csX16" fmla="*/ 9458508 w 11160000"/>
              <a:gd name="csY16" fmla="*/ 0 h 5940000"/>
              <a:gd name="csX17" fmla="*/ 10856882 w 11160000"/>
              <a:gd name="csY17" fmla="*/ 0 h 5940000"/>
              <a:gd name="csX18" fmla="*/ 11160000 w 11160000"/>
              <a:gd name="csY18" fmla="*/ 303118 h 5940000"/>
              <a:gd name="csX19" fmla="*/ 11160000 w 11160000"/>
              <a:gd name="csY19" fmla="*/ 916501 h 5940000"/>
              <a:gd name="csX20" fmla="*/ 11160000 w 11160000"/>
              <a:gd name="csY20" fmla="*/ 1476546 h 5940000"/>
              <a:gd name="csX21" fmla="*/ 11160000 w 11160000"/>
              <a:gd name="csY21" fmla="*/ 1983254 h 5940000"/>
              <a:gd name="csX22" fmla="*/ 11160000 w 11160000"/>
              <a:gd name="csY22" fmla="*/ 2756649 h 5940000"/>
              <a:gd name="csX23" fmla="*/ 11160000 w 11160000"/>
              <a:gd name="csY23" fmla="*/ 3530045 h 5940000"/>
              <a:gd name="csX24" fmla="*/ 11160000 w 11160000"/>
              <a:gd name="csY24" fmla="*/ 4303441 h 5940000"/>
              <a:gd name="csX25" fmla="*/ 11160000 w 11160000"/>
              <a:gd name="csY25" fmla="*/ 4863486 h 5940000"/>
              <a:gd name="csX26" fmla="*/ 11160000 w 11160000"/>
              <a:gd name="csY26" fmla="*/ 5636882 h 5940000"/>
              <a:gd name="csX27" fmla="*/ 10856882 w 11160000"/>
              <a:gd name="csY27" fmla="*/ 5940000 h 5940000"/>
              <a:gd name="csX28" fmla="*/ 10197272 w 11160000"/>
              <a:gd name="csY28" fmla="*/ 5940000 h 5940000"/>
              <a:gd name="csX29" fmla="*/ 9854274 w 11160000"/>
              <a:gd name="csY29" fmla="*/ 5940000 h 5940000"/>
              <a:gd name="csX30" fmla="*/ 9300202 w 11160000"/>
              <a:gd name="csY30" fmla="*/ 5940000 h 5940000"/>
              <a:gd name="csX31" fmla="*/ 8535054 w 11160000"/>
              <a:gd name="csY31" fmla="*/ 5940000 h 5940000"/>
              <a:gd name="csX32" fmla="*/ 7875444 w 11160000"/>
              <a:gd name="csY32" fmla="*/ 5940000 h 5940000"/>
              <a:gd name="csX33" fmla="*/ 7110296 w 11160000"/>
              <a:gd name="csY33" fmla="*/ 5940000 h 5940000"/>
              <a:gd name="csX34" fmla="*/ 6345148 w 11160000"/>
              <a:gd name="csY34" fmla="*/ 5940000 h 5940000"/>
              <a:gd name="csX35" fmla="*/ 5474462 w 11160000"/>
              <a:gd name="csY35" fmla="*/ 5940000 h 5940000"/>
              <a:gd name="csX36" fmla="*/ 4603777 w 11160000"/>
              <a:gd name="csY36" fmla="*/ 5940000 h 5940000"/>
              <a:gd name="csX37" fmla="*/ 4049704 w 11160000"/>
              <a:gd name="csY37" fmla="*/ 5940000 h 5940000"/>
              <a:gd name="csX38" fmla="*/ 3179019 w 11160000"/>
              <a:gd name="csY38" fmla="*/ 5940000 h 5940000"/>
              <a:gd name="csX39" fmla="*/ 2624946 w 11160000"/>
              <a:gd name="csY39" fmla="*/ 5940000 h 5940000"/>
              <a:gd name="csX40" fmla="*/ 1859798 w 11160000"/>
              <a:gd name="csY40" fmla="*/ 5940000 h 5940000"/>
              <a:gd name="csX41" fmla="*/ 1200188 w 11160000"/>
              <a:gd name="csY41" fmla="*/ 5940000 h 5940000"/>
              <a:gd name="csX42" fmla="*/ 303118 w 11160000"/>
              <a:gd name="csY42" fmla="*/ 5940000 h 5940000"/>
              <a:gd name="csX43" fmla="*/ 0 w 11160000"/>
              <a:gd name="csY43" fmla="*/ 5636882 h 5940000"/>
              <a:gd name="csX44" fmla="*/ 0 w 11160000"/>
              <a:gd name="csY44" fmla="*/ 4863486 h 5940000"/>
              <a:gd name="csX45" fmla="*/ 0 w 11160000"/>
              <a:gd name="csY45" fmla="*/ 4356779 h 5940000"/>
              <a:gd name="csX46" fmla="*/ 0 w 11160000"/>
              <a:gd name="csY46" fmla="*/ 3743396 h 5940000"/>
              <a:gd name="csX47" fmla="*/ 0 w 11160000"/>
              <a:gd name="csY47" fmla="*/ 3130013 h 5940000"/>
              <a:gd name="csX48" fmla="*/ 0 w 11160000"/>
              <a:gd name="csY48" fmla="*/ 2569968 h 5940000"/>
              <a:gd name="csX49" fmla="*/ 0 w 11160000"/>
              <a:gd name="csY49" fmla="*/ 1849910 h 5940000"/>
              <a:gd name="csX50" fmla="*/ 0 w 11160000"/>
              <a:gd name="csY50" fmla="*/ 1129851 h 5940000"/>
              <a:gd name="csX51" fmla="*/ 0 w 11160000"/>
              <a:gd name="csY51" fmla="*/ 303118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029DB5A1-4B85-0318-6285-BB9C4E855C92}"/>
              </a:ext>
            </a:extLst>
          </p:cNvPr>
          <p:cNvGrpSpPr/>
          <p:nvPr/>
        </p:nvGrpSpPr>
        <p:grpSpPr>
          <a:xfrm>
            <a:off x="515999" y="0"/>
            <a:ext cx="4539401" cy="1044000"/>
            <a:chOff x="515999" y="0"/>
            <a:chExt cx="4539401" cy="1044000"/>
          </a:xfrm>
        </p:grpSpPr>
        <p:sp>
          <p:nvSpPr>
            <p:cNvPr id="6" name="Rectangle: Rounded Corners 5">
              <a:extLst>
                <a:ext uri="{FF2B5EF4-FFF2-40B4-BE49-F238E27FC236}">
                  <a16:creationId xmlns:a16="http://schemas.microsoft.com/office/drawing/2014/main" id="{A4CE5AA5-AC17-E959-B5BE-19B854F9D69B}"/>
                </a:ext>
              </a:extLst>
            </p:cNvPr>
            <p:cNvSpPr/>
            <p:nvPr/>
          </p:nvSpPr>
          <p:spPr>
            <a:xfrm>
              <a:off x="652586" y="458999"/>
              <a:ext cx="4176000" cy="574473"/>
            </a:xfrm>
            <a:custGeom>
              <a:avLst/>
              <a:gdLst>
                <a:gd name="csX0" fmla="*/ 0 w 4176000"/>
                <a:gd name="csY0" fmla="*/ 82942 h 574473"/>
                <a:gd name="csX1" fmla="*/ 82942 w 4176000"/>
                <a:gd name="csY1" fmla="*/ 0 h 574473"/>
                <a:gd name="csX2" fmla="*/ 4093058 w 4176000"/>
                <a:gd name="csY2" fmla="*/ 0 h 574473"/>
                <a:gd name="csX3" fmla="*/ 4176000 w 4176000"/>
                <a:gd name="csY3" fmla="*/ 82942 h 574473"/>
                <a:gd name="csX4" fmla="*/ 4176000 w 4176000"/>
                <a:gd name="csY4" fmla="*/ 491531 h 574473"/>
                <a:gd name="csX5" fmla="*/ 4093058 w 4176000"/>
                <a:gd name="csY5" fmla="*/ 574473 h 574473"/>
                <a:gd name="csX6" fmla="*/ 82942 w 4176000"/>
                <a:gd name="csY6" fmla="*/ 574473 h 574473"/>
                <a:gd name="csX7" fmla="*/ 0 w 4176000"/>
                <a:gd name="csY7" fmla="*/ 491531 h 574473"/>
                <a:gd name="csX8" fmla="*/ 0 w 4176000"/>
                <a:gd name="csY8" fmla="*/ 82942 h 5744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176000" h="574473" fill="none" extrusionOk="0">
                  <a:moveTo>
                    <a:pt x="0" y="82942"/>
                  </a:moveTo>
                  <a:cubicBezTo>
                    <a:pt x="-4220" y="31159"/>
                    <a:pt x="29000" y="2771"/>
                    <a:pt x="82942" y="0"/>
                  </a:cubicBezTo>
                  <a:cubicBezTo>
                    <a:pt x="2077204" y="-92351"/>
                    <a:pt x="3624535" y="104030"/>
                    <a:pt x="4093058" y="0"/>
                  </a:cubicBezTo>
                  <a:cubicBezTo>
                    <a:pt x="4137008" y="2172"/>
                    <a:pt x="4179811" y="29465"/>
                    <a:pt x="4176000" y="82942"/>
                  </a:cubicBezTo>
                  <a:cubicBezTo>
                    <a:pt x="4167915" y="244919"/>
                    <a:pt x="4162797" y="382450"/>
                    <a:pt x="4176000" y="491531"/>
                  </a:cubicBezTo>
                  <a:cubicBezTo>
                    <a:pt x="4175626" y="542904"/>
                    <a:pt x="4133905" y="567011"/>
                    <a:pt x="4093058" y="574473"/>
                  </a:cubicBezTo>
                  <a:cubicBezTo>
                    <a:pt x="2298819" y="437847"/>
                    <a:pt x="1172043" y="565650"/>
                    <a:pt x="82942" y="574473"/>
                  </a:cubicBezTo>
                  <a:cubicBezTo>
                    <a:pt x="37508" y="567174"/>
                    <a:pt x="2781" y="542620"/>
                    <a:pt x="0" y="491531"/>
                  </a:cubicBezTo>
                  <a:cubicBezTo>
                    <a:pt x="24640" y="405180"/>
                    <a:pt x="-27775" y="183803"/>
                    <a:pt x="0" y="82942"/>
                  </a:cubicBezTo>
                  <a:close/>
                </a:path>
                <a:path w="4176000" h="574473" stroke="0" extrusionOk="0">
                  <a:moveTo>
                    <a:pt x="0" y="82942"/>
                  </a:moveTo>
                  <a:cubicBezTo>
                    <a:pt x="148" y="37911"/>
                    <a:pt x="32618" y="-6924"/>
                    <a:pt x="82942" y="0"/>
                  </a:cubicBezTo>
                  <a:cubicBezTo>
                    <a:pt x="1074880" y="-168373"/>
                    <a:pt x="2418476" y="-141978"/>
                    <a:pt x="4093058" y="0"/>
                  </a:cubicBezTo>
                  <a:cubicBezTo>
                    <a:pt x="4137402" y="1693"/>
                    <a:pt x="4178644" y="35760"/>
                    <a:pt x="4176000" y="82942"/>
                  </a:cubicBezTo>
                  <a:cubicBezTo>
                    <a:pt x="4162215" y="283589"/>
                    <a:pt x="4139465" y="429706"/>
                    <a:pt x="4176000" y="491531"/>
                  </a:cubicBezTo>
                  <a:cubicBezTo>
                    <a:pt x="4172089" y="543285"/>
                    <a:pt x="4143490" y="577198"/>
                    <a:pt x="4093058" y="574473"/>
                  </a:cubicBezTo>
                  <a:cubicBezTo>
                    <a:pt x="2176109" y="662374"/>
                    <a:pt x="135231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9AA"/>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302ECD1-4BD5-62AF-3760-6B6E8BE563B7}"/>
                </a:ext>
              </a:extLst>
            </p:cNvPr>
            <p:cNvSpPr txBox="1"/>
            <p:nvPr/>
          </p:nvSpPr>
          <p:spPr>
            <a:xfrm>
              <a:off x="1792349" y="397669"/>
              <a:ext cx="32630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Câu ứng dụng</a:t>
              </a:r>
              <a:endParaRPr kumimoji="0" lang="en-US" sz="36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endParaRPr>
            </a:p>
          </p:txBody>
        </p:sp>
        <p:pic>
          <p:nvPicPr>
            <p:cNvPr id="8" name="Picture 7" descr="A snail on a leaf&#10;&#10;Description automatically generated with low confidence">
              <a:extLst>
                <a:ext uri="{FF2B5EF4-FFF2-40B4-BE49-F238E27FC236}">
                  <a16:creationId xmlns:a16="http://schemas.microsoft.com/office/drawing/2014/main" id="{26A63B7E-FA9A-E81D-917F-661DC09708C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920" t="27737" r="-1"/>
            <a:stretch/>
          </p:blipFill>
          <p:spPr>
            <a:xfrm flipH="1">
              <a:off x="515999" y="0"/>
              <a:ext cx="1402550" cy="1044000"/>
            </a:xfrm>
            <a:prstGeom prst="rect">
              <a:avLst/>
            </a:prstGeom>
          </p:spPr>
        </p:pic>
      </p:grpSp>
      <p:sp>
        <p:nvSpPr>
          <p:cNvPr id="11" name="TextBox 10">
            <a:extLst>
              <a:ext uri="{FF2B5EF4-FFF2-40B4-BE49-F238E27FC236}">
                <a16:creationId xmlns:a16="http://schemas.microsoft.com/office/drawing/2014/main" id="{2A83A7CA-8004-5074-2534-4A11B30AD63C}"/>
              </a:ext>
            </a:extLst>
          </p:cNvPr>
          <p:cNvSpPr txBox="1"/>
          <p:nvPr/>
        </p:nvSpPr>
        <p:spPr>
          <a:xfrm>
            <a:off x="171451" y="-3046720"/>
            <a:ext cx="6572249"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 BɂȰ Ǉa</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Ἣ </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Ǉa ẚɂʎ </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Ζ</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ên Ǉất cả,      </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 </a:t>
            </a:r>
            <a:endPar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endParaRPr>
          </a:p>
        </p:txBody>
      </p:sp>
      <p:sp>
        <p:nvSpPr>
          <p:cNvPr id="13" name="TextBox 12">
            <a:extLst>
              <a:ext uri="{FF2B5EF4-FFF2-40B4-BE49-F238E27FC236}">
                <a16:creationId xmlns:a16="http://schemas.microsoft.com/office/drawing/2014/main" id="{2592B952-FA15-07A0-2B01-F88CA271138D}"/>
              </a:ext>
            </a:extLst>
          </p:cNvPr>
          <p:cNvSpPr txBox="1"/>
          <p:nvPr/>
        </p:nvSpPr>
        <p:spPr>
          <a:xfrm>
            <a:off x="4444392" y="-1594372"/>
            <a:ext cx="5725114"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 Ho</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Ο</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ɂȰḑ TǟɶȰḑ TȆô</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Ϊ</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ḑ </a:t>
            </a:r>
          </a:p>
        </p:txBody>
      </p:sp>
      <p:sp>
        <p:nvSpPr>
          <p:cNvPr id="34" name="TextBox 33">
            <a:extLst>
              <a:ext uri="{FF2B5EF4-FFF2-40B4-BE49-F238E27FC236}">
                <a16:creationId xmlns:a16="http://schemas.microsoft.com/office/drawing/2014/main" id="{0DBC595B-77F5-A520-E230-CDEEE0D82B0D}"/>
              </a:ext>
            </a:extLst>
          </p:cNvPr>
          <p:cNvSpPr txBox="1"/>
          <p:nvPr/>
        </p:nvSpPr>
        <p:spPr>
          <a:xfrm>
            <a:off x="1028700" y="3612356"/>
            <a:ext cx="10420350" cy="1754326"/>
          </a:xfrm>
          <a:prstGeom prst="rect">
            <a:avLst/>
          </a:prstGeom>
          <a:noFill/>
        </p:spPr>
        <p:txBody>
          <a:bodyPr wrap="square" rtlCol="0">
            <a:spAutoFit/>
          </a:bodyPr>
          <a:lstStyle/>
          <a:p>
            <a:pPr lvl="0" algn="just">
              <a:defRPr/>
            </a:pPr>
            <a:r>
              <a:rPr lang="en-US" sz="3600" dirty="0">
                <a:solidFill>
                  <a:srgbClr val="003399"/>
                </a:solidFill>
                <a:ea typeface="LNTH-LuoLuoNotangYuanTi 1" pitchFamily="2" charset="-128"/>
                <a:cs typeface="LNTH-LuoLuoNotangYuanTi 1" pitchFamily="2" charset="-128"/>
              </a:rPr>
              <a:t>   </a:t>
            </a:r>
            <a:r>
              <a:rPr lang="vi-VN" sz="3600" dirty="0">
                <a:solidFill>
                  <a:srgbClr val="003399"/>
                </a:solidFill>
                <a:ea typeface="LNTH-LuoLuoNotangYuanTi 1" pitchFamily="2" charset="-128"/>
                <a:cs typeface="LNTH-LuoLuoNotangYuanTi 1" pitchFamily="2" charset="-128"/>
              </a:rPr>
              <a:t>Câu ca dao tả phong cảnh hữu tình, thơ mộng của miền sông Hương núi Ngự vào một buổi sớm tinh mơ khi gà vừa gáy sáng chuyển canh</a:t>
            </a:r>
            <a:r>
              <a:rPr lang="en-US" sz="3600" dirty="0">
                <a:solidFill>
                  <a:srgbClr val="003399"/>
                </a:solidFill>
                <a:ea typeface="LNTH-LuoLuoNotangYuanTi 1" pitchFamily="2" charset="-128"/>
                <a:cs typeface="LNTH-LuoLuoNotangYuanTi 1" pitchFamily="2" charset="-128"/>
              </a:rPr>
              <a:t>.</a:t>
            </a:r>
            <a:endParaRPr kumimoji="0" lang="en-US" sz="3600" b="0" i="0" u="none" strike="noStrike" kern="1200" cap="none" spc="0" normalizeH="0" baseline="0" noProof="0" dirty="0">
              <a:ln>
                <a:noFill/>
              </a:ln>
              <a:solidFill>
                <a:srgbClr val="003399"/>
              </a:solidFill>
              <a:effectLst/>
              <a:uLnTx/>
              <a:uFillTx/>
              <a:latin typeface="Calibri" panose="020F0502020204030204"/>
              <a:ea typeface="LNTH-LuoLuoNotangYuanTi 1" pitchFamily="2" charset="-128"/>
              <a:cs typeface="LNTH-LuoLuoNotangYuanTi 1" pitchFamily="2" charset="-128"/>
            </a:endParaRPr>
          </a:p>
        </p:txBody>
      </p:sp>
      <p:sp>
        <p:nvSpPr>
          <p:cNvPr id="14" name="TextBox 13">
            <a:extLst>
              <a:ext uri="{FF2B5EF4-FFF2-40B4-BE49-F238E27FC236}">
                <a16:creationId xmlns:a16="http://schemas.microsoft.com/office/drawing/2014/main" id="{ECE1D2C5-A4BA-4CF4-83C2-B20D4514228E}"/>
              </a:ext>
            </a:extLst>
          </p:cNvPr>
          <p:cNvSpPr txBox="1"/>
          <p:nvPr/>
        </p:nvSpPr>
        <p:spPr>
          <a:xfrm>
            <a:off x="-498233" y="-2370448"/>
            <a:ext cx="10648950"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Có Ȩẁɖ ǻgườ</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Τ΅ </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Ȥỏ</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Τ΅ </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đá cɺȰḑ </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κ</a:t>
            </a:r>
            <a:r>
              <a:rPr kumimoji="0" lang="vi-VN"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ɂʏ cơ</a:t>
            </a:r>
            <a:r>
              <a:rPr kumimoji="0" lang="el-GR" sz="3700" b="1" i="0" u="none" strike="noStrike" kern="1200" cap="none" spc="0" normalizeH="0" baseline="0" noProof="0">
                <a:ln>
                  <a:noFill/>
                </a:ln>
                <a:solidFill>
                  <a:srgbClr val="CC0099"/>
                </a:solidFill>
                <a:effectLst/>
                <a:uLnTx/>
                <a:uFillTx/>
                <a:latin typeface="HP001" panose="020B0603050302020204" pitchFamily="34" charset="0"/>
                <a:ea typeface="HP001" panose="020B0603050302020204" pitchFamily="34" charset="0"/>
                <a:cs typeface="+mn-cs"/>
              </a:rPr>
              <a:t>Ψ.</a:t>
            </a:r>
          </a:p>
        </p:txBody>
      </p:sp>
      <p:sp>
        <p:nvSpPr>
          <p:cNvPr id="3" name="TextBox 2">
            <a:extLst>
              <a:ext uri="{FF2B5EF4-FFF2-40B4-BE49-F238E27FC236}">
                <a16:creationId xmlns:a16="http://schemas.microsoft.com/office/drawing/2014/main" id="{EFE09567-25A1-4C72-8AE9-FFCA143BA3F2}"/>
              </a:ext>
            </a:extLst>
          </p:cNvPr>
          <p:cNvSpPr txBox="1"/>
          <p:nvPr/>
        </p:nvSpPr>
        <p:spPr>
          <a:xfrm>
            <a:off x="695325" y="1362075"/>
            <a:ext cx="10306049" cy="1754326"/>
          </a:xfrm>
          <a:prstGeom prst="rect">
            <a:avLst/>
          </a:prstGeom>
          <a:noFill/>
        </p:spPr>
        <p:txBody>
          <a:bodyPr wrap="square" rtlCol="0">
            <a:spAutoFit/>
          </a:bodyPr>
          <a:lstStyle/>
          <a:p>
            <a:pPr algn="ctr">
              <a:lnSpc>
                <a:spcPct val="150000"/>
              </a:lnSpc>
            </a:pPr>
            <a:r>
              <a:rPr lang="vi-VN" sz="3600" b="1" dirty="0">
                <a:solidFill>
                  <a:srgbClr val="7030A0"/>
                </a:solidFill>
                <a:latin typeface="HP001 4 hàng" panose="020B0603050302020204" pitchFamily="34" charset="0"/>
              </a:rPr>
              <a:t>Gió đưa cành trúc la đà</a:t>
            </a:r>
          </a:p>
          <a:p>
            <a:pPr algn="ctr">
              <a:lnSpc>
                <a:spcPct val="150000"/>
              </a:lnSpc>
            </a:pPr>
            <a:r>
              <a:rPr lang="vi-VN" sz="3600" b="1" dirty="0">
                <a:solidFill>
                  <a:srgbClr val="7030A0"/>
                </a:solidFill>
                <a:latin typeface="HP001 4 hàng" panose="020B0603050302020204" pitchFamily="34" charset="0"/>
              </a:rPr>
              <a:t>Tiếng chuông T</a:t>
            </a:r>
            <a:r>
              <a:rPr lang="el-GR" sz="3600" b="1" dirty="0">
                <a:solidFill>
                  <a:srgbClr val="7030A0"/>
                </a:solidFill>
                <a:latin typeface="HP001 4 hàng" panose="020B0603050302020204" pitchFamily="34" charset="0"/>
              </a:rPr>
              <a:t>ς</a:t>
            </a:r>
            <a:r>
              <a:rPr lang="vi-VN" sz="3600" b="1" dirty="0">
                <a:solidFill>
                  <a:srgbClr val="7030A0"/>
                </a:solidFill>
                <a:latin typeface="HP001 4 hàng" panose="020B0603050302020204" pitchFamily="34" charset="0"/>
              </a:rPr>
              <a:t>ấn Vũ, canh gà Thọ Xương.</a:t>
            </a:r>
          </a:p>
        </p:txBody>
      </p:sp>
    </p:spTree>
    <p:extLst>
      <p:ext uri="{BB962C8B-B14F-4D97-AF65-F5344CB8AC3E}">
        <p14:creationId xmlns:p14="http://schemas.microsoft.com/office/powerpoint/2010/main" val="2376441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7AFC78B-CB43-9435-9F0A-3C72D14989F8}"/>
              </a:ext>
            </a:extLst>
          </p:cNvPr>
          <p:cNvSpPr/>
          <p:nvPr/>
        </p:nvSpPr>
        <p:spPr>
          <a:xfrm>
            <a:off x="515999" y="459000"/>
            <a:ext cx="11160000" cy="5940000"/>
          </a:xfrm>
          <a:custGeom>
            <a:avLst/>
            <a:gdLst>
              <a:gd name="csX0" fmla="*/ 0 w 11160000"/>
              <a:gd name="csY0" fmla="*/ 303118 h 5940000"/>
              <a:gd name="csX1" fmla="*/ 303118 w 11160000"/>
              <a:gd name="csY1" fmla="*/ 0 h 5940000"/>
              <a:gd name="csX2" fmla="*/ 962728 w 11160000"/>
              <a:gd name="csY2" fmla="*/ 0 h 5940000"/>
              <a:gd name="csX3" fmla="*/ 1305726 w 11160000"/>
              <a:gd name="csY3" fmla="*/ 0 h 5940000"/>
              <a:gd name="csX4" fmla="*/ 1859798 w 11160000"/>
              <a:gd name="csY4" fmla="*/ 0 h 5940000"/>
              <a:gd name="csX5" fmla="*/ 2730484 w 11160000"/>
              <a:gd name="csY5" fmla="*/ 0 h 5940000"/>
              <a:gd name="csX6" fmla="*/ 3073481 w 11160000"/>
              <a:gd name="csY6" fmla="*/ 0 h 5940000"/>
              <a:gd name="csX7" fmla="*/ 3416478 w 11160000"/>
              <a:gd name="csY7" fmla="*/ 0 h 5940000"/>
              <a:gd name="csX8" fmla="*/ 3865013 w 11160000"/>
              <a:gd name="csY8" fmla="*/ 0 h 5940000"/>
              <a:gd name="csX9" fmla="*/ 4524624 w 11160000"/>
              <a:gd name="csY9" fmla="*/ 0 h 5940000"/>
              <a:gd name="csX10" fmla="*/ 5078696 w 11160000"/>
              <a:gd name="csY10" fmla="*/ 0 h 5940000"/>
              <a:gd name="csX11" fmla="*/ 5738306 w 11160000"/>
              <a:gd name="csY11" fmla="*/ 0 h 5940000"/>
              <a:gd name="csX12" fmla="*/ 6503454 w 11160000"/>
              <a:gd name="csY12" fmla="*/ 0 h 5940000"/>
              <a:gd name="csX13" fmla="*/ 7268602 w 11160000"/>
              <a:gd name="csY13" fmla="*/ 0 h 5940000"/>
              <a:gd name="csX14" fmla="*/ 7822675 w 11160000"/>
              <a:gd name="csY14" fmla="*/ 0 h 5940000"/>
              <a:gd name="csX15" fmla="*/ 8587823 w 11160000"/>
              <a:gd name="csY15" fmla="*/ 0 h 5940000"/>
              <a:gd name="csX16" fmla="*/ 9458508 w 11160000"/>
              <a:gd name="csY16" fmla="*/ 0 h 5940000"/>
              <a:gd name="csX17" fmla="*/ 10856882 w 11160000"/>
              <a:gd name="csY17" fmla="*/ 0 h 5940000"/>
              <a:gd name="csX18" fmla="*/ 11160000 w 11160000"/>
              <a:gd name="csY18" fmla="*/ 303118 h 5940000"/>
              <a:gd name="csX19" fmla="*/ 11160000 w 11160000"/>
              <a:gd name="csY19" fmla="*/ 916501 h 5940000"/>
              <a:gd name="csX20" fmla="*/ 11160000 w 11160000"/>
              <a:gd name="csY20" fmla="*/ 1476546 h 5940000"/>
              <a:gd name="csX21" fmla="*/ 11160000 w 11160000"/>
              <a:gd name="csY21" fmla="*/ 1983254 h 5940000"/>
              <a:gd name="csX22" fmla="*/ 11160000 w 11160000"/>
              <a:gd name="csY22" fmla="*/ 2756649 h 5940000"/>
              <a:gd name="csX23" fmla="*/ 11160000 w 11160000"/>
              <a:gd name="csY23" fmla="*/ 3530045 h 5940000"/>
              <a:gd name="csX24" fmla="*/ 11160000 w 11160000"/>
              <a:gd name="csY24" fmla="*/ 4303441 h 5940000"/>
              <a:gd name="csX25" fmla="*/ 11160000 w 11160000"/>
              <a:gd name="csY25" fmla="*/ 4863486 h 5940000"/>
              <a:gd name="csX26" fmla="*/ 11160000 w 11160000"/>
              <a:gd name="csY26" fmla="*/ 5636882 h 5940000"/>
              <a:gd name="csX27" fmla="*/ 10856882 w 11160000"/>
              <a:gd name="csY27" fmla="*/ 5940000 h 5940000"/>
              <a:gd name="csX28" fmla="*/ 10197272 w 11160000"/>
              <a:gd name="csY28" fmla="*/ 5940000 h 5940000"/>
              <a:gd name="csX29" fmla="*/ 9854274 w 11160000"/>
              <a:gd name="csY29" fmla="*/ 5940000 h 5940000"/>
              <a:gd name="csX30" fmla="*/ 9300202 w 11160000"/>
              <a:gd name="csY30" fmla="*/ 5940000 h 5940000"/>
              <a:gd name="csX31" fmla="*/ 8535054 w 11160000"/>
              <a:gd name="csY31" fmla="*/ 5940000 h 5940000"/>
              <a:gd name="csX32" fmla="*/ 7875444 w 11160000"/>
              <a:gd name="csY32" fmla="*/ 5940000 h 5940000"/>
              <a:gd name="csX33" fmla="*/ 7110296 w 11160000"/>
              <a:gd name="csY33" fmla="*/ 5940000 h 5940000"/>
              <a:gd name="csX34" fmla="*/ 6345148 w 11160000"/>
              <a:gd name="csY34" fmla="*/ 5940000 h 5940000"/>
              <a:gd name="csX35" fmla="*/ 5474462 w 11160000"/>
              <a:gd name="csY35" fmla="*/ 5940000 h 5940000"/>
              <a:gd name="csX36" fmla="*/ 4603777 w 11160000"/>
              <a:gd name="csY36" fmla="*/ 5940000 h 5940000"/>
              <a:gd name="csX37" fmla="*/ 4049704 w 11160000"/>
              <a:gd name="csY37" fmla="*/ 5940000 h 5940000"/>
              <a:gd name="csX38" fmla="*/ 3179019 w 11160000"/>
              <a:gd name="csY38" fmla="*/ 5940000 h 5940000"/>
              <a:gd name="csX39" fmla="*/ 2624946 w 11160000"/>
              <a:gd name="csY39" fmla="*/ 5940000 h 5940000"/>
              <a:gd name="csX40" fmla="*/ 1859798 w 11160000"/>
              <a:gd name="csY40" fmla="*/ 5940000 h 5940000"/>
              <a:gd name="csX41" fmla="*/ 1200188 w 11160000"/>
              <a:gd name="csY41" fmla="*/ 5940000 h 5940000"/>
              <a:gd name="csX42" fmla="*/ 303118 w 11160000"/>
              <a:gd name="csY42" fmla="*/ 5940000 h 5940000"/>
              <a:gd name="csX43" fmla="*/ 0 w 11160000"/>
              <a:gd name="csY43" fmla="*/ 5636882 h 5940000"/>
              <a:gd name="csX44" fmla="*/ 0 w 11160000"/>
              <a:gd name="csY44" fmla="*/ 4863486 h 5940000"/>
              <a:gd name="csX45" fmla="*/ 0 w 11160000"/>
              <a:gd name="csY45" fmla="*/ 4356779 h 5940000"/>
              <a:gd name="csX46" fmla="*/ 0 w 11160000"/>
              <a:gd name="csY46" fmla="*/ 3743396 h 5940000"/>
              <a:gd name="csX47" fmla="*/ 0 w 11160000"/>
              <a:gd name="csY47" fmla="*/ 3130013 h 5940000"/>
              <a:gd name="csX48" fmla="*/ 0 w 11160000"/>
              <a:gd name="csY48" fmla="*/ 2569968 h 5940000"/>
              <a:gd name="csX49" fmla="*/ 0 w 11160000"/>
              <a:gd name="csY49" fmla="*/ 1849910 h 5940000"/>
              <a:gd name="csX50" fmla="*/ 0 w 11160000"/>
              <a:gd name="csY50" fmla="*/ 1129851 h 5940000"/>
              <a:gd name="csX51" fmla="*/ 0 w 11160000"/>
              <a:gd name="csY51" fmla="*/ 303118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olid"/>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C26417E7-9356-EF31-A58E-3EB170E276C4}"/>
              </a:ext>
            </a:extLst>
          </p:cNvPr>
          <p:cNvGrpSpPr/>
          <p:nvPr/>
        </p:nvGrpSpPr>
        <p:grpSpPr>
          <a:xfrm>
            <a:off x="515999" y="0"/>
            <a:ext cx="4672587" cy="1044000"/>
            <a:chOff x="515999" y="0"/>
            <a:chExt cx="4672587" cy="1044000"/>
          </a:xfrm>
        </p:grpSpPr>
        <p:sp>
          <p:nvSpPr>
            <p:cNvPr id="11" name="Rectangle: Rounded Corners 10">
              <a:extLst>
                <a:ext uri="{FF2B5EF4-FFF2-40B4-BE49-F238E27FC236}">
                  <a16:creationId xmlns:a16="http://schemas.microsoft.com/office/drawing/2014/main" id="{F29DA3D4-ADC0-68E7-2FAE-F35059030CEA}"/>
                </a:ext>
              </a:extLst>
            </p:cNvPr>
            <p:cNvSpPr/>
            <p:nvPr/>
          </p:nvSpPr>
          <p:spPr>
            <a:xfrm>
              <a:off x="652586" y="458999"/>
              <a:ext cx="4536000" cy="574473"/>
            </a:xfrm>
            <a:custGeom>
              <a:avLst/>
              <a:gdLst>
                <a:gd name="csX0" fmla="*/ 0 w 4536000"/>
                <a:gd name="csY0" fmla="*/ 82942 h 574473"/>
                <a:gd name="csX1" fmla="*/ 82942 w 4536000"/>
                <a:gd name="csY1" fmla="*/ 0 h 574473"/>
                <a:gd name="csX2" fmla="*/ 4453058 w 4536000"/>
                <a:gd name="csY2" fmla="*/ 0 h 574473"/>
                <a:gd name="csX3" fmla="*/ 4536000 w 4536000"/>
                <a:gd name="csY3" fmla="*/ 82942 h 574473"/>
                <a:gd name="csX4" fmla="*/ 4536000 w 4536000"/>
                <a:gd name="csY4" fmla="*/ 491531 h 574473"/>
                <a:gd name="csX5" fmla="*/ 4453058 w 4536000"/>
                <a:gd name="csY5" fmla="*/ 574473 h 574473"/>
                <a:gd name="csX6" fmla="*/ 82942 w 4536000"/>
                <a:gd name="csY6" fmla="*/ 574473 h 574473"/>
                <a:gd name="csX7" fmla="*/ 0 w 4536000"/>
                <a:gd name="csY7" fmla="*/ 491531 h 574473"/>
                <a:gd name="csX8" fmla="*/ 0 w 4536000"/>
                <a:gd name="csY8" fmla="*/ 82942 h 5744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536000" h="574473" fill="none" extrusionOk="0">
                  <a:moveTo>
                    <a:pt x="0" y="82942"/>
                  </a:moveTo>
                  <a:cubicBezTo>
                    <a:pt x="-4220" y="31159"/>
                    <a:pt x="29000" y="2771"/>
                    <a:pt x="82942" y="0"/>
                  </a:cubicBezTo>
                  <a:cubicBezTo>
                    <a:pt x="1987034" y="-92351"/>
                    <a:pt x="3503569" y="104030"/>
                    <a:pt x="4453058" y="0"/>
                  </a:cubicBezTo>
                  <a:cubicBezTo>
                    <a:pt x="4497008" y="2172"/>
                    <a:pt x="4539811" y="29465"/>
                    <a:pt x="4536000" y="82942"/>
                  </a:cubicBezTo>
                  <a:cubicBezTo>
                    <a:pt x="4527915" y="244919"/>
                    <a:pt x="4522797" y="382450"/>
                    <a:pt x="4536000" y="491531"/>
                  </a:cubicBezTo>
                  <a:cubicBezTo>
                    <a:pt x="4535626" y="542904"/>
                    <a:pt x="4493905" y="567011"/>
                    <a:pt x="4453058" y="574473"/>
                  </a:cubicBezTo>
                  <a:cubicBezTo>
                    <a:pt x="2530174" y="437847"/>
                    <a:pt x="1715368" y="565650"/>
                    <a:pt x="82942" y="574473"/>
                  </a:cubicBezTo>
                  <a:cubicBezTo>
                    <a:pt x="37508" y="567174"/>
                    <a:pt x="2781" y="542620"/>
                    <a:pt x="0" y="491531"/>
                  </a:cubicBezTo>
                  <a:cubicBezTo>
                    <a:pt x="24640" y="405180"/>
                    <a:pt x="-27775" y="183803"/>
                    <a:pt x="0" y="82942"/>
                  </a:cubicBezTo>
                  <a:close/>
                </a:path>
                <a:path w="4536000" h="574473" stroke="0" extrusionOk="0">
                  <a:moveTo>
                    <a:pt x="0" y="82942"/>
                  </a:moveTo>
                  <a:cubicBezTo>
                    <a:pt x="148" y="37911"/>
                    <a:pt x="32618" y="-6924"/>
                    <a:pt x="82942" y="0"/>
                  </a:cubicBezTo>
                  <a:cubicBezTo>
                    <a:pt x="2029137" y="-168373"/>
                    <a:pt x="2705538" y="-141978"/>
                    <a:pt x="4453058" y="0"/>
                  </a:cubicBezTo>
                  <a:cubicBezTo>
                    <a:pt x="4497402" y="1693"/>
                    <a:pt x="4538644" y="35760"/>
                    <a:pt x="4536000" y="82942"/>
                  </a:cubicBezTo>
                  <a:cubicBezTo>
                    <a:pt x="4522215" y="283589"/>
                    <a:pt x="4499465" y="429706"/>
                    <a:pt x="4536000" y="491531"/>
                  </a:cubicBezTo>
                  <a:cubicBezTo>
                    <a:pt x="4532089" y="543285"/>
                    <a:pt x="4503490" y="577198"/>
                    <a:pt x="4453058" y="574473"/>
                  </a:cubicBezTo>
                  <a:cubicBezTo>
                    <a:pt x="3187862" y="662374"/>
                    <a:pt x="1567289"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9AA"/>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C5CA4697-3EDD-A689-46D5-B9F3F3F8E0FD}"/>
                </a:ext>
              </a:extLst>
            </p:cNvPr>
            <p:cNvSpPr txBox="1"/>
            <p:nvPr/>
          </p:nvSpPr>
          <p:spPr>
            <a:xfrm>
              <a:off x="1695451" y="397669"/>
              <a:ext cx="32724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Viết</a:t>
              </a:r>
              <a:r>
                <a:rPr kumimoji="0" lang="en-US" sz="28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 </a:t>
              </a:r>
              <a:r>
                <a:rPr kumimoji="0" lang="en-US" sz="28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câu</a:t>
              </a:r>
              <a:r>
                <a:rPr kumimoji="0" lang="en-US" sz="28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 </a:t>
              </a:r>
              <a:r>
                <a:rPr kumimoji="0" lang="en-US" sz="28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ứng</a:t>
              </a:r>
              <a:r>
                <a:rPr kumimoji="0" lang="en-US" sz="28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 </a:t>
              </a:r>
              <a:r>
                <a:rPr kumimoji="0" lang="en-US" sz="28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dụng</a:t>
              </a:r>
              <a:endParaRPr kumimoji="0" lang="en-US" sz="28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endParaRPr>
            </a:p>
          </p:txBody>
        </p:sp>
        <p:pic>
          <p:nvPicPr>
            <p:cNvPr id="15" name="Picture 14" descr="A snail on a leaf&#10;&#10;Description automatically generated with low confidence">
              <a:extLst>
                <a:ext uri="{FF2B5EF4-FFF2-40B4-BE49-F238E27FC236}">
                  <a16:creationId xmlns:a16="http://schemas.microsoft.com/office/drawing/2014/main" id="{6A28A64E-0D80-5948-2ACA-BBD712EFDD2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920" t="27737" r="-1"/>
            <a:stretch/>
          </p:blipFill>
          <p:spPr>
            <a:xfrm flipH="1">
              <a:off x="515999" y="0"/>
              <a:ext cx="1402550" cy="1044000"/>
            </a:xfrm>
            <a:prstGeom prst="rect">
              <a:avLst/>
            </a:prstGeom>
          </p:spPr>
        </p:pic>
      </p:grpSp>
      <p:grpSp>
        <p:nvGrpSpPr>
          <p:cNvPr id="19" name="Group 18">
            <a:extLst>
              <a:ext uri="{FF2B5EF4-FFF2-40B4-BE49-F238E27FC236}">
                <a16:creationId xmlns:a16="http://schemas.microsoft.com/office/drawing/2014/main" id="{1ABE7B79-8BFE-0EC0-D35D-FBC088A742BC}"/>
              </a:ext>
            </a:extLst>
          </p:cNvPr>
          <p:cNvGrpSpPr/>
          <p:nvPr/>
        </p:nvGrpSpPr>
        <p:grpSpPr>
          <a:xfrm>
            <a:off x="7033067" y="-135000"/>
            <a:ext cx="3420000" cy="3420000"/>
            <a:chOff x="7809698" y="585143"/>
            <a:chExt cx="3420000" cy="3420000"/>
          </a:xfrm>
        </p:grpSpPr>
        <p:pic>
          <p:nvPicPr>
            <p:cNvPr id="20" name="Picture 19">
              <a:extLst>
                <a:ext uri="{FF2B5EF4-FFF2-40B4-BE49-F238E27FC236}">
                  <a16:creationId xmlns:a16="http://schemas.microsoft.com/office/drawing/2014/main" id="{976574D7-364B-49A1-5FF8-7DFFD7EDC81E}"/>
                </a:ext>
              </a:extLst>
            </p:cNvPr>
            <p:cNvPicPr>
              <a:picLocks noChangeAspect="1"/>
            </p:cNvPicPr>
            <p:nvPr/>
          </p:nvPicPr>
          <p:blipFill>
            <a:blip r:embed="rId4"/>
            <a:stretch>
              <a:fillRect/>
            </a:stretch>
          </p:blipFill>
          <p:spPr>
            <a:xfrm>
              <a:off x="7809698" y="585143"/>
              <a:ext cx="3420000" cy="3420000"/>
            </a:xfrm>
            <a:prstGeom prst="rect">
              <a:avLst/>
            </a:prstGeom>
          </p:spPr>
        </p:pic>
        <p:sp>
          <p:nvSpPr>
            <p:cNvPr id="21" name="TextBox 20">
              <a:extLst>
                <a:ext uri="{FF2B5EF4-FFF2-40B4-BE49-F238E27FC236}">
                  <a16:creationId xmlns:a16="http://schemas.microsoft.com/office/drawing/2014/main" id="{80EDF332-6D75-F079-99C6-658152000415}"/>
                </a:ext>
              </a:extLst>
            </p:cNvPr>
            <p:cNvSpPr txBox="1"/>
            <p:nvPr/>
          </p:nvSpPr>
          <p:spPr>
            <a:xfrm>
              <a:off x="8488944" y="1806624"/>
              <a:ext cx="20615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2525"/>
                  </a:solidFill>
                  <a:effectLst/>
                  <a:uLnTx/>
                  <a:uFillTx/>
                  <a:latin typeface="Calibri" panose="020F0502020204030204"/>
                  <a:ea typeface="+mn-ea"/>
                  <a:cs typeface="+mn-cs"/>
                </a:rPr>
                <a:t>Viết vào vở tập viết</a:t>
              </a:r>
            </a:p>
          </p:txBody>
        </p:sp>
      </p:grpSp>
      <p:grpSp>
        <p:nvGrpSpPr>
          <p:cNvPr id="25" name="Group 24">
            <a:extLst>
              <a:ext uri="{FF2B5EF4-FFF2-40B4-BE49-F238E27FC236}">
                <a16:creationId xmlns:a16="http://schemas.microsoft.com/office/drawing/2014/main" id="{9CE02B37-C5F3-F791-F4C1-6EBBE46DE40B}"/>
              </a:ext>
            </a:extLst>
          </p:cNvPr>
          <p:cNvGrpSpPr/>
          <p:nvPr/>
        </p:nvGrpSpPr>
        <p:grpSpPr>
          <a:xfrm>
            <a:off x="1966394" y="3400331"/>
            <a:ext cx="2953684" cy="3060000"/>
            <a:chOff x="-1" y="3798000"/>
            <a:chExt cx="2953684" cy="3060000"/>
          </a:xfrm>
        </p:grpSpPr>
        <p:pic>
          <p:nvPicPr>
            <p:cNvPr id="26" name="Picture 25" descr="Graphical user interface, application&#10;&#10;Description automatically generated">
              <a:extLst>
                <a:ext uri="{FF2B5EF4-FFF2-40B4-BE49-F238E27FC236}">
                  <a16:creationId xmlns:a16="http://schemas.microsoft.com/office/drawing/2014/main" id="{9AAD555B-58FA-A895-230D-2A0F866C6029}"/>
                </a:ext>
              </a:extLst>
            </p:cNvPr>
            <p:cNvPicPr>
              <a:picLocks noChangeAspect="1"/>
            </p:cNvPicPr>
            <p:nvPr/>
          </p:nvPicPr>
          <p:blipFill rotWithShape="1">
            <a:blip r:embed="rId5">
              <a:extLst>
                <a:ext uri="{28A0092B-C50C-407E-A947-70E740481C1C}">
                  <a14:useLocalDpi xmlns:a14="http://schemas.microsoft.com/office/drawing/2010/main" val="0"/>
                </a:ext>
              </a:extLst>
            </a:blip>
            <a:srcRect l="56420" t="7809" r="5001" b="52222"/>
            <a:stretch/>
          </p:blipFill>
          <p:spPr>
            <a:xfrm>
              <a:off x="-1" y="3798000"/>
              <a:ext cx="2953684" cy="3060000"/>
            </a:xfrm>
            <a:prstGeom prst="rect">
              <a:avLst/>
            </a:prstGeom>
            <a:effectLst>
              <a:outerShdw blurRad="50800" dist="38100" dir="5400000" algn="t" rotWithShape="0">
                <a:prstClr val="black">
                  <a:alpha val="40000"/>
                </a:prstClr>
              </a:outerShdw>
            </a:effectLst>
          </p:spPr>
        </p:pic>
        <p:sp>
          <p:nvSpPr>
            <p:cNvPr id="27" name="TextBox 26">
              <a:extLst>
                <a:ext uri="{FF2B5EF4-FFF2-40B4-BE49-F238E27FC236}">
                  <a16:creationId xmlns:a16="http://schemas.microsoft.com/office/drawing/2014/main" id="{FF52B278-EDC2-9D09-E1C3-0FDAECB3439F}"/>
                </a:ext>
              </a:extLst>
            </p:cNvPr>
            <p:cNvSpPr txBox="1"/>
            <p:nvPr/>
          </p:nvSpPr>
          <p:spPr>
            <a:xfrm>
              <a:off x="214607" y="5535023"/>
              <a:ext cx="25244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Em</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chú</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ý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tư</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thế</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ngồi</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viết</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và</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cách</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cầm</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bút</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nhé</a:t>
              </a:r>
              <a:r>
                <a:rPr kumimoji="0" lang="en-US" sz="2400" b="0" i="0" u="none" strike="noStrike" kern="1200" cap="none" spc="0" normalizeH="0" baseline="0" noProof="0" dirty="0">
                  <a:ln>
                    <a:noFill/>
                  </a:ln>
                  <a:solidFill>
                    <a:srgbClr val="FF0066"/>
                  </a:solidFill>
                  <a:effectLst>
                    <a:glow rad="127000">
                      <a:prstClr val="white"/>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p>
          </p:txBody>
        </p:sp>
      </p:grpSp>
      <p:pic>
        <p:nvPicPr>
          <p:cNvPr id="2" name="Picture 1">
            <a:extLst>
              <a:ext uri="{FF2B5EF4-FFF2-40B4-BE49-F238E27FC236}">
                <a16:creationId xmlns:a16="http://schemas.microsoft.com/office/drawing/2014/main" id="{B83CC254-0AA2-45E1-A3AF-DF270CF8B456}"/>
              </a:ext>
            </a:extLst>
          </p:cNvPr>
          <p:cNvPicPr>
            <a:picLocks noChangeAspect="1"/>
          </p:cNvPicPr>
          <p:nvPr/>
        </p:nvPicPr>
        <p:blipFill>
          <a:blip r:embed="rId6"/>
          <a:stretch>
            <a:fillRect/>
          </a:stretch>
        </p:blipFill>
        <p:spPr>
          <a:xfrm>
            <a:off x="8932850" y="2649942"/>
            <a:ext cx="2706859" cy="4176122"/>
          </a:xfrm>
          <a:prstGeom prst="rect">
            <a:avLst/>
          </a:prstGeom>
        </p:spPr>
      </p:pic>
      <p:pic>
        <p:nvPicPr>
          <p:cNvPr id="4" name="Picture 3">
            <a:extLst>
              <a:ext uri="{FF2B5EF4-FFF2-40B4-BE49-F238E27FC236}">
                <a16:creationId xmlns:a16="http://schemas.microsoft.com/office/drawing/2014/main" id="{C72CEDC6-5F45-4CB3-B0BB-5A64587CBD79}"/>
              </a:ext>
            </a:extLst>
          </p:cNvPr>
          <p:cNvPicPr>
            <a:picLocks noChangeAspect="1"/>
          </p:cNvPicPr>
          <p:nvPr/>
        </p:nvPicPr>
        <p:blipFill>
          <a:blip r:embed="rId7"/>
          <a:stretch>
            <a:fillRect/>
          </a:stretch>
        </p:blipFill>
        <p:spPr>
          <a:xfrm>
            <a:off x="600075" y="1466288"/>
            <a:ext cx="6902285" cy="1872923"/>
          </a:xfrm>
          <a:prstGeom prst="rect">
            <a:avLst/>
          </a:prstGeom>
        </p:spPr>
      </p:pic>
    </p:spTree>
    <p:extLst>
      <p:ext uri="{BB962C8B-B14F-4D97-AF65-F5344CB8AC3E}">
        <p14:creationId xmlns:p14="http://schemas.microsoft.com/office/powerpoint/2010/main" val="590310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14:presetBounceEnd="40000">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14:bounceEnd="40000">
                                          <p:cBhvr additive="base">
                                            <p:cTn id="16" dur="7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7"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ppt_y</p:attrName>
                                            </p:attrNameLst>
                                          </p:cBhvr>
                                          <p:tavLst>
                                            <p:tav tm="0">
                                              <p:val>
                                                <p:strVal val="#ppt_y+#ppt_h*1.125000"/>
                                              </p:val>
                                            </p:tav>
                                            <p:tav tm="100000">
                                              <p:val>
                                                <p:strVal val="#ppt_y"/>
                                              </p:val>
                                            </p:tav>
                                          </p:tavLst>
                                        </p:anim>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anim calcmode="lin" valueType="num">
                                          <p:cBhvr>
                                            <p:cTn id="27" dur="500" fill="hold"/>
                                            <p:tgtEl>
                                              <p:spTgt spid="23"/>
                                            </p:tgtEl>
                                            <p:attrNameLst>
                                              <p:attrName>ppt_x</p:attrName>
                                            </p:attrNameLst>
                                          </p:cBhvr>
                                          <p:tavLst>
                                            <p:tav tm="0">
                                              <p:val>
                                                <p:strVal val="#ppt_x"/>
                                              </p:val>
                                            </p:tav>
                                            <p:tav tm="100000">
                                              <p:val>
                                                <p:strVal val="#ppt_x"/>
                                              </p:val>
                                            </p:tav>
                                          </p:tavLst>
                                        </p:anim>
                                        <p:anim calcmode="lin" valueType="num">
                                          <p:cBhvr>
                                            <p:cTn id="28" dur="5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11" name="Trò-chơi-ting.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ppt_x"/>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1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con&#10;&#10;Description automatically generated with medium confidence">
            <a:extLst>
              <a:ext uri="{FF2B5EF4-FFF2-40B4-BE49-F238E27FC236}">
                <a16:creationId xmlns:a16="http://schemas.microsoft.com/office/drawing/2014/main" id="{45AAA7E3-82F0-8A46-C512-31A868AD2AB8}"/>
              </a:ext>
            </a:extLst>
          </p:cNvPr>
          <p:cNvPicPr>
            <a:picLocks noChangeAspect="1"/>
          </p:cNvPicPr>
          <p:nvPr/>
        </p:nvPicPr>
        <p:blipFill rotWithShape="1">
          <a:blip r:embed="rId4">
            <a:extLst>
              <a:ext uri="{28A0092B-C50C-407E-A947-70E740481C1C}">
                <a14:useLocalDpi xmlns:a14="http://schemas.microsoft.com/office/drawing/2010/main" val="0"/>
              </a:ext>
            </a:extLst>
          </a:blip>
          <a:srcRect l="5373" t="24369" r="5373" b="24369"/>
          <a:stretch/>
        </p:blipFill>
        <p:spPr>
          <a:xfrm>
            <a:off x="2476739" y="639000"/>
            <a:ext cx="9715261" cy="5580000"/>
          </a:xfrm>
          <a:prstGeom prst="rect">
            <a:avLst/>
          </a:prstGeom>
        </p:spPr>
      </p:pic>
      <p:sp>
        <p:nvSpPr>
          <p:cNvPr id="18" name="TextBox 17">
            <a:extLst>
              <a:ext uri="{FF2B5EF4-FFF2-40B4-BE49-F238E27FC236}">
                <a16:creationId xmlns:a16="http://schemas.microsoft.com/office/drawing/2014/main" id="{E8388BED-869E-5E75-06FC-F79425219CE7}"/>
              </a:ext>
            </a:extLst>
          </p:cNvPr>
          <p:cNvSpPr txBox="1"/>
          <p:nvPr/>
        </p:nvSpPr>
        <p:spPr>
          <a:xfrm>
            <a:off x="6545594" y="997242"/>
            <a:ext cx="2331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LNTH-Dinomiko" panose="02000500000000000000" pitchFamily="2" charset="0"/>
                <a:ea typeface="+mn-ea"/>
                <a:cs typeface="+mn-cs"/>
              </a:rPr>
              <a:t>Dặn</a:t>
            </a:r>
            <a:r>
              <a:rPr kumimoji="0" lang="en-US" sz="4000" b="0" i="0" u="none" strike="noStrike" kern="1200" cap="none" spc="0" normalizeH="0" baseline="0" noProof="0" dirty="0">
                <a:ln>
                  <a:noFill/>
                </a:ln>
                <a:solidFill>
                  <a:srgbClr val="FF0000"/>
                </a:solidFill>
                <a:effectLst/>
                <a:uLnTx/>
                <a:uFillTx/>
                <a:latin typeface="LNTH-Dinomiko" panose="02000500000000000000" pitchFamily="2" charset="0"/>
                <a:ea typeface="+mn-ea"/>
                <a:cs typeface="+mn-cs"/>
              </a:rPr>
              <a:t> </a:t>
            </a:r>
            <a:r>
              <a:rPr kumimoji="0" lang="en-US" sz="4000" b="0" i="0" u="none" strike="noStrike" kern="1200" cap="none" spc="0" normalizeH="0" baseline="0" noProof="0" dirty="0" err="1">
                <a:ln>
                  <a:noFill/>
                </a:ln>
                <a:solidFill>
                  <a:srgbClr val="FF0000"/>
                </a:solidFill>
                <a:effectLst/>
                <a:uLnTx/>
                <a:uFillTx/>
                <a:latin typeface="LNTH-Dinomiko" panose="02000500000000000000" pitchFamily="2" charset="0"/>
                <a:ea typeface="+mn-ea"/>
                <a:cs typeface="+mn-cs"/>
              </a:rPr>
              <a:t>dò</a:t>
            </a:r>
            <a:endParaRPr kumimoji="0" lang="en-US" sz="4000" b="0" i="0" u="none" strike="noStrike" kern="1200" cap="none" spc="0" normalizeH="0" baseline="0" noProof="0" dirty="0">
              <a:ln>
                <a:noFill/>
              </a:ln>
              <a:solidFill>
                <a:srgbClr val="FF0000"/>
              </a:solidFill>
              <a:effectLst/>
              <a:uLnTx/>
              <a:uFillTx/>
              <a:latin typeface="LNTH-Dinomiko" panose="02000500000000000000" pitchFamily="2" charset="0"/>
              <a:ea typeface="+mn-ea"/>
              <a:cs typeface="+mn-cs"/>
            </a:endParaRPr>
          </a:p>
        </p:txBody>
      </p:sp>
      <p:sp>
        <p:nvSpPr>
          <p:cNvPr id="19" name="TextBox 18">
            <a:extLst>
              <a:ext uri="{FF2B5EF4-FFF2-40B4-BE49-F238E27FC236}">
                <a16:creationId xmlns:a16="http://schemas.microsoft.com/office/drawing/2014/main" id="{FAD79EC6-7074-637B-81EC-14F0E6C7DE12}"/>
              </a:ext>
            </a:extLst>
          </p:cNvPr>
          <p:cNvSpPr txBox="1"/>
          <p:nvPr/>
        </p:nvSpPr>
        <p:spPr>
          <a:xfrm>
            <a:off x="3405066" y="1705128"/>
            <a:ext cx="73587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99"/>
                </a:solidFill>
                <a:effectLst/>
                <a:uLnTx/>
                <a:uFillTx/>
                <a:latin typeface="Calibri" panose="020F0502020204030204"/>
                <a:ea typeface="+mn-ea"/>
                <a:cs typeface="+mn-cs"/>
              </a:rPr>
              <a:t>- Luyện viết các chữ hoa đã học trong bài.</a:t>
            </a:r>
          </a:p>
        </p:txBody>
      </p:sp>
      <p:sp>
        <p:nvSpPr>
          <p:cNvPr id="20" name="TextBox 19">
            <a:extLst>
              <a:ext uri="{FF2B5EF4-FFF2-40B4-BE49-F238E27FC236}">
                <a16:creationId xmlns:a16="http://schemas.microsoft.com/office/drawing/2014/main" id="{B5CB6574-4FF5-CCF2-A162-91EF6E3E2F82}"/>
              </a:ext>
            </a:extLst>
          </p:cNvPr>
          <p:cNvSpPr txBox="1"/>
          <p:nvPr/>
        </p:nvSpPr>
        <p:spPr>
          <a:xfrm>
            <a:off x="3405066" y="3167065"/>
            <a:ext cx="73587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99"/>
                </a:solidFill>
                <a:effectLst/>
                <a:uLnTx/>
                <a:uFillTx/>
                <a:latin typeface="Calibri" panose="020F0502020204030204"/>
                <a:ea typeface="+mn-ea"/>
                <a:cs typeface="+mn-cs"/>
              </a:rPr>
              <a:t>- Chuẩn bị bài học sau:…</a:t>
            </a:r>
          </a:p>
        </p:txBody>
      </p:sp>
      <p:sp>
        <p:nvSpPr>
          <p:cNvPr id="21" name="TextBox 20">
            <a:extLst>
              <a:ext uri="{FF2B5EF4-FFF2-40B4-BE49-F238E27FC236}">
                <a16:creationId xmlns:a16="http://schemas.microsoft.com/office/drawing/2014/main" id="{5A7D3A4C-4389-BED3-37AC-B5A167D37BE4}"/>
              </a:ext>
            </a:extLst>
          </p:cNvPr>
          <p:cNvSpPr txBox="1"/>
          <p:nvPr/>
        </p:nvSpPr>
        <p:spPr>
          <a:xfrm>
            <a:off x="3405066" y="2436097"/>
            <a:ext cx="83384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99"/>
                </a:solidFill>
                <a:effectLst/>
                <a:uLnTx/>
                <a:uFillTx/>
                <a:latin typeface="Calibri" panose="020F0502020204030204"/>
                <a:ea typeface="+mn-ea"/>
                <a:cs typeface="+mn-cs"/>
              </a:rPr>
              <a:t>- Thực hiện các phần viết ở nhà trong vở Tập viết.</a:t>
            </a:r>
          </a:p>
        </p:txBody>
      </p:sp>
      <p:sp>
        <p:nvSpPr>
          <p:cNvPr id="22" name="TextBox 21">
            <a:extLst>
              <a:ext uri="{FF2B5EF4-FFF2-40B4-BE49-F238E27FC236}">
                <a16:creationId xmlns:a16="http://schemas.microsoft.com/office/drawing/2014/main" id="{E0B09DC9-E345-C691-015F-BFB35C9FF101}"/>
              </a:ext>
            </a:extLst>
          </p:cNvPr>
          <p:cNvSpPr txBox="1"/>
          <p:nvPr/>
        </p:nvSpPr>
        <p:spPr>
          <a:xfrm>
            <a:off x="3405066" y="3898033"/>
            <a:ext cx="73587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99"/>
                </a:solidFill>
                <a:effectLst/>
                <a:uLnTx/>
                <a:uFillTx/>
                <a:latin typeface="Calibri" panose="020F0502020204030204"/>
                <a:ea typeface="+mn-ea"/>
                <a:cs typeface="+mn-cs"/>
              </a:rPr>
              <a:t>- ……….</a:t>
            </a:r>
          </a:p>
        </p:txBody>
      </p:sp>
      <p:pic>
        <p:nvPicPr>
          <p:cNvPr id="23" name="Picture 22">
            <a:extLst>
              <a:ext uri="{FF2B5EF4-FFF2-40B4-BE49-F238E27FC236}">
                <a16:creationId xmlns:a16="http://schemas.microsoft.com/office/drawing/2014/main" id="{97B5B133-B12B-7414-E12D-24ACA3949F25}"/>
              </a:ext>
            </a:extLst>
          </p:cNvPr>
          <p:cNvPicPr>
            <a:picLocks noChangeAspect="1"/>
          </p:cNvPicPr>
          <p:nvPr/>
        </p:nvPicPr>
        <p:blipFill>
          <a:blip r:embed="rId5"/>
          <a:stretch>
            <a:fillRect/>
          </a:stretch>
        </p:blipFill>
        <p:spPr>
          <a:xfrm flipH="1">
            <a:off x="130402" y="1594033"/>
            <a:ext cx="2215936" cy="4608000"/>
          </a:xfrm>
          <a:prstGeom prst="rect">
            <a:avLst/>
          </a:prstGeom>
        </p:spPr>
      </p:pic>
    </p:spTree>
    <p:extLst>
      <p:ext uri="{BB962C8B-B14F-4D97-AF65-F5344CB8AC3E}">
        <p14:creationId xmlns:p14="http://schemas.microsoft.com/office/powerpoint/2010/main" val="3563577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0000">
                                          <p:cBhvr additive="base">
                                            <p:cTn id="7"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par>
                              <p:cTn id="9" fill="hold">
                                <p:stCondLst>
                                  <p:cond delay="750"/>
                                </p:stCondLst>
                                <p:childTnLst>
                                  <p:par>
                                    <p:cTn id="10" presetID="21" presetClass="entr" presetSubtype="1"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750"/>
                                            <p:tgtEl>
                                              <p:spTgt spid="17"/>
                                            </p:tgtEl>
                                          </p:cBhvr>
                                        </p:animEffect>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 calcmode="lin" valueType="num">
                                          <p:cBhvr>
                                            <p:cTn id="1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uỷn.wav"/>
                                            </p:tgtEl>
                                          </p:cMediaNode>
                                        </p:audio>
                                      </p:subTnLst>
                                    </p:cTn>
                                  </p:par>
                                </p:childTnLst>
                              </p:cTn>
                            </p:par>
                            <p:par>
                              <p:cTn id="9" fill="hold">
                                <p:stCondLst>
                                  <p:cond delay="750"/>
                                </p:stCondLst>
                                <p:childTnLst>
                                  <p:par>
                                    <p:cTn id="10" presetID="21" presetClass="entr" presetSubtype="1"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750"/>
                                            <p:tgtEl>
                                              <p:spTgt spid="17"/>
                                            </p:tgtEl>
                                          </p:cBhvr>
                                        </p:animEffect>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 calcmode="lin" valueType="num">
                                          <p:cBhvr>
                                            <p:cTn id="1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8" name="click.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subTnLst>
                                        <p:audio>
                                          <p:cMediaNode>
                                            <p:cTn display="0" masterRel="sameClick">
                                              <p:stCondLst>
                                                <p:cond evt="begin" delay="0">
                                                  <p:tn val="28"/>
                                                </p:cond>
                                              </p:stCondLst>
                                              <p:endCondLst>
                                                <p:cond evt="onStopAudio" delay="0">
                                                  <p:tgtEl>
                                                    <p:sldTgt/>
                                                  </p:tgtEl>
                                                </p:cond>
                                              </p:endCondLst>
                                            </p:cTn>
                                            <p:tgtEl>
                                              <p:sndTgt r:embed="rId8" name="click.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subTnLst>
                                        <p:audio>
                                          <p:cMediaNode>
                                            <p:cTn display="0" masterRel="sameClick">
                                              <p:stCondLst>
                                                <p:cond evt="begin" delay="0">
                                                  <p:tn val="33"/>
                                                </p:cond>
                                              </p:stCondLst>
                                              <p:endCondLst>
                                                <p:cond evt="onStopAudio" delay="0">
                                                  <p:tgtEl>
                                                    <p:sldTgt/>
                                                  </p:tgtEl>
                                                </p:cond>
                                              </p:endCondLst>
                                            </p:cTn>
                                            <p:tgtEl>
                                              <p:sndTgt r:embed="rId8" name="click.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subTnLst>
                                        <p:audio>
                                          <p:cMediaNode>
                                            <p:cTn display="0" masterRel="sameClick">
                                              <p:stCondLst>
                                                <p:cond evt="begin" delay="0">
                                                  <p:tn val="38"/>
                                                </p:cond>
                                              </p:stCondLst>
                                              <p:endCondLst>
                                                <p:cond evt="onStopAudio" delay="0">
                                                  <p:tgtEl>
                                                    <p:sldTgt/>
                                                  </p:tgtEl>
                                                </p:cond>
                                              </p:endCondLst>
                                            </p:cTn>
                                            <p:tgtEl>
                                              <p:sndTgt r:embed="rId8"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CA14B3C-87C3-2122-95F1-9B89E7B57F4B}"/>
              </a:ext>
            </a:extLst>
          </p:cNvPr>
          <p:cNvGrpSpPr/>
          <p:nvPr/>
        </p:nvGrpSpPr>
        <p:grpSpPr>
          <a:xfrm>
            <a:off x="2630616" y="495000"/>
            <a:ext cx="6930768" cy="5868000"/>
            <a:chOff x="4227089" y="495000"/>
            <a:chExt cx="6930768" cy="5868000"/>
          </a:xfrm>
        </p:grpSpPr>
        <p:pic>
          <p:nvPicPr>
            <p:cNvPr id="29" name="Picture 28">
              <a:extLst>
                <a:ext uri="{FF2B5EF4-FFF2-40B4-BE49-F238E27FC236}">
                  <a16:creationId xmlns:a16="http://schemas.microsoft.com/office/drawing/2014/main" id="{584775D6-7834-05FD-48EF-4856B0B072FD}"/>
                </a:ext>
              </a:extLst>
            </p:cNvPr>
            <p:cNvPicPr>
              <a:picLocks noChangeAspect="1"/>
            </p:cNvPicPr>
            <p:nvPr/>
          </p:nvPicPr>
          <p:blipFill rotWithShape="1">
            <a:blip r:embed="rId2"/>
            <a:srcRect l="6254" t="15789" r="5161" b="9210"/>
            <a:stretch/>
          </p:blipFill>
          <p:spPr>
            <a:xfrm>
              <a:off x="4227089" y="495000"/>
              <a:ext cx="6930768" cy="5868000"/>
            </a:xfrm>
            <a:prstGeom prst="rect">
              <a:avLst/>
            </a:prstGeom>
          </p:spPr>
        </p:pic>
        <p:sp>
          <p:nvSpPr>
            <p:cNvPr id="44" name="TextBox 43">
              <a:extLst>
                <a:ext uri="{FF2B5EF4-FFF2-40B4-BE49-F238E27FC236}">
                  <a16:creationId xmlns:a16="http://schemas.microsoft.com/office/drawing/2014/main" id="{97568BE0-D9F0-DB91-B015-21D685AE745B}"/>
                </a:ext>
              </a:extLst>
            </p:cNvPr>
            <p:cNvSpPr txBox="1"/>
            <p:nvPr/>
          </p:nvSpPr>
          <p:spPr>
            <a:xfrm>
              <a:off x="8579379" y="4967866"/>
              <a:ext cx="1651731" cy="584775"/>
            </a:xfrm>
            <a:prstGeom prst="rect">
              <a:avLst/>
            </a:prstGeom>
            <a:noFill/>
          </p:spPr>
          <p:txBody>
            <a:bodyPr wrap="square" rtlCol="0">
              <a:spAutoFit/>
              <a:scene3d>
                <a:camera prst="orthographicFront"/>
                <a:lightRig rig="threePt" dir="t">
                  <a:rot lat="0" lon="0" rev="1200000"/>
                </a:lightRig>
              </a:scene3d>
              <a:sp3d>
                <a:bevelT w="25400" h="254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3175">
                    <a:noFill/>
                    <a:prstDash val="solid"/>
                  </a:ln>
                  <a:blipFill dpi="0" rotWithShape="1">
                    <a:blip r:embed="rId3">
                      <a:extLst>
                        <a:ext uri="{28A0092B-C50C-407E-A947-70E740481C1C}">
                          <a14:useLocalDpi xmlns:a14="http://schemas.microsoft.com/office/drawing/2010/main" val="0"/>
                        </a:ext>
                      </a:extLst>
                    </a:blip>
                    <a:srcRect/>
                    <a:stretch>
                      <a:fillRect/>
                    </a:stretch>
                  </a:blipFill>
                  <a:effectLst>
                    <a:glow rad="152400">
                      <a:prstClr val="white"/>
                    </a:glow>
                    <a:innerShdw>
                      <a:prstClr val="black"/>
                    </a:innerShdw>
                  </a:effectLst>
                  <a:uLnTx/>
                  <a:uFillTx/>
                  <a:latin typeface="LNTH-Dinomiko" panose="02000500000000000000" pitchFamily="2" charset="0"/>
                  <a:ea typeface="+mn-ea"/>
                  <a:cs typeface="+mn-cs"/>
                </a:rPr>
                <a:t>TẬP VIẾT</a:t>
              </a:r>
            </a:p>
          </p:txBody>
        </p:sp>
      </p:grpSp>
      <p:pic>
        <p:nvPicPr>
          <p:cNvPr id="2" name="Picture 1">
            <a:extLst>
              <a:ext uri="{FF2B5EF4-FFF2-40B4-BE49-F238E27FC236}">
                <a16:creationId xmlns:a16="http://schemas.microsoft.com/office/drawing/2014/main" id="{751BBBF2-F805-4909-A708-72D1D6088404}"/>
              </a:ext>
            </a:extLst>
          </p:cNvPr>
          <p:cNvPicPr>
            <a:picLocks noChangeAspect="1"/>
          </p:cNvPicPr>
          <p:nvPr/>
        </p:nvPicPr>
        <p:blipFill>
          <a:blip r:embed="rId4"/>
          <a:stretch>
            <a:fillRect/>
          </a:stretch>
        </p:blipFill>
        <p:spPr>
          <a:xfrm>
            <a:off x="2959729" y="1905281"/>
            <a:ext cx="5986791" cy="2304488"/>
          </a:xfrm>
          <a:prstGeom prst="rect">
            <a:avLst/>
          </a:prstGeom>
        </p:spPr>
      </p:pic>
    </p:spTree>
    <p:extLst>
      <p:ext uri="{BB962C8B-B14F-4D97-AF65-F5344CB8AC3E}">
        <p14:creationId xmlns:p14="http://schemas.microsoft.com/office/powerpoint/2010/main" val="1066052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25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3775D578-7257-E78B-5EB7-2ADB4A6DF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682" y="458999"/>
            <a:ext cx="7879627" cy="5940000"/>
          </a:xfrm>
          <a:prstGeom prst="rect">
            <a:avLst/>
          </a:prstGeom>
        </p:spPr>
      </p:pic>
      <p:pic>
        <p:nvPicPr>
          <p:cNvPr id="3" name="Picture 2" descr="A green and orange letters&#10;&#10;AI-generated content may be incorrect.">
            <a:extLst>
              <a:ext uri="{FF2B5EF4-FFF2-40B4-BE49-F238E27FC236}">
                <a16:creationId xmlns:a16="http://schemas.microsoft.com/office/drawing/2014/main" id="{D5FCD895-1D58-686A-5073-356A15875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740" y="2264513"/>
            <a:ext cx="6077296" cy="1595870"/>
          </a:xfrm>
          <a:prstGeom prst="rect">
            <a:avLst/>
          </a:prstGeom>
        </p:spPr>
      </p:pic>
    </p:spTree>
    <p:extLst>
      <p:ext uri="{BB962C8B-B14F-4D97-AF65-F5344CB8AC3E}">
        <p14:creationId xmlns:p14="http://schemas.microsoft.com/office/powerpoint/2010/main" val="2992433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CA14B3C-87C3-2122-95F1-9B89E7B57F4B}"/>
              </a:ext>
            </a:extLst>
          </p:cNvPr>
          <p:cNvGrpSpPr/>
          <p:nvPr/>
        </p:nvGrpSpPr>
        <p:grpSpPr>
          <a:xfrm>
            <a:off x="1925265" y="495000"/>
            <a:ext cx="8028359" cy="5868000"/>
            <a:chOff x="4227089" y="495000"/>
            <a:chExt cx="6930768" cy="5868000"/>
          </a:xfrm>
        </p:grpSpPr>
        <p:pic>
          <p:nvPicPr>
            <p:cNvPr id="29" name="Picture 28">
              <a:extLst>
                <a:ext uri="{FF2B5EF4-FFF2-40B4-BE49-F238E27FC236}">
                  <a16:creationId xmlns:a16="http://schemas.microsoft.com/office/drawing/2014/main" id="{584775D6-7834-05FD-48EF-4856B0B072FD}"/>
                </a:ext>
              </a:extLst>
            </p:cNvPr>
            <p:cNvPicPr>
              <a:picLocks noChangeAspect="1"/>
            </p:cNvPicPr>
            <p:nvPr/>
          </p:nvPicPr>
          <p:blipFill rotWithShape="1">
            <a:blip r:embed="rId3"/>
            <a:srcRect l="6254" t="15789" r="5161" b="9210"/>
            <a:stretch/>
          </p:blipFill>
          <p:spPr>
            <a:xfrm>
              <a:off x="4227089" y="495000"/>
              <a:ext cx="6930768" cy="5868000"/>
            </a:xfrm>
            <a:prstGeom prst="rect">
              <a:avLst/>
            </a:prstGeom>
          </p:spPr>
        </p:pic>
        <p:sp>
          <p:nvSpPr>
            <p:cNvPr id="44" name="TextBox 43">
              <a:extLst>
                <a:ext uri="{FF2B5EF4-FFF2-40B4-BE49-F238E27FC236}">
                  <a16:creationId xmlns:a16="http://schemas.microsoft.com/office/drawing/2014/main" id="{97568BE0-D9F0-DB91-B015-21D685AE745B}"/>
                </a:ext>
              </a:extLst>
            </p:cNvPr>
            <p:cNvSpPr txBox="1"/>
            <p:nvPr/>
          </p:nvSpPr>
          <p:spPr>
            <a:xfrm>
              <a:off x="8069565" y="4929766"/>
              <a:ext cx="2224899" cy="584775"/>
            </a:xfrm>
            <a:prstGeom prst="rect">
              <a:avLst/>
            </a:prstGeom>
            <a:noFill/>
          </p:spPr>
          <p:txBody>
            <a:bodyPr wrap="square" rtlCol="0">
              <a:spAutoFit/>
              <a:scene3d>
                <a:camera prst="orthographicFront"/>
                <a:lightRig rig="threePt" dir="t">
                  <a:rot lat="0" lon="0" rev="1200000"/>
                </a:lightRig>
              </a:scene3d>
              <a:sp3d>
                <a:bevelT w="25400" h="254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75">
                    <a:noFill/>
                    <a:prstDash val="solid"/>
                  </a:ln>
                  <a:blipFill dpi="0" rotWithShape="1">
                    <a:blip r:embed="rId4">
                      <a:extLst>
                        <a:ext uri="{28A0092B-C50C-407E-A947-70E740481C1C}">
                          <a14:useLocalDpi xmlns:a14="http://schemas.microsoft.com/office/drawing/2010/main" val="0"/>
                        </a:ext>
                      </a:extLst>
                    </a:blip>
                    <a:srcRect/>
                    <a:stretch>
                      <a:fillRect/>
                    </a:stretch>
                  </a:blipFill>
                  <a:effectLst>
                    <a:glow rad="152400">
                      <a:prstClr val="white"/>
                    </a:glow>
                    <a:innerShdw>
                      <a:prstClr val="black"/>
                    </a:innerShdw>
                  </a:effectLst>
                  <a:uLnTx/>
                  <a:uFillTx/>
                  <a:latin typeface="Cambria" panose="02040503050406030204" pitchFamily="18" charset="0"/>
                  <a:ea typeface="Cambria" panose="02040503050406030204" pitchFamily="18" charset="0"/>
                </a:rPr>
                <a:t>TẬP VIẾT</a:t>
              </a:r>
            </a:p>
          </p:txBody>
        </p:sp>
      </p:grpSp>
      <p:sp>
        <p:nvSpPr>
          <p:cNvPr id="39" name="TextBox 38">
            <a:extLst>
              <a:ext uri="{FF2B5EF4-FFF2-40B4-BE49-F238E27FC236}">
                <a16:creationId xmlns:a16="http://schemas.microsoft.com/office/drawing/2014/main" id="{218EB350-4AE7-8B30-1E4C-B8594D72EE01}"/>
              </a:ext>
            </a:extLst>
          </p:cNvPr>
          <p:cNvSpPr txBox="1"/>
          <p:nvPr/>
        </p:nvSpPr>
        <p:spPr>
          <a:xfrm>
            <a:off x="3793346" y="1168883"/>
            <a:ext cx="459292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66CC"/>
                </a:solidFill>
                <a:effectLst/>
                <a:uLnTx/>
                <a:uFillTx/>
                <a:latin typeface="+mj-lt"/>
                <a:ea typeface="+mn-ea"/>
                <a:cs typeface="+mn-cs"/>
              </a:rPr>
              <a:t>Thứ</a:t>
            </a:r>
            <a:r>
              <a:rPr kumimoji="0" lang="en-US" sz="3200" b="1" i="0" u="none" strike="noStrike" kern="1200" cap="none" spc="0" normalizeH="0" baseline="0" noProof="0" dirty="0">
                <a:ln>
                  <a:noFill/>
                </a:ln>
                <a:solidFill>
                  <a:srgbClr val="0066CC"/>
                </a:solidFill>
                <a:effectLst/>
                <a:uLnTx/>
                <a:uFillTx/>
                <a:latin typeface="+mj-lt"/>
                <a:ea typeface="+mn-ea"/>
                <a:cs typeface="+mn-cs"/>
              </a:rPr>
              <a:t>… </a:t>
            </a:r>
            <a:r>
              <a:rPr kumimoji="0" lang="en-US" sz="3200" b="1" i="0" u="none" strike="noStrike" kern="1200" cap="none" spc="0" normalizeH="0" baseline="0" noProof="0" dirty="0" err="1">
                <a:ln>
                  <a:noFill/>
                </a:ln>
                <a:solidFill>
                  <a:srgbClr val="0066CC"/>
                </a:solidFill>
                <a:effectLst/>
                <a:uLnTx/>
                <a:uFillTx/>
                <a:latin typeface="+mj-lt"/>
                <a:ea typeface="+mn-ea"/>
                <a:cs typeface="+mn-cs"/>
              </a:rPr>
              <a:t>ngày</a:t>
            </a:r>
            <a:r>
              <a:rPr kumimoji="0" lang="en-US" sz="3200" b="1" i="0" u="none" strike="noStrike" kern="1200" cap="none" spc="0" normalizeH="0" baseline="0" noProof="0" dirty="0">
                <a:ln>
                  <a:noFill/>
                </a:ln>
                <a:solidFill>
                  <a:srgbClr val="0066CC"/>
                </a:solidFill>
                <a:effectLst/>
                <a:uLnTx/>
                <a:uFillTx/>
                <a:latin typeface="+mj-lt"/>
                <a:ea typeface="+mn-ea"/>
                <a:cs typeface="+mn-cs"/>
              </a:rPr>
              <a:t>… </a:t>
            </a:r>
            <a:r>
              <a:rPr kumimoji="0" lang="en-US" sz="3200" b="1" i="0" u="none" strike="noStrike" kern="1200" cap="none" spc="0" normalizeH="0" baseline="0" noProof="0" dirty="0" err="1">
                <a:ln>
                  <a:noFill/>
                </a:ln>
                <a:solidFill>
                  <a:srgbClr val="0066CC"/>
                </a:solidFill>
                <a:effectLst/>
                <a:uLnTx/>
                <a:uFillTx/>
                <a:latin typeface="+mj-lt"/>
                <a:ea typeface="+mn-ea"/>
                <a:cs typeface="+mn-cs"/>
              </a:rPr>
              <a:t>tháng</a:t>
            </a:r>
            <a:r>
              <a:rPr kumimoji="0" lang="en-US" sz="3200" b="1" i="0" u="none" strike="noStrike" kern="1200" cap="none" spc="0" normalizeH="0" baseline="0" noProof="0" dirty="0">
                <a:ln>
                  <a:noFill/>
                </a:ln>
                <a:solidFill>
                  <a:srgbClr val="0066CC"/>
                </a:solidFill>
                <a:effectLst/>
                <a:uLnTx/>
                <a:uFillTx/>
                <a:latin typeface="+mj-lt"/>
                <a:ea typeface="+mn-ea"/>
                <a:cs typeface="+mn-cs"/>
              </a:rPr>
              <a:t>… </a:t>
            </a:r>
            <a:r>
              <a:rPr kumimoji="0" lang="en-US" sz="3200" b="1" i="0" u="none" strike="noStrike" kern="1200" cap="none" spc="0" normalizeH="0" baseline="0" noProof="0" dirty="0" err="1">
                <a:ln>
                  <a:noFill/>
                </a:ln>
                <a:solidFill>
                  <a:srgbClr val="0066CC"/>
                </a:solidFill>
                <a:effectLst/>
                <a:uLnTx/>
                <a:uFillTx/>
                <a:latin typeface="+mj-lt"/>
                <a:ea typeface="+mn-ea"/>
                <a:cs typeface="+mn-cs"/>
              </a:rPr>
              <a:t>năm</a:t>
            </a:r>
            <a:r>
              <a:rPr kumimoji="0" lang="en-US" sz="3200" b="1" i="0" u="none" strike="noStrike" kern="1200" cap="none" spc="0" normalizeH="0" baseline="0" noProof="0" dirty="0">
                <a:ln>
                  <a:noFill/>
                </a:ln>
                <a:solidFill>
                  <a:srgbClr val="0066CC"/>
                </a:solidFill>
                <a:effectLst/>
                <a:uLnTx/>
                <a:uFillTx/>
                <a:latin typeface="+mj-lt"/>
                <a:ea typeface="+mn-ea"/>
                <a:cs typeface="+mn-cs"/>
              </a:rPr>
              <a:t>…</a:t>
            </a:r>
          </a:p>
        </p:txBody>
      </p:sp>
      <p:grpSp>
        <p:nvGrpSpPr>
          <p:cNvPr id="41" name="Group 40">
            <a:extLst>
              <a:ext uri="{FF2B5EF4-FFF2-40B4-BE49-F238E27FC236}">
                <a16:creationId xmlns:a16="http://schemas.microsoft.com/office/drawing/2014/main" id="{96830524-6DB1-4FDF-33FC-A6B511F8ECF5}"/>
              </a:ext>
            </a:extLst>
          </p:cNvPr>
          <p:cNvGrpSpPr/>
          <p:nvPr/>
        </p:nvGrpSpPr>
        <p:grpSpPr>
          <a:xfrm>
            <a:off x="3249596" y="1786797"/>
            <a:ext cx="4282100" cy="809568"/>
            <a:chOff x="2963151" y="1796738"/>
            <a:chExt cx="4282100" cy="809568"/>
          </a:xfrm>
        </p:grpSpPr>
        <p:pic>
          <p:nvPicPr>
            <p:cNvPr id="42" name="Picture 41" descr="A picture containing text, electronics&#10;&#10;Description automatically generated">
              <a:extLst>
                <a:ext uri="{FF2B5EF4-FFF2-40B4-BE49-F238E27FC236}">
                  <a16:creationId xmlns:a16="http://schemas.microsoft.com/office/drawing/2014/main" id="{FF7E51D7-76C9-753B-EA81-F58CE3AEDA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3151" y="1796738"/>
              <a:ext cx="4282100" cy="809568"/>
            </a:xfrm>
            <a:prstGeom prst="rect">
              <a:avLst/>
            </a:prstGeom>
          </p:spPr>
        </p:pic>
        <p:sp>
          <p:nvSpPr>
            <p:cNvPr id="43" name="TextBox 42">
              <a:extLst>
                <a:ext uri="{FF2B5EF4-FFF2-40B4-BE49-F238E27FC236}">
                  <a16:creationId xmlns:a16="http://schemas.microsoft.com/office/drawing/2014/main" id="{61B32471-8766-5EDA-16E3-1AA8B53F39C9}"/>
                </a:ext>
              </a:extLst>
            </p:cNvPr>
            <p:cNvSpPr txBox="1"/>
            <p:nvPr/>
          </p:nvSpPr>
          <p:spPr>
            <a:xfrm>
              <a:off x="4095055" y="1996350"/>
              <a:ext cx="2419343" cy="584775"/>
            </a:xfrm>
            <a:prstGeom prst="rect">
              <a:avLst/>
            </a:prstGeom>
            <a:noFill/>
          </p:spPr>
          <p:txBody>
            <a:bodyPr wrap="square" rtlCol="0">
              <a:spAutoFit/>
              <a:scene3d>
                <a:camera prst="orthographicFront"/>
                <a:lightRig rig="threePt" dir="t">
                  <a:rot lat="0" lon="0" rev="1200000"/>
                </a:lightRig>
              </a:scene3d>
              <a:sp3d>
                <a:bevelT w="25400" h="254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75">
                    <a:noFill/>
                    <a:prstDash val="solid"/>
                  </a:ln>
                  <a:blipFill dpi="0" rotWithShape="1">
                    <a:blip r:embed="rId4">
                      <a:extLst>
                        <a:ext uri="{28A0092B-C50C-407E-A947-70E740481C1C}">
                          <a14:useLocalDpi xmlns:a14="http://schemas.microsoft.com/office/drawing/2010/main" val="0"/>
                        </a:ext>
                      </a:extLst>
                    </a:blip>
                    <a:srcRect/>
                    <a:stretch>
                      <a:fillRect/>
                    </a:stretch>
                  </a:blipFill>
                  <a:effectLst>
                    <a:glow rad="152400">
                      <a:prstClr val="white"/>
                    </a:glow>
                    <a:innerShdw>
                      <a:prstClr val="black"/>
                    </a:innerShdw>
                  </a:effectLst>
                  <a:uLnTx/>
                  <a:uFillTx/>
                  <a:latin typeface="Cambria" panose="02040503050406030204" pitchFamily="18" charset="0"/>
                  <a:ea typeface="Cambria" panose="02040503050406030204" pitchFamily="18" charset="0"/>
                </a:rPr>
                <a:t>TIẾNG VIỆT</a:t>
              </a:r>
            </a:p>
          </p:txBody>
        </p:sp>
      </p:grpSp>
      <p:pic>
        <p:nvPicPr>
          <p:cNvPr id="2" name="Picture 1">
            <a:extLst>
              <a:ext uri="{FF2B5EF4-FFF2-40B4-BE49-F238E27FC236}">
                <a16:creationId xmlns:a16="http://schemas.microsoft.com/office/drawing/2014/main" id="{B368C43E-648E-DA2A-71D7-B35C2C850D5E}"/>
              </a:ext>
            </a:extLst>
          </p:cNvPr>
          <p:cNvPicPr>
            <a:picLocks noChangeAspect="1"/>
          </p:cNvPicPr>
          <p:nvPr/>
        </p:nvPicPr>
        <p:blipFill>
          <a:blip r:embed="rId6"/>
          <a:stretch>
            <a:fillRect/>
          </a:stretch>
        </p:blipFill>
        <p:spPr>
          <a:xfrm>
            <a:off x="2678152" y="2704268"/>
            <a:ext cx="6401355" cy="1609483"/>
          </a:xfrm>
          <a:prstGeom prst="rect">
            <a:avLst/>
          </a:prstGeom>
        </p:spPr>
      </p:pic>
    </p:spTree>
    <p:extLst>
      <p:ext uri="{BB962C8B-B14F-4D97-AF65-F5344CB8AC3E}">
        <p14:creationId xmlns:p14="http://schemas.microsoft.com/office/powerpoint/2010/main" val="2964389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25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9"/>
                                        </p:tgtEl>
                                        <p:attrNameLst>
                                          <p:attrName>ppt_y</p:attrName>
                                        </p:attrNameLst>
                                      </p:cBhvr>
                                      <p:tavLst>
                                        <p:tav tm="0">
                                          <p:val>
                                            <p:strVal val="#ppt_y"/>
                                          </p:val>
                                        </p:tav>
                                        <p:tav tm="100000">
                                          <p:val>
                                            <p:strVal val="#ppt_y"/>
                                          </p:val>
                                        </p:tav>
                                      </p:tavLst>
                                    </p:anim>
                                    <p:anim calcmode="lin" valueType="num">
                                      <p:cBhvr>
                                        <p:cTn id="15"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9"/>
                                        </p:tgtEl>
                                      </p:cBhvr>
                                    </p:animEffect>
                                  </p:childTnLst>
                                  <p:subTnLst>
                                    <p:audio>
                                      <p:cMediaNode>
                                        <p:cTn display="0" masterRel="sameClick">
                                          <p:stCondLst>
                                            <p:cond evt="begin" delay="0">
                                              <p:tn val="11"/>
                                            </p:cond>
                                          </p:stCondLst>
                                          <p:endCondLst>
                                            <p:cond evt="onStopAudio" delay="0">
                                              <p:tgtEl>
                                                <p:sldTgt/>
                                              </p:tgtEl>
                                            </p:cond>
                                          </p:endCondLst>
                                        </p:cTn>
                                        <p:tgtEl>
                                          <p:sndTgt r:embed="rId2" name="giai-điệu-thần-tiên.wav"/>
                                        </p:tgtEl>
                                      </p:cMediaNode>
                                    </p:audio>
                                  </p:subTnLst>
                                </p:cTn>
                              </p:par>
                            </p:childTnLst>
                          </p:cTn>
                        </p:par>
                        <p:par>
                          <p:cTn id="18" fill="hold">
                            <p:stCondLst>
                              <p:cond delay="2150"/>
                            </p:stCondLst>
                            <p:childTnLst>
                              <p:par>
                                <p:cTn id="19" presetID="12" presetClass="entr" presetSubtype="2"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750"/>
                                        <p:tgtEl>
                                          <p:spTgt spid="41"/>
                                        </p:tgtEl>
                                        <p:attrNameLst>
                                          <p:attrName>ppt_x</p:attrName>
                                        </p:attrNameLst>
                                      </p:cBhvr>
                                      <p:tavLst>
                                        <p:tav tm="0">
                                          <p:val>
                                            <p:strVal val="#ppt_x+#ppt_w*1.125000"/>
                                          </p:val>
                                        </p:tav>
                                        <p:tav tm="100000">
                                          <p:val>
                                            <p:strVal val="#ppt_x"/>
                                          </p:val>
                                        </p:tav>
                                      </p:tavLst>
                                    </p:anim>
                                    <p:animEffect transition="in" filter="wipe(left)">
                                      <p:cBhvr>
                                        <p:cTn id="22" dur="75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80E4C05-6D5E-2761-542F-E6BA24A9533D}"/>
              </a:ext>
            </a:extLst>
          </p:cNvPr>
          <p:cNvSpPr/>
          <p:nvPr/>
        </p:nvSpPr>
        <p:spPr>
          <a:xfrm>
            <a:off x="516000" y="459000"/>
            <a:ext cx="11160000" cy="5940000"/>
          </a:xfrm>
          <a:custGeom>
            <a:avLst/>
            <a:gdLst>
              <a:gd name="csX0" fmla="*/ 0 w 11160000"/>
              <a:gd name="csY0" fmla="*/ 303118 h 5940000"/>
              <a:gd name="csX1" fmla="*/ 303118 w 11160000"/>
              <a:gd name="csY1" fmla="*/ 0 h 5940000"/>
              <a:gd name="csX2" fmla="*/ 962728 w 11160000"/>
              <a:gd name="csY2" fmla="*/ 0 h 5940000"/>
              <a:gd name="csX3" fmla="*/ 1305726 w 11160000"/>
              <a:gd name="csY3" fmla="*/ 0 h 5940000"/>
              <a:gd name="csX4" fmla="*/ 1859798 w 11160000"/>
              <a:gd name="csY4" fmla="*/ 0 h 5940000"/>
              <a:gd name="csX5" fmla="*/ 2730484 w 11160000"/>
              <a:gd name="csY5" fmla="*/ 0 h 5940000"/>
              <a:gd name="csX6" fmla="*/ 3073481 w 11160000"/>
              <a:gd name="csY6" fmla="*/ 0 h 5940000"/>
              <a:gd name="csX7" fmla="*/ 3416478 w 11160000"/>
              <a:gd name="csY7" fmla="*/ 0 h 5940000"/>
              <a:gd name="csX8" fmla="*/ 3865013 w 11160000"/>
              <a:gd name="csY8" fmla="*/ 0 h 5940000"/>
              <a:gd name="csX9" fmla="*/ 4524624 w 11160000"/>
              <a:gd name="csY9" fmla="*/ 0 h 5940000"/>
              <a:gd name="csX10" fmla="*/ 5078696 w 11160000"/>
              <a:gd name="csY10" fmla="*/ 0 h 5940000"/>
              <a:gd name="csX11" fmla="*/ 5738306 w 11160000"/>
              <a:gd name="csY11" fmla="*/ 0 h 5940000"/>
              <a:gd name="csX12" fmla="*/ 6503454 w 11160000"/>
              <a:gd name="csY12" fmla="*/ 0 h 5940000"/>
              <a:gd name="csX13" fmla="*/ 7268602 w 11160000"/>
              <a:gd name="csY13" fmla="*/ 0 h 5940000"/>
              <a:gd name="csX14" fmla="*/ 7822675 w 11160000"/>
              <a:gd name="csY14" fmla="*/ 0 h 5940000"/>
              <a:gd name="csX15" fmla="*/ 8587823 w 11160000"/>
              <a:gd name="csY15" fmla="*/ 0 h 5940000"/>
              <a:gd name="csX16" fmla="*/ 9458508 w 11160000"/>
              <a:gd name="csY16" fmla="*/ 0 h 5940000"/>
              <a:gd name="csX17" fmla="*/ 10856882 w 11160000"/>
              <a:gd name="csY17" fmla="*/ 0 h 5940000"/>
              <a:gd name="csX18" fmla="*/ 11160000 w 11160000"/>
              <a:gd name="csY18" fmla="*/ 303118 h 5940000"/>
              <a:gd name="csX19" fmla="*/ 11160000 w 11160000"/>
              <a:gd name="csY19" fmla="*/ 916501 h 5940000"/>
              <a:gd name="csX20" fmla="*/ 11160000 w 11160000"/>
              <a:gd name="csY20" fmla="*/ 1476546 h 5940000"/>
              <a:gd name="csX21" fmla="*/ 11160000 w 11160000"/>
              <a:gd name="csY21" fmla="*/ 1983254 h 5940000"/>
              <a:gd name="csX22" fmla="*/ 11160000 w 11160000"/>
              <a:gd name="csY22" fmla="*/ 2756649 h 5940000"/>
              <a:gd name="csX23" fmla="*/ 11160000 w 11160000"/>
              <a:gd name="csY23" fmla="*/ 3530045 h 5940000"/>
              <a:gd name="csX24" fmla="*/ 11160000 w 11160000"/>
              <a:gd name="csY24" fmla="*/ 4303441 h 5940000"/>
              <a:gd name="csX25" fmla="*/ 11160000 w 11160000"/>
              <a:gd name="csY25" fmla="*/ 4863486 h 5940000"/>
              <a:gd name="csX26" fmla="*/ 11160000 w 11160000"/>
              <a:gd name="csY26" fmla="*/ 5636882 h 5940000"/>
              <a:gd name="csX27" fmla="*/ 10856882 w 11160000"/>
              <a:gd name="csY27" fmla="*/ 5940000 h 5940000"/>
              <a:gd name="csX28" fmla="*/ 10197272 w 11160000"/>
              <a:gd name="csY28" fmla="*/ 5940000 h 5940000"/>
              <a:gd name="csX29" fmla="*/ 9854274 w 11160000"/>
              <a:gd name="csY29" fmla="*/ 5940000 h 5940000"/>
              <a:gd name="csX30" fmla="*/ 9300202 w 11160000"/>
              <a:gd name="csY30" fmla="*/ 5940000 h 5940000"/>
              <a:gd name="csX31" fmla="*/ 8535054 w 11160000"/>
              <a:gd name="csY31" fmla="*/ 5940000 h 5940000"/>
              <a:gd name="csX32" fmla="*/ 7875444 w 11160000"/>
              <a:gd name="csY32" fmla="*/ 5940000 h 5940000"/>
              <a:gd name="csX33" fmla="*/ 7110296 w 11160000"/>
              <a:gd name="csY33" fmla="*/ 5940000 h 5940000"/>
              <a:gd name="csX34" fmla="*/ 6345148 w 11160000"/>
              <a:gd name="csY34" fmla="*/ 5940000 h 5940000"/>
              <a:gd name="csX35" fmla="*/ 5474462 w 11160000"/>
              <a:gd name="csY35" fmla="*/ 5940000 h 5940000"/>
              <a:gd name="csX36" fmla="*/ 4603777 w 11160000"/>
              <a:gd name="csY36" fmla="*/ 5940000 h 5940000"/>
              <a:gd name="csX37" fmla="*/ 4049704 w 11160000"/>
              <a:gd name="csY37" fmla="*/ 5940000 h 5940000"/>
              <a:gd name="csX38" fmla="*/ 3179019 w 11160000"/>
              <a:gd name="csY38" fmla="*/ 5940000 h 5940000"/>
              <a:gd name="csX39" fmla="*/ 2624946 w 11160000"/>
              <a:gd name="csY39" fmla="*/ 5940000 h 5940000"/>
              <a:gd name="csX40" fmla="*/ 1859798 w 11160000"/>
              <a:gd name="csY40" fmla="*/ 5940000 h 5940000"/>
              <a:gd name="csX41" fmla="*/ 1200188 w 11160000"/>
              <a:gd name="csY41" fmla="*/ 5940000 h 5940000"/>
              <a:gd name="csX42" fmla="*/ 303118 w 11160000"/>
              <a:gd name="csY42" fmla="*/ 5940000 h 5940000"/>
              <a:gd name="csX43" fmla="*/ 0 w 11160000"/>
              <a:gd name="csY43" fmla="*/ 5636882 h 5940000"/>
              <a:gd name="csX44" fmla="*/ 0 w 11160000"/>
              <a:gd name="csY44" fmla="*/ 4863486 h 5940000"/>
              <a:gd name="csX45" fmla="*/ 0 w 11160000"/>
              <a:gd name="csY45" fmla="*/ 4356779 h 5940000"/>
              <a:gd name="csX46" fmla="*/ 0 w 11160000"/>
              <a:gd name="csY46" fmla="*/ 3743396 h 5940000"/>
              <a:gd name="csX47" fmla="*/ 0 w 11160000"/>
              <a:gd name="csY47" fmla="*/ 3130013 h 5940000"/>
              <a:gd name="csX48" fmla="*/ 0 w 11160000"/>
              <a:gd name="csY48" fmla="*/ 2569968 h 5940000"/>
              <a:gd name="csX49" fmla="*/ 0 w 11160000"/>
              <a:gd name="csY49" fmla="*/ 1849910 h 5940000"/>
              <a:gd name="csX50" fmla="*/ 0 w 11160000"/>
              <a:gd name="csY50" fmla="*/ 1129851 h 5940000"/>
              <a:gd name="csX51" fmla="*/ 0 w 11160000"/>
              <a:gd name="csY51" fmla="*/ 303118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6C119320-D2A0-92C4-81CC-A0D97C9E617E}"/>
              </a:ext>
            </a:extLst>
          </p:cNvPr>
          <p:cNvGrpSpPr/>
          <p:nvPr/>
        </p:nvGrpSpPr>
        <p:grpSpPr>
          <a:xfrm>
            <a:off x="515999" y="0"/>
            <a:ext cx="3952587" cy="1044000"/>
            <a:chOff x="515999" y="0"/>
            <a:chExt cx="3952587" cy="1044000"/>
          </a:xfrm>
        </p:grpSpPr>
        <p:sp>
          <p:nvSpPr>
            <p:cNvPr id="17" name="Rectangle: Rounded Corners 16">
              <a:extLst>
                <a:ext uri="{FF2B5EF4-FFF2-40B4-BE49-F238E27FC236}">
                  <a16:creationId xmlns:a16="http://schemas.microsoft.com/office/drawing/2014/main" id="{CBBE2349-EC40-C228-40A2-3AF88EBD5A74}"/>
                </a:ext>
              </a:extLst>
            </p:cNvPr>
            <p:cNvSpPr/>
            <p:nvPr/>
          </p:nvSpPr>
          <p:spPr>
            <a:xfrm>
              <a:off x="652586" y="458999"/>
              <a:ext cx="3816000" cy="574473"/>
            </a:xfrm>
            <a:custGeom>
              <a:avLst/>
              <a:gdLst>
                <a:gd name="csX0" fmla="*/ 0 w 3816000"/>
                <a:gd name="csY0" fmla="*/ 82942 h 574473"/>
                <a:gd name="csX1" fmla="*/ 82942 w 3816000"/>
                <a:gd name="csY1" fmla="*/ 0 h 574473"/>
                <a:gd name="csX2" fmla="*/ 3733058 w 3816000"/>
                <a:gd name="csY2" fmla="*/ 0 h 574473"/>
                <a:gd name="csX3" fmla="*/ 3816000 w 3816000"/>
                <a:gd name="csY3" fmla="*/ 82942 h 574473"/>
                <a:gd name="csX4" fmla="*/ 3816000 w 3816000"/>
                <a:gd name="csY4" fmla="*/ 491531 h 574473"/>
                <a:gd name="csX5" fmla="*/ 3733058 w 3816000"/>
                <a:gd name="csY5" fmla="*/ 574473 h 574473"/>
                <a:gd name="csX6" fmla="*/ 82942 w 3816000"/>
                <a:gd name="csY6" fmla="*/ 574473 h 574473"/>
                <a:gd name="csX7" fmla="*/ 0 w 3816000"/>
                <a:gd name="csY7" fmla="*/ 491531 h 574473"/>
                <a:gd name="csX8" fmla="*/ 0 w 3816000"/>
                <a:gd name="csY8" fmla="*/ 82942 h 5744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816000" h="574473" fill="none" extrusionOk="0">
                  <a:moveTo>
                    <a:pt x="0" y="82942"/>
                  </a:moveTo>
                  <a:cubicBezTo>
                    <a:pt x="-4220" y="31159"/>
                    <a:pt x="29000" y="2771"/>
                    <a:pt x="82942" y="0"/>
                  </a:cubicBezTo>
                  <a:cubicBezTo>
                    <a:pt x="1090189" y="-92351"/>
                    <a:pt x="3196886" y="104030"/>
                    <a:pt x="3733058" y="0"/>
                  </a:cubicBezTo>
                  <a:cubicBezTo>
                    <a:pt x="3777008" y="2172"/>
                    <a:pt x="3819811" y="29465"/>
                    <a:pt x="3816000" y="82942"/>
                  </a:cubicBezTo>
                  <a:cubicBezTo>
                    <a:pt x="3807915" y="244919"/>
                    <a:pt x="3802797" y="382450"/>
                    <a:pt x="3816000" y="491531"/>
                  </a:cubicBezTo>
                  <a:cubicBezTo>
                    <a:pt x="3815626" y="542904"/>
                    <a:pt x="3773905" y="567011"/>
                    <a:pt x="3733058" y="574473"/>
                  </a:cubicBezTo>
                  <a:cubicBezTo>
                    <a:pt x="3044412" y="437847"/>
                    <a:pt x="486423" y="565650"/>
                    <a:pt x="82942" y="574473"/>
                  </a:cubicBezTo>
                  <a:cubicBezTo>
                    <a:pt x="37508" y="567174"/>
                    <a:pt x="2781" y="542620"/>
                    <a:pt x="0" y="491531"/>
                  </a:cubicBezTo>
                  <a:cubicBezTo>
                    <a:pt x="24640" y="405180"/>
                    <a:pt x="-27775" y="183803"/>
                    <a:pt x="0" y="82942"/>
                  </a:cubicBezTo>
                  <a:close/>
                </a:path>
                <a:path w="3816000" h="574473" stroke="0" extrusionOk="0">
                  <a:moveTo>
                    <a:pt x="0" y="82942"/>
                  </a:moveTo>
                  <a:cubicBezTo>
                    <a:pt x="148" y="37911"/>
                    <a:pt x="32618" y="-6924"/>
                    <a:pt x="82942" y="0"/>
                  </a:cubicBezTo>
                  <a:cubicBezTo>
                    <a:pt x="1635438" y="-168373"/>
                    <a:pt x="2702039" y="-141978"/>
                    <a:pt x="3733058" y="0"/>
                  </a:cubicBezTo>
                  <a:cubicBezTo>
                    <a:pt x="3777402" y="1693"/>
                    <a:pt x="3818644" y="35760"/>
                    <a:pt x="3816000" y="82942"/>
                  </a:cubicBezTo>
                  <a:cubicBezTo>
                    <a:pt x="3802215" y="283589"/>
                    <a:pt x="3779465" y="429706"/>
                    <a:pt x="3816000" y="491531"/>
                  </a:cubicBezTo>
                  <a:cubicBezTo>
                    <a:pt x="3812089" y="543285"/>
                    <a:pt x="3783490" y="577198"/>
                    <a:pt x="3733058" y="574473"/>
                  </a:cubicBezTo>
                  <a:cubicBezTo>
                    <a:pt x="2154016" y="662374"/>
                    <a:pt x="127033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9AA"/>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3B1EF6AC-2D05-A0D1-15EA-F715632B85BE}"/>
                </a:ext>
              </a:extLst>
            </p:cNvPr>
            <p:cNvSpPr txBox="1"/>
            <p:nvPr/>
          </p:nvSpPr>
          <p:spPr>
            <a:xfrm>
              <a:off x="1918549" y="397669"/>
              <a:ext cx="24248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Cùng ôn tập</a:t>
              </a:r>
              <a:endParaRPr kumimoji="0" lang="en-US" sz="32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endParaRPr>
            </a:p>
          </p:txBody>
        </p:sp>
        <p:pic>
          <p:nvPicPr>
            <p:cNvPr id="19" name="Picture 18" descr="A snail on a leaf&#10;&#10;Description automatically generated with low confidence">
              <a:extLst>
                <a:ext uri="{FF2B5EF4-FFF2-40B4-BE49-F238E27FC236}">
                  <a16:creationId xmlns:a16="http://schemas.microsoft.com/office/drawing/2014/main" id="{BBE27DFE-774E-2B03-493D-641B4514131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920" t="27737" r="-1"/>
            <a:stretch/>
          </p:blipFill>
          <p:spPr>
            <a:xfrm flipH="1">
              <a:off x="515999" y="0"/>
              <a:ext cx="1402550" cy="1044000"/>
            </a:xfrm>
            <a:prstGeom prst="rect">
              <a:avLst/>
            </a:prstGeom>
          </p:spPr>
        </p:pic>
      </p:grpSp>
      <p:grpSp>
        <p:nvGrpSpPr>
          <p:cNvPr id="37" name="Group 36">
            <a:extLst>
              <a:ext uri="{FF2B5EF4-FFF2-40B4-BE49-F238E27FC236}">
                <a16:creationId xmlns:a16="http://schemas.microsoft.com/office/drawing/2014/main" id="{9838C62E-C30E-D7A0-BCC5-16A23771FCDC}"/>
              </a:ext>
            </a:extLst>
          </p:cNvPr>
          <p:cNvGrpSpPr/>
          <p:nvPr/>
        </p:nvGrpSpPr>
        <p:grpSpPr>
          <a:xfrm rot="20810244">
            <a:off x="5533227" y="106810"/>
            <a:ext cx="3044096" cy="3312000"/>
            <a:chOff x="6135169" y="458999"/>
            <a:chExt cx="3044096" cy="3312000"/>
          </a:xfrm>
        </p:grpSpPr>
        <p:pic>
          <p:nvPicPr>
            <p:cNvPr id="35" name="Picture 34">
              <a:extLst>
                <a:ext uri="{FF2B5EF4-FFF2-40B4-BE49-F238E27FC236}">
                  <a16:creationId xmlns:a16="http://schemas.microsoft.com/office/drawing/2014/main" id="{64E3BD0E-9201-1ACB-CCBA-35F6EBF72339}"/>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135169" y="458999"/>
              <a:ext cx="3044096" cy="3312000"/>
            </a:xfrm>
            <a:prstGeom prst="rect">
              <a:avLst/>
            </a:prstGeom>
          </p:spPr>
        </p:pic>
        <p:sp>
          <p:nvSpPr>
            <p:cNvPr id="36" name="TextBox 35">
              <a:extLst>
                <a:ext uri="{FF2B5EF4-FFF2-40B4-BE49-F238E27FC236}">
                  <a16:creationId xmlns:a16="http://schemas.microsoft.com/office/drawing/2014/main" id="{0193A50C-9959-88F3-D879-7BEFF423EBFC}"/>
                </a:ext>
              </a:extLst>
            </p:cNvPr>
            <p:cNvSpPr txBox="1"/>
            <p:nvPr/>
          </p:nvSpPr>
          <p:spPr>
            <a:xfrm rot="789756">
              <a:off x="6281765" y="1082915"/>
              <a:ext cx="2750904"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Nhắc</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lại</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chiều</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cao</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độ</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rộng</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và</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cấu</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tạo</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nét</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của</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chữ</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P001 5 hàng" panose="020B0603050302020204" pitchFamily="34" charset="0"/>
                  <a:ea typeface="+mn-ea"/>
                  <a:cs typeface="+mn-cs"/>
                </a:rPr>
                <a:t> V </a:t>
              </a:r>
            </a:p>
          </p:txBody>
        </p:sp>
      </p:grpSp>
      <p:pic>
        <p:nvPicPr>
          <p:cNvPr id="23" name="Picture 22">
            <a:extLst>
              <a:ext uri="{FF2B5EF4-FFF2-40B4-BE49-F238E27FC236}">
                <a16:creationId xmlns:a16="http://schemas.microsoft.com/office/drawing/2014/main" id="{9F240775-87A1-05D8-0AFF-6E0C7B59679E}"/>
              </a:ext>
            </a:extLst>
          </p:cNvPr>
          <p:cNvPicPr>
            <a:picLocks noChangeAspect="1"/>
          </p:cNvPicPr>
          <p:nvPr/>
        </p:nvPicPr>
        <p:blipFill>
          <a:blip r:embed="rId6"/>
          <a:stretch>
            <a:fillRect/>
          </a:stretch>
        </p:blipFill>
        <p:spPr>
          <a:xfrm>
            <a:off x="8420024" y="1791000"/>
            <a:ext cx="2215936" cy="4608000"/>
          </a:xfrm>
          <a:prstGeom prst="rect">
            <a:avLst/>
          </a:prstGeom>
        </p:spPr>
      </p:pic>
      <p:pic>
        <p:nvPicPr>
          <p:cNvPr id="12" name="Picture 11">
            <a:extLst>
              <a:ext uri="{FF2B5EF4-FFF2-40B4-BE49-F238E27FC236}">
                <a16:creationId xmlns:a16="http://schemas.microsoft.com/office/drawing/2014/main" id="{7576CDD8-6254-47D6-B7BA-3F2B86D632B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367501" y="1994667"/>
            <a:ext cx="3711297" cy="3944997"/>
          </a:xfrm>
          <a:prstGeom prst="rect">
            <a:avLst/>
          </a:prstGeom>
        </p:spPr>
      </p:pic>
    </p:spTree>
    <p:extLst>
      <p:ext uri="{BB962C8B-B14F-4D97-AF65-F5344CB8AC3E}">
        <p14:creationId xmlns:p14="http://schemas.microsoft.com/office/powerpoint/2010/main" val="291087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2" presetClass="entr" presetSubtype="4" fill="hold" nodeType="afterEffect" p14:presetBounceEnd="40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40000">
                                          <p:cBhvr additive="base">
                                            <p:cTn id="11"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uỷn.wav"/>
                                            </p:tgtEl>
                                          </p:cMediaNode>
                                        </p:audio>
                                      </p:sub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8" name="uỷn.wav"/>
                                            </p:tgtEl>
                                          </p:cMediaNode>
                                        </p:audio>
                                      </p:sub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barn(inVertical)">
                                          <p:cBhvr>
                                            <p:cTn id="21" dur="500"/>
                                            <p:tgtEl>
                                              <p:spTgt spid="1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barn(inVertical)">
                                          <p:cBhvr>
                                            <p:cTn id="2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80E4C05-6D5E-2761-542F-E6BA24A9533D}"/>
              </a:ext>
            </a:extLst>
          </p:cNvPr>
          <p:cNvSpPr/>
          <p:nvPr/>
        </p:nvSpPr>
        <p:spPr>
          <a:xfrm>
            <a:off x="516000" y="459000"/>
            <a:ext cx="11160000" cy="5940000"/>
          </a:xfrm>
          <a:custGeom>
            <a:avLst/>
            <a:gdLst>
              <a:gd name="csX0" fmla="*/ 0 w 11160000"/>
              <a:gd name="csY0" fmla="*/ 303118 h 5940000"/>
              <a:gd name="csX1" fmla="*/ 303118 w 11160000"/>
              <a:gd name="csY1" fmla="*/ 0 h 5940000"/>
              <a:gd name="csX2" fmla="*/ 962728 w 11160000"/>
              <a:gd name="csY2" fmla="*/ 0 h 5940000"/>
              <a:gd name="csX3" fmla="*/ 1305726 w 11160000"/>
              <a:gd name="csY3" fmla="*/ 0 h 5940000"/>
              <a:gd name="csX4" fmla="*/ 1859798 w 11160000"/>
              <a:gd name="csY4" fmla="*/ 0 h 5940000"/>
              <a:gd name="csX5" fmla="*/ 2730484 w 11160000"/>
              <a:gd name="csY5" fmla="*/ 0 h 5940000"/>
              <a:gd name="csX6" fmla="*/ 3073481 w 11160000"/>
              <a:gd name="csY6" fmla="*/ 0 h 5940000"/>
              <a:gd name="csX7" fmla="*/ 3416478 w 11160000"/>
              <a:gd name="csY7" fmla="*/ 0 h 5940000"/>
              <a:gd name="csX8" fmla="*/ 3865013 w 11160000"/>
              <a:gd name="csY8" fmla="*/ 0 h 5940000"/>
              <a:gd name="csX9" fmla="*/ 4524624 w 11160000"/>
              <a:gd name="csY9" fmla="*/ 0 h 5940000"/>
              <a:gd name="csX10" fmla="*/ 5078696 w 11160000"/>
              <a:gd name="csY10" fmla="*/ 0 h 5940000"/>
              <a:gd name="csX11" fmla="*/ 5738306 w 11160000"/>
              <a:gd name="csY11" fmla="*/ 0 h 5940000"/>
              <a:gd name="csX12" fmla="*/ 6503454 w 11160000"/>
              <a:gd name="csY12" fmla="*/ 0 h 5940000"/>
              <a:gd name="csX13" fmla="*/ 7268602 w 11160000"/>
              <a:gd name="csY13" fmla="*/ 0 h 5940000"/>
              <a:gd name="csX14" fmla="*/ 7822675 w 11160000"/>
              <a:gd name="csY14" fmla="*/ 0 h 5940000"/>
              <a:gd name="csX15" fmla="*/ 8587823 w 11160000"/>
              <a:gd name="csY15" fmla="*/ 0 h 5940000"/>
              <a:gd name="csX16" fmla="*/ 9458508 w 11160000"/>
              <a:gd name="csY16" fmla="*/ 0 h 5940000"/>
              <a:gd name="csX17" fmla="*/ 10856882 w 11160000"/>
              <a:gd name="csY17" fmla="*/ 0 h 5940000"/>
              <a:gd name="csX18" fmla="*/ 11160000 w 11160000"/>
              <a:gd name="csY18" fmla="*/ 303118 h 5940000"/>
              <a:gd name="csX19" fmla="*/ 11160000 w 11160000"/>
              <a:gd name="csY19" fmla="*/ 916501 h 5940000"/>
              <a:gd name="csX20" fmla="*/ 11160000 w 11160000"/>
              <a:gd name="csY20" fmla="*/ 1476546 h 5940000"/>
              <a:gd name="csX21" fmla="*/ 11160000 w 11160000"/>
              <a:gd name="csY21" fmla="*/ 1983254 h 5940000"/>
              <a:gd name="csX22" fmla="*/ 11160000 w 11160000"/>
              <a:gd name="csY22" fmla="*/ 2756649 h 5940000"/>
              <a:gd name="csX23" fmla="*/ 11160000 w 11160000"/>
              <a:gd name="csY23" fmla="*/ 3530045 h 5940000"/>
              <a:gd name="csX24" fmla="*/ 11160000 w 11160000"/>
              <a:gd name="csY24" fmla="*/ 4303441 h 5940000"/>
              <a:gd name="csX25" fmla="*/ 11160000 w 11160000"/>
              <a:gd name="csY25" fmla="*/ 4863486 h 5940000"/>
              <a:gd name="csX26" fmla="*/ 11160000 w 11160000"/>
              <a:gd name="csY26" fmla="*/ 5636882 h 5940000"/>
              <a:gd name="csX27" fmla="*/ 10856882 w 11160000"/>
              <a:gd name="csY27" fmla="*/ 5940000 h 5940000"/>
              <a:gd name="csX28" fmla="*/ 10197272 w 11160000"/>
              <a:gd name="csY28" fmla="*/ 5940000 h 5940000"/>
              <a:gd name="csX29" fmla="*/ 9854274 w 11160000"/>
              <a:gd name="csY29" fmla="*/ 5940000 h 5940000"/>
              <a:gd name="csX30" fmla="*/ 9300202 w 11160000"/>
              <a:gd name="csY30" fmla="*/ 5940000 h 5940000"/>
              <a:gd name="csX31" fmla="*/ 8535054 w 11160000"/>
              <a:gd name="csY31" fmla="*/ 5940000 h 5940000"/>
              <a:gd name="csX32" fmla="*/ 7875444 w 11160000"/>
              <a:gd name="csY32" fmla="*/ 5940000 h 5940000"/>
              <a:gd name="csX33" fmla="*/ 7110296 w 11160000"/>
              <a:gd name="csY33" fmla="*/ 5940000 h 5940000"/>
              <a:gd name="csX34" fmla="*/ 6345148 w 11160000"/>
              <a:gd name="csY34" fmla="*/ 5940000 h 5940000"/>
              <a:gd name="csX35" fmla="*/ 5474462 w 11160000"/>
              <a:gd name="csY35" fmla="*/ 5940000 h 5940000"/>
              <a:gd name="csX36" fmla="*/ 4603777 w 11160000"/>
              <a:gd name="csY36" fmla="*/ 5940000 h 5940000"/>
              <a:gd name="csX37" fmla="*/ 4049704 w 11160000"/>
              <a:gd name="csY37" fmla="*/ 5940000 h 5940000"/>
              <a:gd name="csX38" fmla="*/ 3179019 w 11160000"/>
              <a:gd name="csY38" fmla="*/ 5940000 h 5940000"/>
              <a:gd name="csX39" fmla="*/ 2624946 w 11160000"/>
              <a:gd name="csY39" fmla="*/ 5940000 h 5940000"/>
              <a:gd name="csX40" fmla="*/ 1859798 w 11160000"/>
              <a:gd name="csY40" fmla="*/ 5940000 h 5940000"/>
              <a:gd name="csX41" fmla="*/ 1200188 w 11160000"/>
              <a:gd name="csY41" fmla="*/ 5940000 h 5940000"/>
              <a:gd name="csX42" fmla="*/ 303118 w 11160000"/>
              <a:gd name="csY42" fmla="*/ 5940000 h 5940000"/>
              <a:gd name="csX43" fmla="*/ 0 w 11160000"/>
              <a:gd name="csY43" fmla="*/ 5636882 h 5940000"/>
              <a:gd name="csX44" fmla="*/ 0 w 11160000"/>
              <a:gd name="csY44" fmla="*/ 4863486 h 5940000"/>
              <a:gd name="csX45" fmla="*/ 0 w 11160000"/>
              <a:gd name="csY45" fmla="*/ 4356779 h 5940000"/>
              <a:gd name="csX46" fmla="*/ 0 w 11160000"/>
              <a:gd name="csY46" fmla="*/ 3743396 h 5940000"/>
              <a:gd name="csX47" fmla="*/ 0 w 11160000"/>
              <a:gd name="csY47" fmla="*/ 3130013 h 5940000"/>
              <a:gd name="csX48" fmla="*/ 0 w 11160000"/>
              <a:gd name="csY48" fmla="*/ 2569968 h 5940000"/>
              <a:gd name="csX49" fmla="*/ 0 w 11160000"/>
              <a:gd name="csY49" fmla="*/ 1849910 h 5940000"/>
              <a:gd name="csX50" fmla="*/ 0 w 11160000"/>
              <a:gd name="csY50" fmla="*/ 1129851 h 5940000"/>
              <a:gd name="csX51" fmla="*/ 0 w 11160000"/>
              <a:gd name="csY51" fmla="*/ 303118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ea typeface="+mn-ea"/>
              <a:cs typeface="+mn-cs"/>
            </a:endParaRPr>
          </a:p>
        </p:txBody>
      </p:sp>
      <p:grpSp>
        <p:nvGrpSpPr>
          <p:cNvPr id="16" name="Group 15">
            <a:extLst>
              <a:ext uri="{FF2B5EF4-FFF2-40B4-BE49-F238E27FC236}">
                <a16:creationId xmlns:a16="http://schemas.microsoft.com/office/drawing/2014/main" id="{6C119320-D2A0-92C4-81CC-A0D97C9E617E}"/>
              </a:ext>
            </a:extLst>
          </p:cNvPr>
          <p:cNvGrpSpPr/>
          <p:nvPr/>
        </p:nvGrpSpPr>
        <p:grpSpPr>
          <a:xfrm>
            <a:off x="515999" y="0"/>
            <a:ext cx="4513200" cy="1044000"/>
            <a:chOff x="515999" y="0"/>
            <a:chExt cx="4513200" cy="1044000"/>
          </a:xfrm>
        </p:grpSpPr>
        <p:sp>
          <p:nvSpPr>
            <p:cNvPr id="17" name="Rectangle: Rounded Corners 16">
              <a:extLst>
                <a:ext uri="{FF2B5EF4-FFF2-40B4-BE49-F238E27FC236}">
                  <a16:creationId xmlns:a16="http://schemas.microsoft.com/office/drawing/2014/main" id="{CBBE2349-EC40-C228-40A2-3AF88EBD5A74}"/>
                </a:ext>
              </a:extLst>
            </p:cNvPr>
            <p:cNvSpPr/>
            <p:nvPr/>
          </p:nvSpPr>
          <p:spPr>
            <a:xfrm>
              <a:off x="652586" y="458999"/>
              <a:ext cx="4176000" cy="574473"/>
            </a:xfrm>
            <a:custGeom>
              <a:avLst/>
              <a:gdLst>
                <a:gd name="csX0" fmla="*/ 0 w 4176000"/>
                <a:gd name="csY0" fmla="*/ 82942 h 574473"/>
                <a:gd name="csX1" fmla="*/ 82942 w 4176000"/>
                <a:gd name="csY1" fmla="*/ 0 h 574473"/>
                <a:gd name="csX2" fmla="*/ 4093058 w 4176000"/>
                <a:gd name="csY2" fmla="*/ 0 h 574473"/>
                <a:gd name="csX3" fmla="*/ 4176000 w 4176000"/>
                <a:gd name="csY3" fmla="*/ 82942 h 574473"/>
                <a:gd name="csX4" fmla="*/ 4176000 w 4176000"/>
                <a:gd name="csY4" fmla="*/ 491531 h 574473"/>
                <a:gd name="csX5" fmla="*/ 4093058 w 4176000"/>
                <a:gd name="csY5" fmla="*/ 574473 h 574473"/>
                <a:gd name="csX6" fmla="*/ 82942 w 4176000"/>
                <a:gd name="csY6" fmla="*/ 574473 h 574473"/>
                <a:gd name="csX7" fmla="*/ 0 w 4176000"/>
                <a:gd name="csY7" fmla="*/ 491531 h 574473"/>
                <a:gd name="csX8" fmla="*/ 0 w 4176000"/>
                <a:gd name="csY8" fmla="*/ 82942 h 5744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176000" h="574473" fill="none" extrusionOk="0">
                  <a:moveTo>
                    <a:pt x="0" y="82942"/>
                  </a:moveTo>
                  <a:cubicBezTo>
                    <a:pt x="-4220" y="31159"/>
                    <a:pt x="29000" y="2771"/>
                    <a:pt x="82942" y="0"/>
                  </a:cubicBezTo>
                  <a:cubicBezTo>
                    <a:pt x="2077204" y="-92351"/>
                    <a:pt x="3624535" y="104030"/>
                    <a:pt x="4093058" y="0"/>
                  </a:cubicBezTo>
                  <a:cubicBezTo>
                    <a:pt x="4137008" y="2172"/>
                    <a:pt x="4179811" y="29465"/>
                    <a:pt x="4176000" y="82942"/>
                  </a:cubicBezTo>
                  <a:cubicBezTo>
                    <a:pt x="4167915" y="244919"/>
                    <a:pt x="4162797" y="382450"/>
                    <a:pt x="4176000" y="491531"/>
                  </a:cubicBezTo>
                  <a:cubicBezTo>
                    <a:pt x="4175626" y="542904"/>
                    <a:pt x="4133905" y="567011"/>
                    <a:pt x="4093058" y="574473"/>
                  </a:cubicBezTo>
                  <a:cubicBezTo>
                    <a:pt x="2298819" y="437847"/>
                    <a:pt x="1172043" y="565650"/>
                    <a:pt x="82942" y="574473"/>
                  </a:cubicBezTo>
                  <a:cubicBezTo>
                    <a:pt x="37508" y="567174"/>
                    <a:pt x="2781" y="542620"/>
                    <a:pt x="0" y="491531"/>
                  </a:cubicBezTo>
                  <a:cubicBezTo>
                    <a:pt x="24640" y="405180"/>
                    <a:pt x="-27775" y="183803"/>
                    <a:pt x="0" y="82942"/>
                  </a:cubicBezTo>
                  <a:close/>
                </a:path>
                <a:path w="4176000" h="574473" stroke="0" extrusionOk="0">
                  <a:moveTo>
                    <a:pt x="0" y="82942"/>
                  </a:moveTo>
                  <a:cubicBezTo>
                    <a:pt x="148" y="37911"/>
                    <a:pt x="32618" y="-6924"/>
                    <a:pt x="82942" y="0"/>
                  </a:cubicBezTo>
                  <a:cubicBezTo>
                    <a:pt x="1074880" y="-168373"/>
                    <a:pt x="2418476" y="-141978"/>
                    <a:pt x="4093058" y="0"/>
                  </a:cubicBezTo>
                  <a:cubicBezTo>
                    <a:pt x="4137402" y="1693"/>
                    <a:pt x="4178644" y="35760"/>
                    <a:pt x="4176000" y="82942"/>
                  </a:cubicBezTo>
                  <a:cubicBezTo>
                    <a:pt x="4162215" y="283589"/>
                    <a:pt x="4139465" y="429706"/>
                    <a:pt x="4176000" y="491531"/>
                  </a:cubicBezTo>
                  <a:cubicBezTo>
                    <a:pt x="4172089" y="543285"/>
                    <a:pt x="4143490" y="577198"/>
                    <a:pt x="4093058" y="574473"/>
                  </a:cubicBezTo>
                  <a:cubicBezTo>
                    <a:pt x="2176109" y="662374"/>
                    <a:pt x="135231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9AA"/>
                </a:solidFill>
                <a:effectLst/>
                <a:uLnTx/>
                <a:uFillTx/>
                <a:ea typeface="+mn-ea"/>
                <a:cs typeface="Arial" panose="020B0604020202020204" pitchFamily="34" charset="0"/>
              </a:endParaRPr>
            </a:p>
          </p:txBody>
        </p:sp>
        <p:sp>
          <p:nvSpPr>
            <p:cNvPr id="18" name="TextBox 17">
              <a:extLst>
                <a:ext uri="{FF2B5EF4-FFF2-40B4-BE49-F238E27FC236}">
                  <a16:creationId xmlns:a16="http://schemas.microsoft.com/office/drawing/2014/main" id="{3B1EF6AC-2D05-A0D1-15EA-F715632B85BE}"/>
                </a:ext>
              </a:extLst>
            </p:cNvPr>
            <p:cNvSpPr txBox="1"/>
            <p:nvPr/>
          </p:nvSpPr>
          <p:spPr>
            <a:xfrm>
              <a:off x="1918548" y="397669"/>
              <a:ext cx="31106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Cùng</a:t>
              </a:r>
              <a:r>
                <a:rPr kumimoji="0" lang="en-US" sz="3600" b="0"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rPr>
                <a:t> </a:t>
              </a:r>
              <a:r>
                <a:rPr kumimoji="0" lang="en-US" sz="3600" b="0"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quan</a:t>
              </a:r>
              <a:r>
                <a:rPr kumimoji="0" lang="en-US" sz="3600" b="0"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rPr>
                <a:t> </a:t>
              </a:r>
              <a:r>
                <a:rPr kumimoji="0" lang="en-US" sz="3600" b="0"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sát</a:t>
              </a:r>
              <a:endParaRPr kumimoji="0" lang="en-US" sz="3600" b="0"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endParaRPr>
            </a:p>
          </p:txBody>
        </p:sp>
        <p:pic>
          <p:nvPicPr>
            <p:cNvPr id="19" name="Picture 18" descr="A snail on a leaf&#10;&#10;Description automatically generated with low confidence">
              <a:extLst>
                <a:ext uri="{FF2B5EF4-FFF2-40B4-BE49-F238E27FC236}">
                  <a16:creationId xmlns:a16="http://schemas.microsoft.com/office/drawing/2014/main" id="{BBE27DFE-774E-2B03-493D-641B4514131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920" t="27737" r="-1"/>
            <a:stretch/>
          </p:blipFill>
          <p:spPr>
            <a:xfrm flipH="1">
              <a:off x="515999" y="0"/>
              <a:ext cx="1402550" cy="1044000"/>
            </a:xfrm>
            <a:prstGeom prst="rect">
              <a:avLst/>
            </a:prstGeom>
          </p:spPr>
        </p:pic>
      </p:grpSp>
      <p:pic>
        <p:nvPicPr>
          <p:cNvPr id="7" name="Picture 6">
            <a:extLst>
              <a:ext uri="{FF2B5EF4-FFF2-40B4-BE49-F238E27FC236}">
                <a16:creationId xmlns:a16="http://schemas.microsoft.com/office/drawing/2014/main" id="{BC27EAA6-DE7B-4D51-AA6B-2F8E468B63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28151" y="1390650"/>
            <a:ext cx="3508285" cy="3729201"/>
          </a:xfrm>
          <a:prstGeom prst="rect">
            <a:avLst/>
          </a:prstGeom>
        </p:spPr>
      </p:pic>
      <p:cxnSp>
        <p:nvCxnSpPr>
          <p:cNvPr id="9" name="Straight Arrow Connector 8">
            <a:extLst>
              <a:ext uri="{FF2B5EF4-FFF2-40B4-BE49-F238E27FC236}">
                <a16:creationId xmlns:a16="http://schemas.microsoft.com/office/drawing/2014/main" id="{A2058889-4DD3-43F7-BAAD-DEF38E3BD4CF}"/>
              </a:ext>
            </a:extLst>
          </p:cNvPr>
          <p:cNvCxnSpPr>
            <a:cxnSpLocks/>
          </p:cNvCxnSpPr>
          <p:nvPr/>
        </p:nvCxnSpPr>
        <p:spPr>
          <a:xfrm>
            <a:off x="6527236" y="2914197"/>
            <a:ext cx="0" cy="1703066"/>
          </a:xfrm>
          <a:prstGeom prst="straightConnector1">
            <a:avLst/>
          </a:prstGeom>
          <a:noFill/>
          <a:ln w="19050" cap="flat" cmpd="sng" algn="ctr">
            <a:solidFill>
              <a:srgbClr val="434343"/>
            </a:solidFill>
            <a:prstDash val="solid"/>
            <a:headEnd type="triangle"/>
            <a:tailEnd type="triangle"/>
          </a:ln>
          <a:effectLst/>
        </p:spPr>
      </p:cxnSp>
      <p:sp>
        <p:nvSpPr>
          <p:cNvPr id="10" name="Rectangle 9">
            <a:extLst>
              <a:ext uri="{FF2B5EF4-FFF2-40B4-BE49-F238E27FC236}">
                <a16:creationId xmlns:a16="http://schemas.microsoft.com/office/drawing/2014/main" id="{CD77EA30-D8EF-4BDD-ACC4-5FDBA92B5D1C}"/>
              </a:ext>
            </a:extLst>
          </p:cNvPr>
          <p:cNvSpPr/>
          <p:nvPr/>
        </p:nvSpPr>
        <p:spPr>
          <a:xfrm>
            <a:off x="4509434" y="4710183"/>
            <a:ext cx="221521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rPr>
              <a:t>2 ô </a:t>
            </a:r>
            <a:r>
              <a:rPr kumimoji="0" lang="en-US" sz="2400" b="1" i="0" u="none" strike="noStrike" kern="0" cap="none" spc="0" normalizeH="0" baseline="0" noProof="0" dirty="0" err="1">
                <a:ln>
                  <a:noFill/>
                </a:ln>
                <a:solidFill>
                  <a:srgbClr val="F95858">
                    <a:lumMod val="75000"/>
                  </a:srgbClr>
                </a:solidFill>
                <a:effectLst/>
                <a:uLnTx/>
                <a:uFillTx/>
                <a:latin typeface="Arial" panose="020B0604020202020204" pitchFamily="34" charset="0"/>
                <a:cs typeface="Arial" panose="020B0604020202020204" pitchFamily="34" charset="0"/>
                <a:sym typeface="Arial"/>
              </a:rPr>
              <a:t>ly</a:t>
            </a:r>
            <a:r>
              <a:rPr kumimoji="0" lang="en-US" sz="24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rPr>
              <a:t> </a:t>
            </a:r>
            <a:r>
              <a:rPr kumimoji="0" lang="en-US" sz="2400" b="1" i="0" u="none" strike="noStrike" kern="0" cap="none" spc="0" normalizeH="0" baseline="0" noProof="0" dirty="0" err="1">
                <a:ln>
                  <a:noFill/>
                </a:ln>
                <a:solidFill>
                  <a:srgbClr val="F95858">
                    <a:lumMod val="75000"/>
                  </a:srgbClr>
                </a:solidFill>
                <a:effectLst/>
                <a:uLnTx/>
                <a:uFillTx/>
                <a:latin typeface="Arial" panose="020B0604020202020204" pitchFamily="34" charset="0"/>
                <a:cs typeface="Arial" panose="020B0604020202020204" pitchFamily="34" charset="0"/>
                <a:sym typeface="Arial"/>
              </a:rPr>
              <a:t>rưỡi</a:t>
            </a:r>
            <a:endParaRPr kumimoji="0" lang="en-US" sz="24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endParaRPr>
          </a:p>
        </p:txBody>
      </p:sp>
      <p:cxnSp>
        <p:nvCxnSpPr>
          <p:cNvPr id="11" name="Straight Arrow Connector 10">
            <a:extLst>
              <a:ext uri="{FF2B5EF4-FFF2-40B4-BE49-F238E27FC236}">
                <a16:creationId xmlns:a16="http://schemas.microsoft.com/office/drawing/2014/main" id="{7900EDAF-31B9-4341-B9DA-E5F2C8D6B649}"/>
              </a:ext>
            </a:extLst>
          </p:cNvPr>
          <p:cNvCxnSpPr>
            <a:cxnSpLocks/>
          </p:cNvCxnSpPr>
          <p:nvPr/>
        </p:nvCxnSpPr>
        <p:spPr>
          <a:xfrm flipH="1">
            <a:off x="4625979" y="4790972"/>
            <a:ext cx="1908171" cy="0"/>
          </a:xfrm>
          <a:prstGeom prst="straightConnector1">
            <a:avLst/>
          </a:prstGeom>
          <a:noFill/>
          <a:ln w="19050" cap="flat" cmpd="sng" algn="ctr">
            <a:solidFill>
              <a:srgbClr val="434343"/>
            </a:solidFill>
            <a:prstDash val="solid"/>
            <a:headEnd type="triangle"/>
            <a:tailEnd type="triangle"/>
          </a:ln>
          <a:effectLst/>
        </p:spPr>
      </p:cxnSp>
      <p:sp>
        <p:nvSpPr>
          <p:cNvPr id="12" name="Rectangle 11">
            <a:extLst>
              <a:ext uri="{FF2B5EF4-FFF2-40B4-BE49-F238E27FC236}">
                <a16:creationId xmlns:a16="http://schemas.microsoft.com/office/drawing/2014/main" id="{D58FD508-5C67-4678-9533-D23CF02EF578}"/>
              </a:ext>
            </a:extLst>
          </p:cNvPr>
          <p:cNvSpPr/>
          <p:nvPr/>
        </p:nvSpPr>
        <p:spPr>
          <a:xfrm>
            <a:off x="6485617" y="3518906"/>
            <a:ext cx="9092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rPr>
              <a:t>2 ô </a:t>
            </a:r>
            <a:r>
              <a:rPr kumimoji="0" lang="en-US" sz="2000" b="1" i="0" u="none" strike="noStrike" kern="0" cap="none" spc="0" normalizeH="0" baseline="0" noProof="0" dirty="0" err="1">
                <a:ln>
                  <a:noFill/>
                </a:ln>
                <a:solidFill>
                  <a:srgbClr val="F95858">
                    <a:lumMod val="75000"/>
                  </a:srgbClr>
                </a:solidFill>
                <a:effectLst/>
                <a:uLnTx/>
                <a:uFillTx/>
                <a:latin typeface="Arial" panose="020B0604020202020204" pitchFamily="34" charset="0"/>
                <a:cs typeface="Arial" panose="020B0604020202020204" pitchFamily="34" charset="0"/>
                <a:sym typeface="Arial"/>
              </a:rPr>
              <a:t>ly</a:t>
            </a:r>
            <a:r>
              <a:rPr kumimoji="0" lang="en-US" sz="20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95858">
                    <a:lumMod val="75000"/>
                  </a:srgbClr>
                </a:solidFill>
                <a:effectLst/>
                <a:uLnTx/>
                <a:uFillTx/>
                <a:latin typeface="Arial" panose="020B0604020202020204" pitchFamily="34" charset="0"/>
                <a:cs typeface="Arial" panose="020B0604020202020204" pitchFamily="34" charset="0"/>
                <a:sym typeface="Arial"/>
              </a:rPr>
              <a:t>rưỡi</a:t>
            </a:r>
            <a:endParaRPr kumimoji="0" lang="en-US" sz="2000" b="1" i="0" u="none" strike="noStrike" kern="0" cap="none" spc="0" normalizeH="0" baseline="0" noProof="0" dirty="0">
              <a:ln>
                <a:noFill/>
              </a:ln>
              <a:solidFill>
                <a:srgbClr val="F95858">
                  <a:lumMod val="75000"/>
                </a:srgbClr>
              </a:solidFill>
              <a:effectLst/>
              <a:uLnTx/>
              <a:uFillTx/>
              <a:latin typeface="Arial" panose="020B0604020202020204" pitchFamily="34" charset="0"/>
              <a:cs typeface="Arial" panose="020B0604020202020204" pitchFamily="34" charset="0"/>
              <a:sym typeface="Arial"/>
            </a:endParaRPr>
          </a:p>
        </p:txBody>
      </p:sp>
      <p:grpSp>
        <p:nvGrpSpPr>
          <p:cNvPr id="13" name="Group 12">
            <a:extLst>
              <a:ext uri="{FF2B5EF4-FFF2-40B4-BE49-F238E27FC236}">
                <a16:creationId xmlns:a16="http://schemas.microsoft.com/office/drawing/2014/main" id="{937E3299-6E67-4CD4-9E9D-AC3655FADF69}"/>
              </a:ext>
            </a:extLst>
          </p:cNvPr>
          <p:cNvGrpSpPr/>
          <p:nvPr/>
        </p:nvGrpSpPr>
        <p:grpSpPr>
          <a:xfrm>
            <a:off x="619125" y="2252007"/>
            <a:ext cx="4267200" cy="954107"/>
            <a:chOff x="-1017979" y="2197159"/>
            <a:chExt cx="4267200" cy="954107"/>
          </a:xfrm>
        </p:grpSpPr>
        <p:sp>
          <p:nvSpPr>
            <p:cNvPr id="14" name="Rectangle 13">
              <a:extLst>
                <a:ext uri="{FF2B5EF4-FFF2-40B4-BE49-F238E27FC236}">
                  <a16:creationId xmlns:a16="http://schemas.microsoft.com/office/drawing/2014/main" id="{D6A71F89-EE13-419E-B780-36BBDE23886A}"/>
                </a:ext>
              </a:extLst>
            </p:cNvPr>
            <p:cNvSpPr/>
            <p:nvPr/>
          </p:nvSpPr>
          <p:spPr>
            <a:xfrm>
              <a:off x="-1017979" y="2197159"/>
              <a:ext cx="357474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solidFill>
                    <a:srgbClr val="202124"/>
                  </a:solidFill>
                  <a:latin typeface="Arial" panose="020B0604020202020204" pitchFamily="34" charset="0"/>
                  <a:cs typeface="Arial" panose="020B0604020202020204" pitchFamily="34" charset="0"/>
                </a:rPr>
                <a:t>K</a:t>
              </a:r>
              <a:r>
                <a:rPr lang="vi-VN" sz="2800" b="1" i="0" dirty="0">
                  <a:solidFill>
                    <a:srgbClr val="202124"/>
                  </a:solidFill>
                  <a:effectLst/>
                  <a:latin typeface="Arial" panose="020B0604020202020204" pitchFamily="34" charset="0"/>
                  <a:cs typeface="Arial" panose="020B0604020202020204" pitchFamily="34" charset="0"/>
                </a:rPr>
                <a:t>ết hợp nét cong trái và lượn ngang</a:t>
              </a:r>
              <a:endParaRPr kumimoji="0" lang="en-US"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p:cxnSp>
          <p:nvCxnSpPr>
            <p:cNvPr id="15" name="Straight Arrow Connector 14">
              <a:extLst>
                <a:ext uri="{FF2B5EF4-FFF2-40B4-BE49-F238E27FC236}">
                  <a16:creationId xmlns:a16="http://schemas.microsoft.com/office/drawing/2014/main" id="{A3C37F0A-A8E2-4150-B102-B2576067A361}"/>
                </a:ext>
              </a:extLst>
            </p:cNvPr>
            <p:cNvCxnSpPr>
              <a:cxnSpLocks/>
              <a:stCxn id="14" idx="3"/>
            </p:cNvCxnSpPr>
            <p:nvPr/>
          </p:nvCxnSpPr>
          <p:spPr>
            <a:xfrm>
              <a:off x="2556762" y="2674213"/>
              <a:ext cx="692459" cy="157014"/>
            </a:xfrm>
            <a:prstGeom prst="straightConnector1">
              <a:avLst/>
            </a:prstGeom>
            <a:noFill/>
            <a:ln w="9525" cap="flat" cmpd="sng" algn="ctr">
              <a:solidFill>
                <a:srgbClr val="FF0000"/>
              </a:solidFill>
              <a:prstDash val="lgDash"/>
              <a:tailEnd type="triangle"/>
            </a:ln>
            <a:effectLst/>
          </p:spPr>
        </p:cxnSp>
      </p:grpSp>
      <p:grpSp>
        <p:nvGrpSpPr>
          <p:cNvPr id="21" name="Group 20">
            <a:extLst>
              <a:ext uri="{FF2B5EF4-FFF2-40B4-BE49-F238E27FC236}">
                <a16:creationId xmlns:a16="http://schemas.microsoft.com/office/drawing/2014/main" id="{FDB936A7-0AE4-4867-A09B-1660992899A8}"/>
              </a:ext>
            </a:extLst>
          </p:cNvPr>
          <p:cNvGrpSpPr/>
          <p:nvPr/>
        </p:nvGrpSpPr>
        <p:grpSpPr>
          <a:xfrm>
            <a:off x="5276850" y="2288721"/>
            <a:ext cx="6215649" cy="1416504"/>
            <a:chOff x="3639746" y="2233873"/>
            <a:chExt cx="6215649" cy="1416504"/>
          </a:xfrm>
        </p:grpSpPr>
        <p:sp>
          <p:nvSpPr>
            <p:cNvPr id="22" name="Rectangle 21">
              <a:extLst>
                <a:ext uri="{FF2B5EF4-FFF2-40B4-BE49-F238E27FC236}">
                  <a16:creationId xmlns:a16="http://schemas.microsoft.com/office/drawing/2014/main" id="{CE070222-A265-449D-8C1C-08F3CB248260}"/>
                </a:ext>
              </a:extLst>
            </p:cNvPr>
            <p:cNvSpPr/>
            <p:nvPr/>
          </p:nvSpPr>
          <p:spPr>
            <a:xfrm>
              <a:off x="6049570" y="2233873"/>
              <a:ext cx="3805825"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solidFill>
                    <a:srgbClr val="202124"/>
                  </a:solidFill>
                  <a:latin typeface="Arial" panose="020B0604020202020204" pitchFamily="34" charset="0"/>
                  <a:cs typeface="Arial" panose="020B0604020202020204" pitchFamily="34" charset="0"/>
                </a:rPr>
                <a:t>N</a:t>
              </a:r>
              <a:r>
                <a:rPr lang="vi-VN" sz="2800" b="1" i="0" dirty="0">
                  <a:solidFill>
                    <a:srgbClr val="202124"/>
                  </a:solidFill>
                  <a:effectLst/>
                  <a:latin typeface="Arial" panose="020B0604020202020204" pitchFamily="34" charset="0"/>
                  <a:cs typeface="Arial" panose="020B0604020202020204" pitchFamily="34" charset="0"/>
                </a:rPr>
                <a:t>ét thẳng đứng, hơi lượn ở hai đầu nét lượn dọc</a:t>
              </a:r>
              <a:endParaRPr kumimoji="0" lang="en-US"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p:cxnSp>
          <p:nvCxnSpPr>
            <p:cNvPr id="23" name="Straight Arrow Connector 22">
              <a:extLst>
                <a:ext uri="{FF2B5EF4-FFF2-40B4-BE49-F238E27FC236}">
                  <a16:creationId xmlns:a16="http://schemas.microsoft.com/office/drawing/2014/main" id="{54628D3A-5F70-4088-9A18-37154FCC1B6A}"/>
                </a:ext>
              </a:extLst>
            </p:cNvPr>
            <p:cNvCxnSpPr>
              <a:cxnSpLocks/>
            </p:cNvCxnSpPr>
            <p:nvPr/>
          </p:nvCxnSpPr>
          <p:spPr>
            <a:xfrm flipH="1">
              <a:off x="3639746" y="2966361"/>
              <a:ext cx="2253691" cy="684016"/>
            </a:xfrm>
            <a:prstGeom prst="straightConnector1">
              <a:avLst/>
            </a:prstGeom>
            <a:noFill/>
            <a:ln w="9525" cap="flat" cmpd="sng" algn="ctr">
              <a:solidFill>
                <a:srgbClr val="FF0000"/>
              </a:solidFill>
              <a:prstDash val="lgDash"/>
              <a:tailEnd type="triangle"/>
            </a:ln>
            <a:effectLst/>
          </p:spPr>
        </p:cxnSp>
      </p:grpSp>
      <p:grpSp>
        <p:nvGrpSpPr>
          <p:cNvPr id="24" name="Group 23">
            <a:extLst>
              <a:ext uri="{FF2B5EF4-FFF2-40B4-BE49-F238E27FC236}">
                <a16:creationId xmlns:a16="http://schemas.microsoft.com/office/drawing/2014/main" id="{CEB01ED4-265C-449E-B0AC-35165C28B9BA}"/>
              </a:ext>
            </a:extLst>
          </p:cNvPr>
          <p:cNvGrpSpPr/>
          <p:nvPr/>
        </p:nvGrpSpPr>
        <p:grpSpPr>
          <a:xfrm>
            <a:off x="5772150" y="3924300"/>
            <a:ext cx="6110875" cy="1271153"/>
            <a:chOff x="3744521" y="1916827"/>
            <a:chExt cx="6110875" cy="1271153"/>
          </a:xfrm>
        </p:grpSpPr>
        <p:sp>
          <p:nvSpPr>
            <p:cNvPr id="25" name="Rectangle 24">
              <a:extLst>
                <a:ext uri="{FF2B5EF4-FFF2-40B4-BE49-F238E27FC236}">
                  <a16:creationId xmlns:a16="http://schemas.microsoft.com/office/drawing/2014/main" id="{07422239-0DD9-45BE-B8B0-242BA17B7D5A}"/>
                </a:ext>
              </a:extLst>
            </p:cNvPr>
            <p:cNvSpPr/>
            <p:nvPr/>
          </p:nvSpPr>
          <p:spPr>
            <a:xfrm>
              <a:off x="5735246" y="2233873"/>
              <a:ext cx="412015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dirty="0">
                  <a:solidFill>
                    <a:srgbClr val="202124"/>
                  </a:solidFill>
                  <a:effectLst/>
                  <a:latin typeface="Arial" panose="020B0604020202020204" pitchFamily="34" charset="0"/>
                  <a:cs typeface="Arial" panose="020B0604020202020204" pitchFamily="34" charset="0"/>
                </a:rPr>
                <a:t>N</a:t>
              </a:r>
              <a:r>
                <a:rPr lang="vi-VN" sz="2800" b="1" i="0" dirty="0">
                  <a:solidFill>
                    <a:srgbClr val="202124"/>
                  </a:solidFill>
                  <a:effectLst/>
                  <a:latin typeface="Arial" panose="020B0604020202020204" pitchFamily="34" charset="0"/>
                  <a:cs typeface="Arial" panose="020B0604020202020204" pitchFamily="34" charset="0"/>
                </a:rPr>
                <a:t>ét móc xuôi phải, lượn ở phía dưới</a:t>
              </a:r>
              <a:endParaRPr kumimoji="0" lang="en-US" sz="28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p:cxnSp>
          <p:nvCxnSpPr>
            <p:cNvPr id="26" name="Straight Arrow Connector 25">
              <a:extLst>
                <a:ext uri="{FF2B5EF4-FFF2-40B4-BE49-F238E27FC236}">
                  <a16:creationId xmlns:a16="http://schemas.microsoft.com/office/drawing/2014/main" id="{89A8D159-3454-4017-9421-2F7640D9809A}"/>
                </a:ext>
              </a:extLst>
            </p:cNvPr>
            <p:cNvCxnSpPr>
              <a:cxnSpLocks/>
            </p:cNvCxnSpPr>
            <p:nvPr/>
          </p:nvCxnSpPr>
          <p:spPr>
            <a:xfrm flipH="1" flipV="1">
              <a:off x="3744521" y="1916827"/>
              <a:ext cx="2148916" cy="1049534"/>
            </a:xfrm>
            <a:prstGeom prst="straightConnector1">
              <a:avLst/>
            </a:prstGeom>
            <a:noFill/>
            <a:ln w="9525" cap="flat" cmpd="sng" algn="ctr">
              <a:solidFill>
                <a:srgbClr val="FF0000"/>
              </a:solidFill>
              <a:prstDash val="lgDash"/>
              <a:tailEnd type="triangle"/>
            </a:ln>
            <a:effectLst/>
          </p:spPr>
        </p:cxnSp>
      </p:grpSp>
    </p:spTree>
    <p:extLst>
      <p:ext uri="{BB962C8B-B14F-4D97-AF65-F5344CB8AC3E}">
        <p14:creationId xmlns:p14="http://schemas.microsoft.com/office/powerpoint/2010/main" val="49656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80E4C05-6D5E-2761-542F-E6BA24A9533D}"/>
              </a:ext>
            </a:extLst>
          </p:cNvPr>
          <p:cNvSpPr/>
          <p:nvPr/>
        </p:nvSpPr>
        <p:spPr>
          <a:xfrm>
            <a:off x="516000" y="459000"/>
            <a:ext cx="11160000" cy="5940000"/>
          </a:xfrm>
          <a:custGeom>
            <a:avLst/>
            <a:gdLst>
              <a:gd name="csX0" fmla="*/ 0 w 11160000"/>
              <a:gd name="csY0" fmla="*/ 303118 h 5940000"/>
              <a:gd name="csX1" fmla="*/ 303118 w 11160000"/>
              <a:gd name="csY1" fmla="*/ 0 h 5940000"/>
              <a:gd name="csX2" fmla="*/ 962728 w 11160000"/>
              <a:gd name="csY2" fmla="*/ 0 h 5940000"/>
              <a:gd name="csX3" fmla="*/ 1305726 w 11160000"/>
              <a:gd name="csY3" fmla="*/ 0 h 5940000"/>
              <a:gd name="csX4" fmla="*/ 1859798 w 11160000"/>
              <a:gd name="csY4" fmla="*/ 0 h 5940000"/>
              <a:gd name="csX5" fmla="*/ 2730484 w 11160000"/>
              <a:gd name="csY5" fmla="*/ 0 h 5940000"/>
              <a:gd name="csX6" fmla="*/ 3073481 w 11160000"/>
              <a:gd name="csY6" fmla="*/ 0 h 5940000"/>
              <a:gd name="csX7" fmla="*/ 3416478 w 11160000"/>
              <a:gd name="csY7" fmla="*/ 0 h 5940000"/>
              <a:gd name="csX8" fmla="*/ 3865013 w 11160000"/>
              <a:gd name="csY8" fmla="*/ 0 h 5940000"/>
              <a:gd name="csX9" fmla="*/ 4524624 w 11160000"/>
              <a:gd name="csY9" fmla="*/ 0 h 5940000"/>
              <a:gd name="csX10" fmla="*/ 5078696 w 11160000"/>
              <a:gd name="csY10" fmla="*/ 0 h 5940000"/>
              <a:gd name="csX11" fmla="*/ 5738306 w 11160000"/>
              <a:gd name="csY11" fmla="*/ 0 h 5940000"/>
              <a:gd name="csX12" fmla="*/ 6503454 w 11160000"/>
              <a:gd name="csY12" fmla="*/ 0 h 5940000"/>
              <a:gd name="csX13" fmla="*/ 7268602 w 11160000"/>
              <a:gd name="csY13" fmla="*/ 0 h 5940000"/>
              <a:gd name="csX14" fmla="*/ 7822675 w 11160000"/>
              <a:gd name="csY14" fmla="*/ 0 h 5940000"/>
              <a:gd name="csX15" fmla="*/ 8587823 w 11160000"/>
              <a:gd name="csY15" fmla="*/ 0 h 5940000"/>
              <a:gd name="csX16" fmla="*/ 9458508 w 11160000"/>
              <a:gd name="csY16" fmla="*/ 0 h 5940000"/>
              <a:gd name="csX17" fmla="*/ 10856882 w 11160000"/>
              <a:gd name="csY17" fmla="*/ 0 h 5940000"/>
              <a:gd name="csX18" fmla="*/ 11160000 w 11160000"/>
              <a:gd name="csY18" fmla="*/ 303118 h 5940000"/>
              <a:gd name="csX19" fmla="*/ 11160000 w 11160000"/>
              <a:gd name="csY19" fmla="*/ 916501 h 5940000"/>
              <a:gd name="csX20" fmla="*/ 11160000 w 11160000"/>
              <a:gd name="csY20" fmla="*/ 1476546 h 5940000"/>
              <a:gd name="csX21" fmla="*/ 11160000 w 11160000"/>
              <a:gd name="csY21" fmla="*/ 1983254 h 5940000"/>
              <a:gd name="csX22" fmla="*/ 11160000 w 11160000"/>
              <a:gd name="csY22" fmla="*/ 2756649 h 5940000"/>
              <a:gd name="csX23" fmla="*/ 11160000 w 11160000"/>
              <a:gd name="csY23" fmla="*/ 3530045 h 5940000"/>
              <a:gd name="csX24" fmla="*/ 11160000 w 11160000"/>
              <a:gd name="csY24" fmla="*/ 4303441 h 5940000"/>
              <a:gd name="csX25" fmla="*/ 11160000 w 11160000"/>
              <a:gd name="csY25" fmla="*/ 4863486 h 5940000"/>
              <a:gd name="csX26" fmla="*/ 11160000 w 11160000"/>
              <a:gd name="csY26" fmla="*/ 5636882 h 5940000"/>
              <a:gd name="csX27" fmla="*/ 10856882 w 11160000"/>
              <a:gd name="csY27" fmla="*/ 5940000 h 5940000"/>
              <a:gd name="csX28" fmla="*/ 10197272 w 11160000"/>
              <a:gd name="csY28" fmla="*/ 5940000 h 5940000"/>
              <a:gd name="csX29" fmla="*/ 9854274 w 11160000"/>
              <a:gd name="csY29" fmla="*/ 5940000 h 5940000"/>
              <a:gd name="csX30" fmla="*/ 9300202 w 11160000"/>
              <a:gd name="csY30" fmla="*/ 5940000 h 5940000"/>
              <a:gd name="csX31" fmla="*/ 8535054 w 11160000"/>
              <a:gd name="csY31" fmla="*/ 5940000 h 5940000"/>
              <a:gd name="csX32" fmla="*/ 7875444 w 11160000"/>
              <a:gd name="csY32" fmla="*/ 5940000 h 5940000"/>
              <a:gd name="csX33" fmla="*/ 7110296 w 11160000"/>
              <a:gd name="csY33" fmla="*/ 5940000 h 5940000"/>
              <a:gd name="csX34" fmla="*/ 6345148 w 11160000"/>
              <a:gd name="csY34" fmla="*/ 5940000 h 5940000"/>
              <a:gd name="csX35" fmla="*/ 5474462 w 11160000"/>
              <a:gd name="csY35" fmla="*/ 5940000 h 5940000"/>
              <a:gd name="csX36" fmla="*/ 4603777 w 11160000"/>
              <a:gd name="csY36" fmla="*/ 5940000 h 5940000"/>
              <a:gd name="csX37" fmla="*/ 4049704 w 11160000"/>
              <a:gd name="csY37" fmla="*/ 5940000 h 5940000"/>
              <a:gd name="csX38" fmla="*/ 3179019 w 11160000"/>
              <a:gd name="csY38" fmla="*/ 5940000 h 5940000"/>
              <a:gd name="csX39" fmla="*/ 2624946 w 11160000"/>
              <a:gd name="csY39" fmla="*/ 5940000 h 5940000"/>
              <a:gd name="csX40" fmla="*/ 1859798 w 11160000"/>
              <a:gd name="csY40" fmla="*/ 5940000 h 5940000"/>
              <a:gd name="csX41" fmla="*/ 1200188 w 11160000"/>
              <a:gd name="csY41" fmla="*/ 5940000 h 5940000"/>
              <a:gd name="csX42" fmla="*/ 303118 w 11160000"/>
              <a:gd name="csY42" fmla="*/ 5940000 h 5940000"/>
              <a:gd name="csX43" fmla="*/ 0 w 11160000"/>
              <a:gd name="csY43" fmla="*/ 5636882 h 5940000"/>
              <a:gd name="csX44" fmla="*/ 0 w 11160000"/>
              <a:gd name="csY44" fmla="*/ 4863486 h 5940000"/>
              <a:gd name="csX45" fmla="*/ 0 w 11160000"/>
              <a:gd name="csY45" fmla="*/ 4356779 h 5940000"/>
              <a:gd name="csX46" fmla="*/ 0 w 11160000"/>
              <a:gd name="csY46" fmla="*/ 3743396 h 5940000"/>
              <a:gd name="csX47" fmla="*/ 0 w 11160000"/>
              <a:gd name="csY47" fmla="*/ 3130013 h 5940000"/>
              <a:gd name="csX48" fmla="*/ 0 w 11160000"/>
              <a:gd name="csY48" fmla="*/ 2569968 h 5940000"/>
              <a:gd name="csX49" fmla="*/ 0 w 11160000"/>
              <a:gd name="csY49" fmla="*/ 1849910 h 5940000"/>
              <a:gd name="csX50" fmla="*/ 0 w 11160000"/>
              <a:gd name="csY50" fmla="*/ 1129851 h 5940000"/>
              <a:gd name="csX51" fmla="*/ 0 w 11160000"/>
              <a:gd name="csY51" fmla="*/ 303118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6C119320-D2A0-92C4-81CC-A0D97C9E617E}"/>
              </a:ext>
            </a:extLst>
          </p:cNvPr>
          <p:cNvGrpSpPr/>
          <p:nvPr/>
        </p:nvGrpSpPr>
        <p:grpSpPr>
          <a:xfrm>
            <a:off x="516000" y="22901"/>
            <a:ext cx="3952586" cy="1044000"/>
            <a:chOff x="516000" y="22901"/>
            <a:chExt cx="3952586" cy="1044000"/>
          </a:xfrm>
        </p:grpSpPr>
        <p:sp>
          <p:nvSpPr>
            <p:cNvPr id="17" name="Rectangle: Rounded Corners 16">
              <a:extLst>
                <a:ext uri="{FF2B5EF4-FFF2-40B4-BE49-F238E27FC236}">
                  <a16:creationId xmlns:a16="http://schemas.microsoft.com/office/drawing/2014/main" id="{CBBE2349-EC40-C228-40A2-3AF88EBD5A74}"/>
                </a:ext>
              </a:extLst>
            </p:cNvPr>
            <p:cNvSpPr/>
            <p:nvPr/>
          </p:nvSpPr>
          <p:spPr>
            <a:xfrm>
              <a:off x="652586" y="458999"/>
              <a:ext cx="3816000" cy="574473"/>
            </a:xfrm>
            <a:custGeom>
              <a:avLst/>
              <a:gdLst>
                <a:gd name="csX0" fmla="*/ 0 w 3816000"/>
                <a:gd name="csY0" fmla="*/ 82942 h 574473"/>
                <a:gd name="csX1" fmla="*/ 82942 w 3816000"/>
                <a:gd name="csY1" fmla="*/ 0 h 574473"/>
                <a:gd name="csX2" fmla="*/ 3733058 w 3816000"/>
                <a:gd name="csY2" fmla="*/ 0 h 574473"/>
                <a:gd name="csX3" fmla="*/ 3816000 w 3816000"/>
                <a:gd name="csY3" fmla="*/ 82942 h 574473"/>
                <a:gd name="csX4" fmla="*/ 3816000 w 3816000"/>
                <a:gd name="csY4" fmla="*/ 491531 h 574473"/>
                <a:gd name="csX5" fmla="*/ 3733058 w 3816000"/>
                <a:gd name="csY5" fmla="*/ 574473 h 574473"/>
                <a:gd name="csX6" fmla="*/ 82942 w 3816000"/>
                <a:gd name="csY6" fmla="*/ 574473 h 574473"/>
                <a:gd name="csX7" fmla="*/ 0 w 3816000"/>
                <a:gd name="csY7" fmla="*/ 491531 h 574473"/>
                <a:gd name="csX8" fmla="*/ 0 w 3816000"/>
                <a:gd name="csY8" fmla="*/ 82942 h 5744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816000" h="574473" fill="none" extrusionOk="0">
                  <a:moveTo>
                    <a:pt x="0" y="82942"/>
                  </a:moveTo>
                  <a:cubicBezTo>
                    <a:pt x="-4220" y="31159"/>
                    <a:pt x="29000" y="2771"/>
                    <a:pt x="82942" y="0"/>
                  </a:cubicBezTo>
                  <a:cubicBezTo>
                    <a:pt x="1090189" y="-92351"/>
                    <a:pt x="3196886" y="104030"/>
                    <a:pt x="3733058" y="0"/>
                  </a:cubicBezTo>
                  <a:cubicBezTo>
                    <a:pt x="3777008" y="2172"/>
                    <a:pt x="3819811" y="29465"/>
                    <a:pt x="3816000" y="82942"/>
                  </a:cubicBezTo>
                  <a:cubicBezTo>
                    <a:pt x="3807915" y="244919"/>
                    <a:pt x="3802797" y="382450"/>
                    <a:pt x="3816000" y="491531"/>
                  </a:cubicBezTo>
                  <a:cubicBezTo>
                    <a:pt x="3815626" y="542904"/>
                    <a:pt x="3773905" y="567011"/>
                    <a:pt x="3733058" y="574473"/>
                  </a:cubicBezTo>
                  <a:cubicBezTo>
                    <a:pt x="3044412" y="437847"/>
                    <a:pt x="486423" y="565650"/>
                    <a:pt x="82942" y="574473"/>
                  </a:cubicBezTo>
                  <a:cubicBezTo>
                    <a:pt x="37508" y="567174"/>
                    <a:pt x="2781" y="542620"/>
                    <a:pt x="0" y="491531"/>
                  </a:cubicBezTo>
                  <a:cubicBezTo>
                    <a:pt x="24640" y="405180"/>
                    <a:pt x="-27775" y="183803"/>
                    <a:pt x="0" y="82942"/>
                  </a:cubicBezTo>
                  <a:close/>
                </a:path>
                <a:path w="3816000" h="574473" stroke="0" extrusionOk="0">
                  <a:moveTo>
                    <a:pt x="0" y="82942"/>
                  </a:moveTo>
                  <a:cubicBezTo>
                    <a:pt x="148" y="37911"/>
                    <a:pt x="32618" y="-6924"/>
                    <a:pt x="82942" y="0"/>
                  </a:cubicBezTo>
                  <a:cubicBezTo>
                    <a:pt x="1635438" y="-168373"/>
                    <a:pt x="2702039" y="-141978"/>
                    <a:pt x="3733058" y="0"/>
                  </a:cubicBezTo>
                  <a:cubicBezTo>
                    <a:pt x="3777402" y="1693"/>
                    <a:pt x="3818644" y="35760"/>
                    <a:pt x="3816000" y="82942"/>
                  </a:cubicBezTo>
                  <a:cubicBezTo>
                    <a:pt x="3802215" y="283589"/>
                    <a:pt x="3779465" y="429706"/>
                    <a:pt x="3816000" y="491531"/>
                  </a:cubicBezTo>
                  <a:cubicBezTo>
                    <a:pt x="3812089" y="543285"/>
                    <a:pt x="3783490" y="577198"/>
                    <a:pt x="3733058" y="574473"/>
                  </a:cubicBezTo>
                  <a:cubicBezTo>
                    <a:pt x="2154016" y="662374"/>
                    <a:pt x="127033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9AA"/>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3B1EF6AC-2D05-A0D1-15EA-F715632B85BE}"/>
                </a:ext>
              </a:extLst>
            </p:cNvPr>
            <p:cNvSpPr txBox="1"/>
            <p:nvPr/>
          </p:nvSpPr>
          <p:spPr>
            <a:xfrm>
              <a:off x="1918549" y="397669"/>
              <a:ext cx="24248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Cùng ôn tập</a:t>
              </a:r>
              <a:endParaRPr kumimoji="0" lang="en-US" sz="28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endParaRPr>
            </a:p>
          </p:txBody>
        </p:sp>
        <p:pic>
          <p:nvPicPr>
            <p:cNvPr id="19" name="Picture 18" descr="A snail on a leaf&#10;&#10;Description automatically generated with low confidence">
              <a:extLst>
                <a:ext uri="{FF2B5EF4-FFF2-40B4-BE49-F238E27FC236}">
                  <a16:creationId xmlns:a16="http://schemas.microsoft.com/office/drawing/2014/main" id="{BBE27DFE-774E-2B03-493D-641B4514131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920" t="27737" r="-1"/>
            <a:stretch/>
          </p:blipFill>
          <p:spPr>
            <a:xfrm flipH="1">
              <a:off x="516000" y="22901"/>
              <a:ext cx="1402550" cy="1044000"/>
            </a:xfrm>
            <a:prstGeom prst="rect">
              <a:avLst/>
            </a:prstGeom>
          </p:spPr>
        </p:pic>
      </p:grpSp>
      <p:grpSp>
        <p:nvGrpSpPr>
          <p:cNvPr id="37" name="Group 36">
            <a:extLst>
              <a:ext uri="{FF2B5EF4-FFF2-40B4-BE49-F238E27FC236}">
                <a16:creationId xmlns:a16="http://schemas.microsoft.com/office/drawing/2014/main" id="{9838C62E-C30E-D7A0-BCC5-16A23771FCDC}"/>
              </a:ext>
            </a:extLst>
          </p:cNvPr>
          <p:cNvGrpSpPr/>
          <p:nvPr/>
        </p:nvGrpSpPr>
        <p:grpSpPr>
          <a:xfrm rot="20810244">
            <a:off x="5561788" y="105804"/>
            <a:ext cx="3044096" cy="3312000"/>
            <a:chOff x="6163209" y="464523"/>
            <a:chExt cx="3044096" cy="3312000"/>
          </a:xfrm>
        </p:grpSpPr>
        <p:pic>
          <p:nvPicPr>
            <p:cNvPr id="35" name="Picture 34">
              <a:extLst>
                <a:ext uri="{FF2B5EF4-FFF2-40B4-BE49-F238E27FC236}">
                  <a16:creationId xmlns:a16="http://schemas.microsoft.com/office/drawing/2014/main" id="{64E3BD0E-9201-1ACB-CCBA-35F6EBF7233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163209" y="464523"/>
              <a:ext cx="3044096" cy="3312000"/>
            </a:xfrm>
            <a:prstGeom prst="rect">
              <a:avLst/>
            </a:prstGeom>
          </p:spPr>
        </p:pic>
        <p:sp>
          <p:nvSpPr>
            <p:cNvPr id="36" name="TextBox 35">
              <a:extLst>
                <a:ext uri="{FF2B5EF4-FFF2-40B4-BE49-F238E27FC236}">
                  <a16:creationId xmlns:a16="http://schemas.microsoft.com/office/drawing/2014/main" id="{0193A50C-9959-88F3-D879-7BEFF423EBFC}"/>
                </a:ext>
              </a:extLst>
            </p:cNvPr>
            <p:cNvSpPr txBox="1"/>
            <p:nvPr/>
          </p:nvSpPr>
          <p:spPr>
            <a:xfrm rot="789756">
              <a:off x="6281765" y="1082915"/>
              <a:ext cx="2750904"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Nhắc</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lại</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chiều</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cao</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độ</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rộng</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và</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cấu</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tạo</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nét</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của</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chữ</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P001 5 hàng" panose="020B0603050302020204" pitchFamily="34" charset="0"/>
                  <a:ea typeface="+mn-ea"/>
                  <a:cs typeface="+mn-cs"/>
                </a:rPr>
                <a:t> X</a:t>
              </a:r>
            </a:p>
          </p:txBody>
        </p:sp>
      </p:grpSp>
      <p:pic>
        <p:nvPicPr>
          <p:cNvPr id="23" name="Picture 22">
            <a:extLst>
              <a:ext uri="{FF2B5EF4-FFF2-40B4-BE49-F238E27FC236}">
                <a16:creationId xmlns:a16="http://schemas.microsoft.com/office/drawing/2014/main" id="{9F240775-87A1-05D8-0AFF-6E0C7B59679E}"/>
              </a:ext>
            </a:extLst>
          </p:cNvPr>
          <p:cNvPicPr>
            <a:picLocks noChangeAspect="1"/>
          </p:cNvPicPr>
          <p:nvPr/>
        </p:nvPicPr>
        <p:blipFill>
          <a:blip r:embed="rId6"/>
          <a:stretch>
            <a:fillRect/>
          </a:stretch>
        </p:blipFill>
        <p:spPr>
          <a:xfrm>
            <a:off x="8420024" y="1791000"/>
            <a:ext cx="2215936" cy="4608000"/>
          </a:xfrm>
          <a:prstGeom prst="rect">
            <a:avLst/>
          </a:prstGeom>
        </p:spPr>
      </p:pic>
      <p:pic>
        <p:nvPicPr>
          <p:cNvPr id="11" name="Picture 10">
            <a:extLst>
              <a:ext uri="{FF2B5EF4-FFF2-40B4-BE49-F238E27FC236}">
                <a16:creationId xmlns:a16="http://schemas.microsoft.com/office/drawing/2014/main" id="{EBB89B5F-9A01-44EE-AB4C-158FB6860A2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91593" y="1573755"/>
            <a:ext cx="3804282" cy="4040260"/>
          </a:xfrm>
          <a:prstGeom prst="rect">
            <a:avLst/>
          </a:prstGeom>
        </p:spPr>
      </p:pic>
    </p:spTree>
    <p:extLst>
      <p:ext uri="{BB962C8B-B14F-4D97-AF65-F5344CB8AC3E}">
        <p14:creationId xmlns:p14="http://schemas.microsoft.com/office/powerpoint/2010/main" val="296868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0000">
                                          <p:cBhvr additive="base">
                                            <p:cTn id="7"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80E4C05-6D5E-2761-542F-E6BA24A9533D}"/>
              </a:ext>
            </a:extLst>
          </p:cNvPr>
          <p:cNvSpPr/>
          <p:nvPr/>
        </p:nvSpPr>
        <p:spPr>
          <a:xfrm>
            <a:off x="516000" y="459000"/>
            <a:ext cx="11160000" cy="5940000"/>
          </a:xfrm>
          <a:custGeom>
            <a:avLst/>
            <a:gdLst>
              <a:gd name="csX0" fmla="*/ 0 w 11160000"/>
              <a:gd name="csY0" fmla="*/ 303118 h 5940000"/>
              <a:gd name="csX1" fmla="*/ 303118 w 11160000"/>
              <a:gd name="csY1" fmla="*/ 0 h 5940000"/>
              <a:gd name="csX2" fmla="*/ 962728 w 11160000"/>
              <a:gd name="csY2" fmla="*/ 0 h 5940000"/>
              <a:gd name="csX3" fmla="*/ 1305726 w 11160000"/>
              <a:gd name="csY3" fmla="*/ 0 h 5940000"/>
              <a:gd name="csX4" fmla="*/ 1859798 w 11160000"/>
              <a:gd name="csY4" fmla="*/ 0 h 5940000"/>
              <a:gd name="csX5" fmla="*/ 2730484 w 11160000"/>
              <a:gd name="csY5" fmla="*/ 0 h 5940000"/>
              <a:gd name="csX6" fmla="*/ 3073481 w 11160000"/>
              <a:gd name="csY6" fmla="*/ 0 h 5940000"/>
              <a:gd name="csX7" fmla="*/ 3416478 w 11160000"/>
              <a:gd name="csY7" fmla="*/ 0 h 5940000"/>
              <a:gd name="csX8" fmla="*/ 3865013 w 11160000"/>
              <a:gd name="csY8" fmla="*/ 0 h 5940000"/>
              <a:gd name="csX9" fmla="*/ 4524624 w 11160000"/>
              <a:gd name="csY9" fmla="*/ 0 h 5940000"/>
              <a:gd name="csX10" fmla="*/ 5078696 w 11160000"/>
              <a:gd name="csY10" fmla="*/ 0 h 5940000"/>
              <a:gd name="csX11" fmla="*/ 5738306 w 11160000"/>
              <a:gd name="csY11" fmla="*/ 0 h 5940000"/>
              <a:gd name="csX12" fmla="*/ 6503454 w 11160000"/>
              <a:gd name="csY12" fmla="*/ 0 h 5940000"/>
              <a:gd name="csX13" fmla="*/ 7268602 w 11160000"/>
              <a:gd name="csY13" fmla="*/ 0 h 5940000"/>
              <a:gd name="csX14" fmla="*/ 7822675 w 11160000"/>
              <a:gd name="csY14" fmla="*/ 0 h 5940000"/>
              <a:gd name="csX15" fmla="*/ 8587823 w 11160000"/>
              <a:gd name="csY15" fmla="*/ 0 h 5940000"/>
              <a:gd name="csX16" fmla="*/ 9458508 w 11160000"/>
              <a:gd name="csY16" fmla="*/ 0 h 5940000"/>
              <a:gd name="csX17" fmla="*/ 10856882 w 11160000"/>
              <a:gd name="csY17" fmla="*/ 0 h 5940000"/>
              <a:gd name="csX18" fmla="*/ 11160000 w 11160000"/>
              <a:gd name="csY18" fmla="*/ 303118 h 5940000"/>
              <a:gd name="csX19" fmla="*/ 11160000 w 11160000"/>
              <a:gd name="csY19" fmla="*/ 916501 h 5940000"/>
              <a:gd name="csX20" fmla="*/ 11160000 w 11160000"/>
              <a:gd name="csY20" fmla="*/ 1476546 h 5940000"/>
              <a:gd name="csX21" fmla="*/ 11160000 w 11160000"/>
              <a:gd name="csY21" fmla="*/ 1983254 h 5940000"/>
              <a:gd name="csX22" fmla="*/ 11160000 w 11160000"/>
              <a:gd name="csY22" fmla="*/ 2756649 h 5940000"/>
              <a:gd name="csX23" fmla="*/ 11160000 w 11160000"/>
              <a:gd name="csY23" fmla="*/ 3530045 h 5940000"/>
              <a:gd name="csX24" fmla="*/ 11160000 w 11160000"/>
              <a:gd name="csY24" fmla="*/ 4303441 h 5940000"/>
              <a:gd name="csX25" fmla="*/ 11160000 w 11160000"/>
              <a:gd name="csY25" fmla="*/ 4863486 h 5940000"/>
              <a:gd name="csX26" fmla="*/ 11160000 w 11160000"/>
              <a:gd name="csY26" fmla="*/ 5636882 h 5940000"/>
              <a:gd name="csX27" fmla="*/ 10856882 w 11160000"/>
              <a:gd name="csY27" fmla="*/ 5940000 h 5940000"/>
              <a:gd name="csX28" fmla="*/ 10197272 w 11160000"/>
              <a:gd name="csY28" fmla="*/ 5940000 h 5940000"/>
              <a:gd name="csX29" fmla="*/ 9854274 w 11160000"/>
              <a:gd name="csY29" fmla="*/ 5940000 h 5940000"/>
              <a:gd name="csX30" fmla="*/ 9300202 w 11160000"/>
              <a:gd name="csY30" fmla="*/ 5940000 h 5940000"/>
              <a:gd name="csX31" fmla="*/ 8535054 w 11160000"/>
              <a:gd name="csY31" fmla="*/ 5940000 h 5940000"/>
              <a:gd name="csX32" fmla="*/ 7875444 w 11160000"/>
              <a:gd name="csY32" fmla="*/ 5940000 h 5940000"/>
              <a:gd name="csX33" fmla="*/ 7110296 w 11160000"/>
              <a:gd name="csY33" fmla="*/ 5940000 h 5940000"/>
              <a:gd name="csX34" fmla="*/ 6345148 w 11160000"/>
              <a:gd name="csY34" fmla="*/ 5940000 h 5940000"/>
              <a:gd name="csX35" fmla="*/ 5474462 w 11160000"/>
              <a:gd name="csY35" fmla="*/ 5940000 h 5940000"/>
              <a:gd name="csX36" fmla="*/ 4603777 w 11160000"/>
              <a:gd name="csY36" fmla="*/ 5940000 h 5940000"/>
              <a:gd name="csX37" fmla="*/ 4049704 w 11160000"/>
              <a:gd name="csY37" fmla="*/ 5940000 h 5940000"/>
              <a:gd name="csX38" fmla="*/ 3179019 w 11160000"/>
              <a:gd name="csY38" fmla="*/ 5940000 h 5940000"/>
              <a:gd name="csX39" fmla="*/ 2624946 w 11160000"/>
              <a:gd name="csY39" fmla="*/ 5940000 h 5940000"/>
              <a:gd name="csX40" fmla="*/ 1859798 w 11160000"/>
              <a:gd name="csY40" fmla="*/ 5940000 h 5940000"/>
              <a:gd name="csX41" fmla="*/ 1200188 w 11160000"/>
              <a:gd name="csY41" fmla="*/ 5940000 h 5940000"/>
              <a:gd name="csX42" fmla="*/ 303118 w 11160000"/>
              <a:gd name="csY42" fmla="*/ 5940000 h 5940000"/>
              <a:gd name="csX43" fmla="*/ 0 w 11160000"/>
              <a:gd name="csY43" fmla="*/ 5636882 h 5940000"/>
              <a:gd name="csX44" fmla="*/ 0 w 11160000"/>
              <a:gd name="csY44" fmla="*/ 4863486 h 5940000"/>
              <a:gd name="csX45" fmla="*/ 0 w 11160000"/>
              <a:gd name="csY45" fmla="*/ 4356779 h 5940000"/>
              <a:gd name="csX46" fmla="*/ 0 w 11160000"/>
              <a:gd name="csY46" fmla="*/ 3743396 h 5940000"/>
              <a:gd name="csX47" fmla="*/ 0 w 11160000"/>
              <a:gd name="csY47" fmla="*/ 3130013 h 5940000"/>
              <a:gd name="csX48" fmla="*/ 0 w 11160000"/>
              <a:gd name="csY48" fmla="*/ 2569968 h 5940000"/>
              <a:gd name="csX49" fmla="*/ 0 w 11160000"/>
              <a:gd name="csY49" fmla="*/ 1849910 h 5940000"/>
              <a:gd name="csX50" fmla="*/ 0 w 11160000"/>
              <a:gd name="csY50" fmla="*/ 1129851 h 5940000"/>
              <a:gd name="csX51" fmla="*/ 0 w 11160000"/>
              <a:gd name="csY51" fmla="*/ 303118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ea typeface="+mn-ea"/>
              <a:cs typeface="+mn-cs"/>
            </a:endParaRPr>
          </a:p>
        </p:txBody>
      </p:sp>
      <p:pic>
        <p:nvPicPr>
          <p:cNvPr id="24" name="Picture 23">
            <a:extLst>
              <a:ext uri="{FF2B5EF4-FFF2-40B4-BE49-F238E27FC236}">
                <a16:creationId xmlns:a16="http://schemas.microsoft.com/office/drawing/2014/main" id="{7E5418FE-2D04-4BEA-80CC-B6B78E8429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98540" y="1228725"/>
            <a:ext cx="3800136" cy="4035857"/>
          </a:xfrm>
          <a:prstGeom prst="rect">
            <a:avLst/>
          </a:prstGeom>
        </p:spPr>
      </p:pic>
      <p:grpSp>
        <p:nvGrpSpPr>
          <p:cNvPr id="16" name="Group 15">
            <a:extLst>
              <a:ext uri="{FF2B5EF4-FFF2-40B4-BE49-F238E27FC236}">
                <a16:creationId xmlns:a16="http://schemas.microsoft.com/office/drawing/2014/main" id="{6C119320-D2A0-92C4-81CC-A0D97C9E617E}"/>
              </a:ext>
            </a:extLst>
          </p:cNvPr>
          <p:cNvGrpSpPr/>
          <p:nvPr/>
        </p:nvGrpSpPr>
        <p:grpSpPr>
          <a:xfrm>
            <a:off x="515999" y="0"/>
            <a:ext cx="4312587" cy="1044000"/>
            <a:chOff x="515999" y="0"/>
            <a:chExt cx="4312587" cy="1044000"/>
          </a:xfrm>
        </p:grpSpPr>
        <p:sp>
          <p:nvSpPr>
            <p:cNvPr id="17" name="Rectangle: Rounded Corners 16">
              <a:extLst>
                <a:ext uri="{FF2B5EF4-FFF2-40B4-BE49-F238E27FC236}">
                  <a16:creationId xmlns:a16="http://schemas.microsoft.com/office/drawing/2014/main" id="{CBBE2349-EC40-C228-40A2-3AF88EBD5A74}"/>
                </a:ext>
              </a:extLst>
            </p:cNvPr>
            <p:cNvSpPr/>
            <p:nvPr/>
          </p:nvSpPr>
          <p:spPr>
            <a:xfrm>
              <a:off x="652586" y="458999"/>
              <a:ext cx="4176000" cy="574473"/>
            </a:xfrm>
            <a:custGeom>
              <a:avLst/>
              <a:gdLst>
                <a:gd name="csX0" fmla="*/ 0 w 4176000"/>
                <a:gd name="csY0" fmla="*/ 82942 h 574473"/>
                <a:gd name="csX1" fmla="*/ 82942 w 4176000"/>
                <a:gd name="csY1" fmla="*/ 0 h 574473"/>
                <a:gd name="csX2" fmla="*/ 4093058 w 4176000"/>
                <a:gd name="csY2" fmla="*/ 0 h 574473"/>
                <a:gd name="csX3" fmla="*/ 4176000 w 4176000"/>
                <a:gd name="csY3" fmla="*/ 82942 h 574473"/>
                <a:gd name="csX4" fmla="*/ 4176000 w 4176000"/>
                <a:gd name="csY4" fmla="*/ 491531 h 574473"/>
                <a:gd name="csX5" fmla="*/ 4093058 w 4176000"/>
                <a:gd name="csY5" fmla="*/ 574473 h 574473"/>
                <a:gd name="csX6" fmla="*/ 82942 w 4176000"/>
                <a:gd name="csY6" fmla="*/ 574473 h 574473"/>
                <a:gd name="csX7" fmla="*/ 0 w 4176000"/>
                <a:gd name="csY7" fmla="*/ 491531 h 574473"/>
                <a:gd name="csX8" fmla="*/ 0 w 4176000"/>
                <a:gd name="csY8" fmla="*/ 82942 h 5744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176000" h="574473" fill="none" extrusionOk="0">
                  <a:moveTo>
                    <a:pt x="0" y="82942"/>
                  </a:moveTo>
                  <a:cubicBezTo>
                    <a:pt x="-4220" y="31159"/>
                    <a:pt x="29000" y="2771"/>
                    <a:pt x="82942" y="0"/>
                  </a:cubicBezTo>
                  <a:cubicBezTo>
                    <a:pt x="2077204" y="-92351"/>
                    <a:pt x="3624535" y="104030"/>
                    <a:pt x="4093058" y="0"/>
                  </a:cubicBezTo>
                  <a:cubicBezTo>
                    <a:pt x="4137008" y="2172"/>
                    <a:pt x="4179811" y="29465"/>
                    <a:pt x="4176000" y="82942"/>
                  </a:cubicBezTo>
                  <a:cubicBezTo>
                    <a:pt x="4167915" y="244919"/>
                    <a:pt x="4162797" y="382450"/>
                    <a:pt x="4176000" y="491531"/>
                  </a:cubicBezTo>
                  <a:cubicBezTo>
                    <a:pt x="4175626" y="542904"/>
                    <a:pt x="4133905" y="567011"/>
                    <a:pt x="4093058" y="574473"/>
                  </a:cubicBezTo>
                  <a:cubicBezTo>
                    <a:pt x="2298819" y="437847"/>
                    <a:pt x="1172043" y="565650"/>
                    <a:pt x="82942" y="574473"/>
                  </a:cubicBezTo>
                  <a:cubicBezTo>
                    <a:pt x="37508" y="567174"/>
                    <a:pt x="2781" y="542620"/>
                    <a:pt x="0" y="491531"/>
                  </a:cubicBezTo>
                  <a:cubicBezTo>
                    <a:pt x="24640" y="405180"/>
                    <a:pt x="-27775" y="183803"/>
                    <a:pt x="0" y="82942"/>
                  </a:cubicBezTo>
                  <a:close/>
                </a:path>
                <a:path w="4176000" h="574473" stroke="0" extrusionOk="0">
                  <a:moveTo>
                    <a:pt x="0" y="82942"/>
                  </a:moveTo>
                  <a:cubicBezTo>
                    <a:pt x="148" y="37911"/>
                    <a:pt x="32618" y="-6924"/>
                    <a:pt x="82942" y="0"/>
                  </a:cubicBezTo>
                  <a:cubicBezTo>
                    <a:pt x="1074880" y="-168373"/>
                    <a:pt x="2418476" y="-141978"/>
                    <a:pt x="4093058" y="0"/>
                  </a:cubicBezTo>
                  <a:cubicBezTo>
                    <a:pt x="4137402" y="1693"/>
                    <a:pt x="4178644" y="35760"/>
                    <a:pt x="4176000" y="82942"/>
                  </a:cubicBezTo>
                  <a:cubicBezTo>
                    <a:pt x="4162215" y="283589"/>
                    <a:pt x="4139465" y="429706"/>
                    <a:pt x="4176000" y="491531"/>
                  </a:cubicBezTo>
                  <a:cubicBezTo>
                    <a:pt x="4172089" y="543285"/>
                    <a:pt x="4143490" y="577198"/>
                    <a:pt x="4093058" y="574473"/>
                  </a:cubicBezTo>
                  <a:cubicBezTo>
                    <a:pt x="2176109" y="662374"/>
                    <a:pt x="135231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9AA"/>
                </a:solidFill>
                <a:effectLst/>
                <a:uLnTx/>
                <a:uFillTx/>
                <a:ea typeface="+mn-ea"/>
                <a:cs typeface="Arial" panose="020B0604020202020204" pitchFamily="34" charset="0"/>
              </a:endParaRPr>
            </a:p>
          </p:txBody>
        </p:sp>
        <p:sp>
          <p:nvSpPr>
            <p:cNvPr id="18" name="TextBox 17">
              <a:extLst>
                <a:ext uri="{FF2B5EF4-FFF2-40B4-BE49-F238E27FC236}">
                  <a16:creationId xmlns:a16="http://schemas.microsoft.com/office/drawing/2014/main" id="{3B1EF6AC-2D05-A0D1-15EA-F715632B85BE}"/>
                </a:ext>
              </a:extLst>
            </p:cNvPr>
            <p:cNvSpPr txBox="1"/>
            <p:nvPr/>
          </p:nvSpPr>
          <p:spPr>
            <a:xfrm>
              <a:off x="1918549" y="397669"/>
              <a:ext cx="27201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Cùng</a:t>
              </a:r>
              <a:r>
                <a:rPr kumimoji="0" lang="en-US" sz="3200" b="1"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rPr>
                <a:t> </a:t>
              </a:r>
              <a:r>
                <a:rPr kumimoji="0" lang="en-US" sz="3200" b="1"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quan</a:t>
              </a:r>
              <a:r>
                <a:rPr kumimoji="0" lang="en-US" sz="3200" b="1"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rPr>
                <a:t> </a:t>
              </a:r>
              <a:r>
                <a:rPr kumimoji="0" lang="en-US" sz="3200" b="1" i="0" u="none" strike="noStrike" kern="1200" cap="none" spc="0" normalizeH="0" baseline="0" noProof="0" dirty="0" err="1">
                  <a:ln w="0"/>
                  <a:solidFill>
                    <a:srgbClr val="4C7716"/>
                  </a:solidFill>
                  <a:effectLst/>
                  <a:uLnTx/>
                  <a:uFillTx/>
                  <a:ea typeface="LNTH-LuoLuoNotangYuanTi 1" pitchFamily="2" charset="-128"/>
                  <a:cs typeface="Arial" panose="020B0604020202020204" pitchFamily="34" charset="0"/>
                </a:rPr>
                <a:t>sát</a:t>
              </a:r>
              <a:endParaRPr kumimoji="0" lang="en-US" sz="3200" b="1" i="0" u="none" strike="noStrike" kern="1200" cap="none" spc="0" normalizeH="0" baseline="0" noProof="0" dirty="0">
                <a:ln w="0"/>
                <a:solidFill>
                  <a:srgbClr val="4C7716"/>
                </a:solidFill>
                <a:effectLst/>
                <a:uLnTx/>
                <a:uFillTx/>
                <a:ea typeface="LNTH-LuoLuoNotangYuanTi 1" pitchFamily="2" charset="-128"/>
                <a:cs typeface="Arial" panose="020B0604020202020204" pitchFamily="34" charset="0"/>
              </a:endParaRPr>
            </a:p>
          </p:txBody>
        </p:sp>
        <p:pic>
          <p:nvPicPr>
            <p:cNvPr id="19" name="Picture 18" descr="A snail on a leaf&#10;&#10;Description automatically generated with low confidence">
              <a:extLst>
                <a:ext uri="{FF2B5EF4-FFF2-40B4-BE49-F238E27FC236}">
                  <a16:creationId xmlns:a16="http://schemas.microsoft.com/office/drawing/2014/main" id="{BBE27DFE-774E-2B03-493D-641B4514131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920" t="27737" r="-1"/>
            <a:stretch/>
          </p:blipFill>
          <p:spPr>
            <a:xfrm flipH="1">
              <a:off x="515999" y="0"/>
              <a:ext cx="1402550" cy="1044000"/>
            </a:xfrm>
            <a:prstGeom prst="rect">
              <a:avLst/>
            </a:prstGeom>
          </p:spPr>
        </p:pic>
      </p:grpSp>
      <p:cxnSp>
        <p:nvCxnSpPr>
          <p:cNvPr id="8" name="Straight Arrow Connector 7">
            <a:extLst>
              <a:ext uri="{FF2B5EF4-FFF2-40B4-BE49-F238E27FC236}">
                <a16:creationId xmlns:a16="http://schemas.microsoft.com/office/drawing/2014/main" id="{FFD183D7-73D4-49FA-AEBA-43188FA5D917}"/>
              </a:ext>
            </a:extLst>
          </p:cNvPr>
          <p:cNvCxnSpPr>
            <a:cxnSpLocks/>
          </p:cNvCxnSpPr>
          <p:nvPr/>
        </p:nvCxnSpPr>
        <p:spPr>
          <a:xfrm>
            <a:off x="6065120" y="2809875"/>
            <a:ext cx="0" cy="1972677"/>
          </a:xfrm>
          <a:prstGeom prst="straightConnector1">
            <a:avLst/>
          </a:prstGeom>
          <a:ln w="28575">
            <a:solidFill>
              <a:schemeClr val="tx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1DC53A1-B632-4F74-8107-D47F8C8D9113}"/>
              </a:ext>
            </a:extLst>
          </p:cNvPr>
          <p:cNvSpPr/>
          <p:nvPr/>
        </p:nvSpPr>
        <p:spPr>
          <a:xfrm>
            <a:off x="6200657" y="3636720"/>
            <a:ext cx="115364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40909"/>
                </a:solidFill>
                <a:effectLst/>
                <a:uLnTx/>
                <a:uFillTx/>
                <a:ea typeface="+mn-ea"/>
                <a:cs typeface="Calibri" panose="020F0502020204030204" pitchFamily="34" charset="0"/>
              </a:rPr>
              <a:t>2 ô </a:t>
            </a:r>
            <a:r>
              <a:rPr kumimoji="0" lang="en-US" sz="2400" b="1" i="0" u="none" strike="noStrike" kern="1200" cap="none" spc="0" normalizeH="0" baseline="0" noProof="0" dirty="0" err="1">
                <a:ln>
                  <a:noFill/>
                </a:ln>
                <a:solidFill>
                  <a:srgbClr val="F40909"/>
                </a:solidFill>
                <a:effectLst/>
                <a:uLnTx/>
                <a:uFillTx/>
                <a:ea typeface="+mn-ea"/>
                <a:cs typeface="Calibri" panose="020F0502020204030204" pitchFamily="34" charset="0"/>
              </a:rPr>
              <a:t>ly</a:t>
            </a:r>
            <a:r>
              <a:rPr kumimoji="0" lang="en-US" sz="2400" b="1" i="0" u="none" strike="noStrike" kern="1200" cap="none" spc="0" normalizeH="0" baseline="0" noProof="0" dirty="0">
                <a:ln>
                  <a:noFill/>
                </a:ln>
                <a:solidFill>
                  <a:srgbClr val="F40909"/>
                </a:solidFill>
                <a:effectLst/>
                <a:uLnTx/>
                <a:uFillTx/>
                <a:ea typeface="+mn-ea"/>
                <a:cs typeface="Calibri" panose="020F0502020204030204" pitchFamily="34" charset="0"/>
              </a:rPr>
              <a:t> </a:t>
            </a:r>
            <a:r>
              <a:rPr kumimoji="0" lang="en-US" sz="2400" b="1" i="0" u="none" strike="noStrike" kern="1200" cap="none" spc="0" normalizeH="0" baseline="0" noProof="0" dirty="0" err="1">
                <a:ln>
                  <a:noFill/>
                </a:ln>
                <a:solidFill>
                  <a:srgbClr val="F40909"/>
                </a:solidFill>
                <a:effectLst/>
                <a:uLnTx/>
                <a:uFillTx/>
                <a:ea typeface="+mn-ea"/>
                <a:cs typeface="Calibri" panose="020F0502020204030204" pitchFamily="34" charset="0"/>
              </a:rPr>
              <a:t>rưỡi</a:t>
            </a:r>
            <a:endParaRPr kumimoji="0" lang="vi-VN" sz="2400" b="1" i="0" u="none" strike="noStrike" kern="1200" cap="none" spc="0" normalizeH="0" baseline="0" noProof="0" dirty="0">
              <a:ln>
                <a:noFill/>
              </a:ln>
              <a:solidFill>
                <a:srgbClr val="F40909"/>
              </a:solidFill>
              <a:effectLst/>
              <a:uLnTx/>
              <a:uFillTx/>
              <a:ea typeface="+mn-ea"/>
              <a:cs typeface="Calibri" panose="020F0502020204030204" pitchFamily="34" charset="0"/>
            </a:endParaRPr>
          </a:p>
        </p:txBody>
      </p:sp>
      <p:cxnSp>
        <p:nvCxnSpPr>
          <p:cNvPr id="11" name="Straight Arrow Connector 10">
            <a:extLst>
              <a:ext uri="{FF2B5EF4-FFF2-40B4-BE49-F238E27FC236}">
                <a16:creationId xmlns:a16="http://schemas.microsoft.com/office/drawing/2014/main" id="{49E46163-54C8-41D8-80AD-DF3EB1A4DB86}"/>
              </a:ext>
            </a:extLst>
          </p:cNvPr>
          <p:cNvCxnSpPr>
            <a:cxnSpLocks/>
          </p:cNvCxnSpPr>
          <p:nvPr/>
        </p:nvCxnSpPr>
        <p:spPr>
          <a:xfrm flipH="1">
            <a:off x="4322936" y="4839702"/>
            <a:ext cx="1649239" cy="0"/>
          </a:xfrm>
          <a:prstGeom prst="straightConnector1">
            <a:avLst/>
          </a:prstGeom>
          <a:ln w="28575">
            <a:solidFill>
              <a:schemeClr val="tx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26FC2D8-EA46-46A0-A0BB-3CAE7D8AA8FA}"/>
              </a:ext>
            </a:extLst>
          </p:cNvPr>
          <p:cNvSpPr/>
          <p:nvPr/>
        </p:nvSpPr>
        <p:spPr>
          <a:xfrm>
            <a:off x="2081781" y="2040178"/>
            <a:ext cx="1665744"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rPr>
              <a:t>gồm</a:t>
            </a:r>
            <a:r>
              <a:rPr lang="en-US" sz="2800" b="0" i="0" dirty="0">
                <a:solidFill>
                  <a:srgbClr val="000000"/>
                </a:solidFill>
                <a:effectLst/>
              </a:rPr>
              <a:t> </a:t>
            </a:r>
            <a:r>
              <a:rPr lang="en-US" sz="2800" b="0" i="0" dirty="0" err="1">
                <a:solidFill>
                  <a:srgbClr val="000000"/>
                </a:solidFill>
                <a:effectLst/>
              </a:rPr>
              <a:t>nét</a:t>
            </a:r>
            <a:r>
              <a:rPr lang="en-US" sz="2800" b="0" i="0" dirty="0">
                <a:solidFill>
                  <a:srgbClr val="000000"/>
                </a:solidFill>
                <a:effectLst/>
              </a:rPr>
              <a:t> </a:t>
            </a:r>
            <a:r>
              <a:rPr lang="en-US" sz="2800" b="0" i="0" dirty="0" err="1">
                <a:solidFill>
                  <a:srgbClr val="000000"/>
                </a:solidFill>
                <a:effectLst/>
              </a:rPr>
              <a:t>cong</a:t>
            </a:r>
            <a:r>
              <a:rPr lang="en-US" sz="2800" b="0" i="0" dirty="0">
                <a:solidFill>
                  <a:srgbClr val="000000"/>
                </a:solidFill>
                <a:effectLst/>
              </a:rPr>
              <a:t> </a:t>
            </a:r>
            <a:r>
              <a:rPr lang="en-US" sz="2800" b="0" i="0" dirty="0" err="1">
                <a:solidFill>
                  <a:srgbClr val="000000"/>
                </a:solidFill>
                <a:effectLst/>
              </a:rPr>
              <a:t>phải</a:t>
            </a:r>
            <a:r>
              <a:rPr lang="en-US" sz="2800" b="0" i="0" dirty="0">
                <a:solidFill>
                  <a:srgbClr val="000000"/>
                </a:solidFill>
                <a:effectLst/>
              </a:rPr>
              <a:t> </a:t>
            </a:r>
            <a:r>
              <a:rPr lang="en-US" sz="2800" b="0" i="0" dirty="0" err="1">
                <a:solidFill>
                  <a:srgbClr val="000000"/>
                </a:solidFill>
                <a:effectLst/>
              </a:rPr>
              <a:t>và</a:t>
            </a:r>
            <a:r>
              <a:rPr lang="en-US" sz="2800" b="0" i="0" dirty="0">
                <a:solidFill>
                  <a:srgbClr val="000000"/>
                </a:solidFill>
                <a:effectLst/>
              </a:rPr>
              <a:t> </a:t>
            </a:r>
            <a:r>
              <a:rPr lang="en-US" sz="2800" b="0" i="0" dirty="0" err="1">
                <a:solidFill>
                  <a:srgbClr val="000000"/>
                </a:solidFill>
                <a:effectLst/>
              </a:rPr>
              <a:t>nét</a:t>
            </a:r>
            <a:r>
              <a:rPr lang="en-US" sz="2800" b="0" i="0" dirty="0">
                <a:solidFill>
                  <a:srgbClr val="000000"/>
                </a:solidFill>
                <a:effectLst/>
              </a:rPr>
              <a:t> </a:t>
            </a:r>
            <a:r>
              <a:rPr lang="en-US" sz="2800" b="0" i="0" dirty="0" err="1">
                <a:solidFill>
                  <a:srgbClr val="000000"/>
                </a:solidFill>
                <a:effectLst/>
              </a:rPr>
              <a:t>cong</a:t>
            </a:r>
            <a:r>
              <a:rPr lang="en-US" sz="2800" b="0" i="0" dirty="0">
                <a:solidFill>
                  <a:srgbClr val="000000"/>
                </a:solidFill>
                <a:effectLst/>
              </a:rPr>
              <a:t> </a:t>
            </a:r>
            <a:r>
              <a:rPr lang="en-US" sz="2800" b="0" i="0" dirty="0" err="1">
                <a:solidFill>
                  <a:srgbClr val="000000"/>
                </a:solidFill>
                <a:effectLst/>
              </a:rPr>
              <a:t>trái</a:t>
            </a:r>
            <a:r>
              <a:rPr lang="en-US" sz="2800" b="0" i="0" dirty="0">
                <a:solidFill>
                  <a:srgbClr val="000000"/>
                </a:solidFill>
                <a:effectLst/>
              </a:rPr>
              <a:t>.</a:t>
            </a:r>
            <a:endParaRPr kumimoji="0" lang="en-US" sz="2800" b="1" i="0" u="none" strike="noStrike" kern="1200" cap="none" spc="0" normalizeH="0" baseline="0" noProof="0" dirty="0">
              <a:ln>
                <a:noFill/>
              </a:ln>
              <a:solidFill>
                <a:srgbClr val="7030A0"/>
              </a:solidFill>
              <a:effectLst/>
              <a:uLnTx/>
              <a:uFillTx/>
              <a:ea typeface="+mn-ea"/>
              <a:cs typeface="Calibri" panose="020F0502020204030204" pitchFamily="34" charset="0"/>
            </a:endParaRPr>
          </a:p>
        </p:txBody>
      </p:sp>
      <p:cxnSp>
        <p:nvCxnSpPr>
          <p:cNvPr id="14" name="Straight Arrow Connector 13">
            <a:extLst>
              <a:ext uri="{FF2B5EF4-FFF2-40B4-BE49-F238E27FC236}">
                <a16:creationId xmlns:a16="http://schemas.microsoft.com/office/drawing/2014/main" id="{1BEE8B96-85C5-420F-AA70-D5E096BF719C}"/>
              </a:ext>
            </a:extLst>
          </p:cNvPr>
          <p:cNvCxnSpPr/>
          <p:nvPr/>
        </p:nvCxnSpPr>
        <p:spPr>
          <a:xfrm>
            <a:off x="3134949" y="2400104"/>
            <a:ext cx="1268115" cy="700386"/>
          </a:xfrm>
          <a:prstGeom prst="straightConnector1">
            <a:avLst/>
          </a:prstGeom>
          <a:ln w="12700">
            <a:solidFill>
              <a:schemeClr val="accent5">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7688252-37E4-A0B9-2F34-F383B7F21A04}"/>
              </a:ext>
            </a:extLst>
          </p:cNvPr>
          <p:cNvSpPr/>
          <p:nvPr/>
        </p:nvSpPr>
        <p:spPr>
          <a:xfrm>
            <a:off x="4686182" y="4989270"/>
            <a:ext cx="115364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40909"/>
                </a:solidFill>
                <a:effectLst/>
                <a:uLnTx/>
                <a:uFillTx/>
                <a:ea typeface="+mn-ea"/>
                <a:cs typeface="Calibri" panose="020F0502020204030204" pitchFamily="34" charset="0"/>
              </a:rPr>
              <a:t>2 ô </a:t>
            </a:r>
            <a:r>
              <a:rPr kumimoji="0" lang="en-US" sz="2400" b="1" i="0" u="none" strike="noStrike" kern="1200" cap="none" spc="0" normalizeH="0" baseline="0" noProof="0" dirty="0" err="1">
                <a:ln>
                  <a:noFill/>
                </a:ln>
                <a:solidFill>
                  <a:srgbClr val="F40909"/>
                </a:solidFill>
                <a:effectLst/>
                <a:uLnTx/>
                <a:uFillTx/>
                <a:ea typeface="+mn-ea"/>
                <a:cs typeface="Calibri" panose="020F0502020204030204" pitchFamily="34" charset="0"/>
              </a:rPr>
              <a:t>ly</a:t>
            </a:r>
            <a:endParaRPr kumimoji="0" lang="vi-VN" sz="2400" b="1" i="0" u="none" strike="noStrike" kern="1200" cap="none" spc="0" normalizeH="0" baseline="0" noProof="0" dirty="0">
              <a:ln>
                <a:noFill/>
              </a:ln>
              <a:solidFill>
                <a:srgbClr val="F40909"/>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1424629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icon&#10;&#10;Description automatically generated">
            <a:extLst>
              <a:ext uri="{FF2B5EF4-FFF2-40B4-BE49-F238E27FC236}">
                <a16:creationId xmlns:a16="http://schemas.microsoft.com/office/drawing/2014/main" id="{BF8A5213-2BF0-3153-412E-B1DD02EFD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811" y="209550"/>
            <a:ext cx="5940000" cy="5940000"/>
          </a:xfrm>
          <a:prstGeom prst="rect">
            <a:avLst/>
          </a:prstGeom>
        </p:spPr>
      </p:pic>
      <p:sp>
        <p:nvSpPr>
          <p:cNvPr id="16" name="TextBox 15">
            <a:extLst>
              <a:ext uri="{FF2B5EF4-FFF2-40B4-BE49-F238E27FC236}">
                <a16:creationId xmlns:a16="http://schemas.microsoft.com/office/drawing/2014/main" id="{5CAF9E64-0B42-40B3-A472-0E9041B47ED3}"/>
              </a:ext>
            </a:extLst>
          </p:cNvPr>
          <p:cNvSpPr txBox="1"/>
          <p:nvPr/>
        </p:nvSpPr>
        <p:spPr>
          <a:xfrm>
            <a:off x="3147237" y="1358638"/>
            <a:ext cx="5146430" cy="1998176"/>
          </a:xfrm>
          <a:prstGeom prst="rect">
            <a:avLst/>
          </a:prstGeom>
          <a:noFill/>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FF5252"/>
                </a:solidFill>
                <a:effectLst>
                  <a:glow>
                    <a:srgbClr val="4472C4">
                      <a:alpha val="40000"/>
                    </a:srgbClr>
                  </a:glow>
                </a:effectLst>
                <a:uLnTx/>
                <a:uFillTx/>
                <a:latin typeface="Arial" panose="020B0604020202020204" pitchFamily="34" charset="0"/>
                <a:ea typeface="LNTH-LuoLuoNotangYuanTi 1" pitchFamily="2" charset="-128"/>
                <a:cs typeface="Arial" panose="020B0604020202020204" pitchFamily="34" charset="0"/>
                <a:sym typeface="Arial"/>
              </a:rPr>
              <a:t>LUYỆN VIẾT TỪ ỨNG DỤNG</a:t>
            </a:r>
            <a:endParaRPr kumimoji="0" lang="en-US" sz="4800" b="1" i="0" u="none" strike="noStrike" kern="0" cap="none" spc="0" normalizeH="0" baseline="0" noProof="0" dirty="0">
              <a:ln>
                <a:noFill/>
              </a:ln>
              <a:solidFill>
                <a:srgbClr val="FF5252"/>
              </a:solidFill>
              <a:effectLst>
                <a:glow>
                  <a:srgbClr val="4472C4">
                    <a:alpha val="40000"/>
                  </a:srgbClr>
                </a:glow>
              </a:effectLst>
              <a:uLnTx/>
              <a:uFillTx/>
              <a:latin typeface="Arial" panose="020B0604020202020204" pitchFamily="34" charset="0"/>
              <a:ea typeface="LNTH-LuoLuoNotangYuanTi 1" pitchFamily="2" charset="-128"/>
              <a:cs typeface="Arial" panose="020B0604020202020204" pitchFamily="34" charset="0"/>
              <a:sym typeface="Arial"/>
            </a:endParaRPr>
          </a:p>
        </p:txBody>
      </p:sp>
    </p:spTree>
    <p:extLst>
      <p:ext uri="{BB962C8B-B14F-4D97-AF65-F5344CB8AC3E}">
        <p14:creationId xmlns:p14="http://schemas.microsoft.com/office/powerpoint/2010/main" val="1141976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21" presetClass="entr" presetSubtype="3"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3)">
                                      <p:cBhvr>
                                        <p:cTn id="11" dur="750"/>
                                        <p:tgtEl>
                                          <p:spTgt spid="16"/>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7AFC78B-CB43-9435-9F0A-3C72D14989F8}"/>
              </a:ext>
            </a:extLst>
          </p:cNvPr>
          <p:cNvSpPr/>
          <p:nvPr/>
        </p:nvSpPr>
        <p:spPr>
          <a:xfrm>
            <a:off x="515999" y="459000"/>
            <a:ext cx="11160000" cy="5940000"/>
          </a:xfrm>
          <a:custGeom>
            <a:avLst/>
            <a:gdLst>
              <a:gd name="csX0" fmla="*/ 0 w 11160000"/>
              <a:gd name="csY0" fmla="*/ 303118 h 5940000"/>
              <a:gd name="csX1" fmla="*/ 303118 w 11160000"/>
              <a:gd name="csY1" fmla="*/ 0 h 5940000"/>
              <a:gd name="csX2" fmla="*/ 962728 w 11160000"/>
              <a:gd name="csY2" fmla="*/ 0 h 5940000"/>
              <a:gd name="csX3" fmla="*/ 1305726 w 11160000"/>
              <a:gd name="csY3" fmla="*/ 0 h 5940000"/>
              <a:gd name="csX4" fmla="*/ 1859798 w 11160000"/>
              <a:gd name="csY4" fmla="*/ 0 h 5940000"/>
              <a:gd name="csX5" fmla="*/ 2730484 w 11160000"/>
              <a:gd name="csY5" fmla="*/ 0 h 5940000"/>
              <a:gd name="csX6" fmla="*/ 3073481 w 11160000"/>
              <a:gd name="csY6" fmla="*/ 0 h 5940000"/>
              <a:gd name="csX7" fmla="*/ 3416478 w 11160000"/>
              <a:gd name="csY7" fmla="*/ 0 h 5940000"/>
              <a:gd name="csX8" fmla="*/ 3865013 w 11160000"/>
              <a:gd name="csY8" fmla="*/ 0 h 5940000"/>
              <a:gd name="csX9" fmla="*/ 4524624 w 11160000"/>
              <a:gd name="csY9" fmla="*/ 0 h 5940000"/>
              <a:gd name="csX10" fmla="*/ 5078696 w 11160000"/>
              <a:gd name="csY10" fmla="*/ 0 h 5940000"/>
              <a:gd name="csX11" fmla="*/ 5738306 w 11160000"/>
              <a:gd name="csY11" fmla="*/ 0 h 5940000"/>
              <a:gd name="csX12" fmla="*/ 6503454 w 11160000"/>
              <a:gd name="csY12" fmla="*/ 0 h 5940000"/>
              <a:gd name="csX13" fmla="*/ 7268602 w 11160000"/>
              <a:gd name="csY13" fmla="*/ 0 h 5940000"/>
              <a:gd name="csX14" fmla="*/ 7822675 w 11160000"/>
              <a:gd name="csY14" fmla="*/ 0 h 5940000"/>
              <a:gd name="csX15" fmla="*/ 8587823 w 11160000"/>
              <a:gd name="csY15" fmla="*/ 0 h 5940000"/>
              <a:gd name="csX16" fmla="*/ 9458508 w 11160000"/>
              <a:gd name="csY16" fmla="*/ 0 h 5940000"/>
              <a:gd name="csX17" fmla="*/ 10856882 w 11160000"/>
              <a:gd name="csY17" fmla="*/ 0 h 5940000"/>
              <a:gd name="csX18" fmla="*/ 11160000 w 11160000"/>
              <a:gd name="csY18" fmla="*/ 303118 h 5940000"/>
              <a:gd name="csX19" fmla="*/ 11160000 w 11160000"/>
              <a:gd name="csY19" fmla="*/ 916501 h 5940000"/>
              <a:gd name="csX20" fmla="*/ 11160000 w 11160000"/>
              <a:gd name="csY20" fmla="*/ 1476546 h 5940000"/>
              <a:gd name="csX21" fmla="*/ 11160000 w 11160000"/>
              <a:gd name="csY21" fmla="*/ 1983254 h 5940000"/>
              <a:gd name="csX22" fmla="*/ 11160000 w 11160000"/>
              <a:gd name="csY22" fmla="*/ 2756649 h 5940000"/>
              <a:gd name="csX23" fmla="*/ 11160000 w 11160000"/>
              <a:gd name="csY23" fmla="*/ 3530045 h 5940000"/>
              <a:gd name="csX24" fmla="*/ 11160000 w 11160000"/>
              <a:gd name="csY24" fmla="*/ 4303441 h 5940000"/>
              <a:gd name="csX25" fmla="*/ 11160000 w 11160000"/>
              <a:gd name="csY25" fmla="*/ 4863486 h 5940000"/>
              <a:gd name="csX26" fmla="*/ 11160000 w 11160000"/>
              <a:gd name="csY26" fmla="*/ 5636882 h 5940000"/>
              <a:gd name="csX27" fmla="*/ 10856882 w 11160000"/>
              <a:gd name="csY27" fmla="*/ 5940000 h 5940000"/>
              <a:gd name="csX28" fmla="*/ 10197272 w 11160000"/>
              <a:gd name="csY28" fmla="*/ 5940000 h 5940000"/>
              <a:gd name="csX29" fmla="*/ 9854274 w 11160000"/>
              <a:gd name="csY29" fmla="*/ 5940000 h 5940000"/>
              <a:gd name="csX30" fmla="*/ 9300202 w 11160000"/>
              <a:gd name="csY30" fmla="*/ 5940000 h 5940000"/>
              <a:gd name="csX31" fmla="*/ 8535054 w 11160000"/>
              <a:gd name="csY31" fmla="*/ 5940000 h 5940000"/>
              <a:gd name="csX32" fmla="*/ 7875444 w 11160000"/>
              <a:gd name="csY32" fmla="*/ 5940000 h 5940000"/>
              <a:gd name="csX33" fmla="*/ 7110296 w 11160000"/>
              <a:gd name="csY33" fmla="*/ 5940000 h 5940000"/>
              <a:gd name="csX34" fmla="*/ 6345148 w 11160000"/>
              <a:gd name="csY34" fmla="*/ 5940000 h 5940000"/>
              <a:gd name="csX35" fmla="*/ 5474462 w 11160000"/>
              <a:gd name="csY35" fmla="*/ 5940000 h 5940000"/>
              <a:gd name="csX36" fmla="*/ 4603777 w 11160000"/>
              <a:gd name="csY36" fmla="*/ 5940000 h 5940000"/>
              <a:gd name="csX37" fmla="*/ 4049704 w 11160000"/>
              <a:gd name="csY37" fmla="*/ 5940000 h 5940000"/>
              <a:gd name="csX38" fmla="*/ 3179019 w 11160000"/>
              <a:gd name="csY38" fmla="*/ 5940000 h 5940000"/>
              <a:gd name="csX39" fmla="*/ 2624946 w 11160000"/>
              <a:gd name="csY39" fmla="*/ 5940000 h 5940000"/>
              <a:gd name="csX40" fmla="*/ 1859798 w 11160000"/>
              <a:gd name="csY40" fmla="*/ 5940000 h 5940000"/>
              <a:gd name="csX41" fmla="*/ 1200188 w 11160000"/>
              <a:gd name="csY41" fmla="*/ 5940000 h 5940000"/>
              <a:gd name="csX42" fmla="*/ 303118 w 11160000"/>
              <a:gd name="csY42" fmla="*/ 5940000 h 5940000"/>
              <a:gd name="csX43" fmla="*/ 0 w 11160000"/>
              <a:gd name="csY43" fmla="*/ 5636882 h 5940000"/>
              <a:gd name="csX44" fmla="*/ 0 w 11160000"/>
              <a:gd name="csY44" fmla="*/ 4863486 h 5940000"/>
              <a:gd name="csX45" fmla="*/ 0 w 11160000"/>
              <a:gd name="csY45" fmla="*/ 4356779 h 5940000"/>
              <a:gd name="csX46" fmla="*/ 0 w 11160000"/>
              <a:gd name="csY46" fmla="*/ 3743396 h 5940000"/>
              <a:gd name="csX47" fmla="*/ 0 w 11160000"/>
              <a:gd name="csY47" fmla="*/ 3130013 h 5940000"/>
              <a:gd name="csX48" fmla="*/ 0 w 11160000"/>
              <a:gd name="csY48" fmla="*/ 2569968 h 5940000"/>
              <a:gd name="csX49" fmla="*/ 0 w 11160000"/>
              <a:gd name="csY49" fmla="*/ 1849910 h 5940000"/>
              <a:gd name="csX50" fmla="*/ 0 w 11160000"/>
              <a:gd name="csY50" fmla="*/ 1129851 h 5940000"/>
              <a:gd name="csX51" fmla="*/ 0 w 11160000"/>
              <a:gd name="csY51" fmla="*/ 303118 h 594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extLst>
              <a:ext uri="{C807C97D-BFC1-408E-A445-0C87EB9F89A2}">
                <ask:lineSketchStyleProp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C26417E7-9356-EF31-A58E-3EB170E276C4}"/>
              </a:ext>
            </a:extLst>
          </p:cNvPr>
          <p:cNvGrpSpPr/>
          <p:nvPr/>
        </p:nvGrpSpPr>
        <p:grpSpPr>
          <a:xfrm>
            <a:off x="515999" y="0"/>
            <a:ext cx="5141851" cy="1044000"/>
            <a:chOff x="515999" y="0"/>
            <a:chExt cx="5141851" cy="1044000"/>
          </a:xfrm>
        </p:grpSpPr>
        <p:sp>
          <p:nvSpPr>
            <p:cNvPr id="11" name="Rectangle: Rounded Corners 10">
              <a:extLst>
                <a:ext uri="{FF2B5EF4-FFF2-40B4-BE49-F238E27FC236}">
                  <a16:creationId xmlns:a16="http://schemas.microsoft.com/office/drawing/2014/main" id="{F29DA3D4-ADC0-68E7-2FAE-F35059030CEA}"/>
                </a:ext>
              </a:extLst>
            </p:cNvPr>
            <p:cNvSpPr/>
            <p:nvPr/>
          </p:nvSpPr>
          <p:spPr>
            <a:xfrm>
              <a:off x="652586" y="458999"/>
              <a:ext cx="3816000" cy="574473"/>
            </a:xfrm>
            <a:custGeom>
              <a:avLst/>
              <a:gdLst>
                <a:gd name="csX0" fmla="*/ 0 w 3816000"/>
                <a:gd name="csY0" fmla="*/ 82942 h 574473"/>
                <a:gd name="csX1" fmla="*/ 82942 w 3816000"/>
                <a:gd name="csY1" fmla="*/ 0 h 574473"/>
                <a:gd name="csX2" fmla="*/ 3733058 w 3816000"/>
                <a:gd name="csY2" fmla="*/ 0 h 574473"/>
                <a:gd name="csX3" fmla="*/ 3816000 w 3816000"/>
                <a:gd name="csY3" fmla="*/ 82942 h 574473"/>
                <a:gd name="csX4" fmla="*/ 3816000 w 3816000"/>
                <a:gd name="csY4" fmla="*/ 491531 h 574473"/>
                <a:gd name="csX5" fmla="*/ 3733058 w 3816000"/>
                <a:gd name="csY5" fmla="*/ 574473 h 574473"/>
                <a:gd name="csX6" fmla="*/ 82942 w 3816000"/>
                <a:gd name="csY6" fmla="*/ 574473 h 574473"/>
                <a:gd name="csX7" fmla="*/ 0 w 3816000"/>
                <a:gd name="csY7" fmla="*/ 491531 h 574473"/>
                <a:gd name="csX8" fmla="*/ 0 w 3816000"/>
                <a:gd name="csY8" fmla="*/ 82942 h 5744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816000" h="574473" fill="none" extrusionOk="0">
                  <a:moveTo>
                    <a:pt x="0" y="82942"/>
                  </a:moveTo>
                  <a:cubicBezTo>
                    <a:pt x="-4220" y="31159"/>
                    <a:pt x="29000" y="2771"/>
                    <a:pt x="82942" y="0"/>
                  </a:cubicBezTo>
                  <a:cubicBezTo>
                    <a:pt x="1090189" y="-92351"/>
                    <a:pt x="3196886" y="104030"/>
                    <a:pt x="3733058" y="0"/>
                  </a:cubicBezTo>
                  <a:cubicBezTo>
                    <a:pt x="3777008" y="2172"/>
                    <a:pt x="3819811" y="29465"/>
                    <a:pt x="3816000" y="82942"/>
                  </a:cubicBezTo>
                  <a:cubicBezTo>
                    <a:pt x="3807915" y="244919"/>
                    <a:pt x="3802797" y="382450"/>
                    <a:pt x="3816000" y="491531"/>
                  </a:cubicBezTo>
                  <a:cubicBezTo>
                    <a:pt x="3815626" y="542904"/>
                    <a:pt x="3773905" y="567011"/>
                    <a:pt x="3733058" y="574473"/>
                  </a:cubicBezTo>
                  <a:cubicBezTo>
                    <a:pt x="3044412" y="437847"/>
                    <a:pt x="486423" y="565650"/>
                    <a:pt x="82942" y="574473"/>
                  </a:cubicBezTo>
                  <a:cubicBezTo>
                    <a:pt x="37508" y="567174"/>
                    <a:pt x="2781" y="542620"/>
                    <a:pt x="0" y="491531"/>
                  </a:cubicBezTo>
                  <a:cubicBezTo>
                    <a:pt x="24640" y="405180"/>
                    <a:pt x="-27775" y="183803"/>
                    <a:pt x="0" y="82942"/>
                  </a:cubicBezTo>
                  <a:close/>
                </a:path>
                <a:path w="3816000" h="574473" stroke="0" extrusionOk="0">
                  <a:moveTo>
                    <a:pt x="0" y="82942"/>
                  </a:moveTo>
                  <a:cubicBezTo>
                    <a:pt x="148" y="37911"/>
                    <a:pt x="32618" y="-6924"/>
                    <a:pt x="82942" y="0"/>
                  </a:cubicBezTo>
                  <a:cubicBezTo>
                    <a:pt x="1635438" y="-168373"/>
                    <a:pt x="2702039" y="-141978"/>
                    <a:pt x="3733058" y="0"/>
                  </a:cubicBezTo>
                  <a:cubicBezTo>
                    <a:pt x="3777402" y="1693"/>
                    <a:pt x="3818644" y="35760"/>
                    <a:pt x="3816000" y="82942"/>
                  </a:cubicBezTo>
                  <a:cubicBezTo>
                    <a:pt x="3802215" y="283589"/>
                    <a:pt x="3779465" y="429706"/>
                    <a:pt x="3816000" y="491531"/>
                  </a:cubicBezTo>
                  <a:cubicBezTo>
                    <a:pt x="3812089" y="543285"/>
                    <a:pt x="3783490" y="577198"/>
                    <a:pt x="3733058" y="574473"/>
                  </a:cubicBezTo>
                  <a:cubicBezTo>
                    <a:pt x="2154016" y="662374"/>
                    <a:pt x="127033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extLst>
                <a:ext uri="{C807C97D-BFC1-408E-A445-0C87EB9F89A2}">
                  <ask:lineSketchStyleProps xmlns:ask="http://schemas.microsoft.com/office/drawing/2018/sketchyshapes" sd="1226581119">
                    <a:prstGeom prst="roundRect">
                      <a:avLst>
                        <a:gd name="adj" fmla="val 14438"/>
                      </a:avLst>
                    </a:prstGeom>
                    <ask:type>
                      <ask:lineSketchCurved/>
                    </ask:type>
                  </ask:lineSketchStyleProps>
                </a:ext>
              </a:extLst>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9AA"/>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C5CA4697-3EDD-A689-46D5-B9F3F3F8E0FD}"/>
                </a:ext>
              </a:extLst>
            </p:cNvPr>
            <p:cNvSpPr txBox="1"/>
            <p:nvPr/>
          </p:nvSpPr>
          <p:spPr>
            <a:xfrm>
              <a:off x="1613749" y="397669"/>
              <a:ext cx="4044101"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Từ</a:t>
              </a:r>
              <a:r>
                <a:rPr kumimoji="0" lang="en-US" sz="33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 </a:t>
              </a:r>
              <a:r>
                <a:rPr kumimoji="0" lang="en-US" sz="33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ứng</a:t>
              </a:r>
              <a:r>
                <a:rPr kumimoji="0" lang="en-US" sz="33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 </a:t>
              </a:r>
              <a:r>
                <a:rPr kumimoji="0" lang="en-US" sz="3300" b="0" i="0" u="none" strike="noStrike" kern="1200" cap="none" spc="0" normalizeH="0" baseline="0" noProof="0" dirty="0" err="1">
                  <a:ln w="0"/>
                  <a:solidFill>
                    <a:srgbClr val="4C7716"/>
                  </a:solidFill>
                  <a:effectLst/>
                  <a:uLnTx/>
                  <a:uFillTx/>
                  <a:latin typeface="Arial" panose="020B0604020202020204" pitchFamily="34" charset="0"/>
                  <a:ea typeface="LNTH-LuoLuoNotangYuanTi 1" pitchFamily="2" charset="-128"/>
                  <a:cs typeface="Arial" panose="020B0604020202020204" pitchFamily="34" charset="0"/>
                </a:rPr>
                <a:t>dụng</a:t>
              </a:r>
              <a:endParaRPr kumimoji="0" lang="en-US" sz="3300" b="0" i="0" u="none" strike="noStrike" kern="1200" cap="none" spc="0" normalizeH="0" baseline="0" noProof="0" dirty="0">
                <a:ln w="0"/>
                <a:solidFill>
                  <a:srgbClr val="4C7716"/>
                </a:solidFill>
                <a:effectLst/>
                <a:uLnTx/>
                <a:uFillTx/>
                <a:latin typeface="Arial" panose="020B0604020202020204" pitchFamily="34" charset="0"/>
                <a:ea typeface="LNTH-LuoLuoNotangYuanTi 1" pitchFamily="2" charset="-128"/>
                <a:cs typeface="Arial" panose="020B0604020202020204" pitchFamily="34" charset="0"/>
              </a:endParaRPr>
            </a:p>
          </p:txBody>
        </p:sp>
        <p:pic>
          <p:nvPicPr>
            <p:cNvPr id="15" name="Picture 14" descr="A snail on a leaf&#10;&#10;Description automatically generated with low confidence">
              <a:extLst>
                <a:ext uri="{FF2B5EF4-FFF2-40B4-BE49-F238E27FC236}">
                  <a16:creationId xmlns:a16="http://schemas.microsoft.com/office/drawing/2014/main" id="{6A28A64E-0D80-5948-2ACA-BBD712EFDD2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920" t="27737" r="-1"/>
            <a:stretch/>
          </p:blipFill>
          <p:spPr>
            <a:xfrm flipH="1">
              <a:off x="515999" y="0"/>
              <a:ext cx="1402550" cy="1044000"/>
            </a:xfrm>
            <a:prstGeom prst="rect">
              <a:avLst/>
            </a:prstGeom>
          </p:spPr>
        </p:pic>
      </p:grpSp>
      <p:grpSp>
        <p:nvGrpSpPr>
          <p:cNvPr id="31" name="Group 30">
            <a:extLst>
              <a:ext uri="{FF2B5EF4-FFF2-40B4-BE49-F238E27FC236}">
                <a16:creationId xmlns:a16="http://schemas.microsoft.com/office/drawing/2014/main" id="{026769EA-1724-3D4C-8E36-78C926CD5EE1}"/>
              </a:ext>
            </a:extLst>
          </p:cNvPr>
          <p:cNvGrpSpPr/>
          <p:nvPr/>
        </p:nvGrpSpPr>
        <p:grpSpPr>
          <a:xfrm>
            <a:off x="0" y="-1900007"/>
            <a:ext cx="5070764" cy="1800000"/>
            <a:chOff x="1708727" y="2131472"/>
            <a:chExt cx="5070764" cy="1800000"/>
          </a:xfrm>
        </p:grpSpPr>
        <p:pic>
          <p:nvPicPr>
            <p:cNvPr id="32" name="Picture 31">
              <a:extLst>
                <a:ext uri="{FF2B5EF4-FFF2-40B4-BE49-F238E27FC236}">
                  <a16:creationId xmlns:a16="http://schemas.microsoft.com/office/drawing/2014/main" id="{F9AC92F6-CFD6-B564-4DB5-9FD442198120}"/>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saturation sat="300000"/>
                      </a14:imgEffect>
                    </a14:imgLayer>
                  </a14:imgProps>
                </a:ext>
              </a:extLst>
            </a:blip>
            <a:srcRect l="143" t="398" r="45318" b="59701"/>
            <a:stretch/>
          </p:blipFill>
          <p:spPr>
            <a:xfrm>
              <a:off x="1708727" y="2131472"/>
              <a:ext cx="5070764" cy="1800000"/>
            </a:xfrm>
            <a:prstGeom prst="rect">
              <a:avLst/>
            </a:prstGeom>
          </p:spPr>
        </p:pic>
        <p:sp>
          <p:nvSpPr>
            <p:cNvPr id="33" name="TextBox 32">
              <a:extLst>
                <a:ext uri="{FF2B5EF4-FFF2-40B4-BE49-F238E27FC236}">
                  <a16:creationId xmlns:a16="http://schemas.microsoft.com/office/drawing/2014/main" id="{341CF040-B94E-768E-3A6D-356D61243529}"/>
                </a:ext>
              </a:extLst>
            </p:cNvPr>
            <p:cNvSpPr txBox="1"/>
            <p:nvPr/>
          </p:nvSpPr>
          <p:spPr>
            <a:xfrm>
              <a:off x="2449002" y="2513279"/>
              <a:ext cx="348250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CC0099"/>
                  </a:solidFill>
                  <a:effectLst/>
                  <a:uLnTx/>
                  <a:uFillTx/>
                  <a:latin typeface="HP001 5 hàng" panose="020B0603050302020204" pitchFamily="34" charset="0"/>
                  <a:ea typeface="+mn-ea"/>
                  <a:cs typeface="+mn-cs"/>
                </a:rPr>
                <a:t>Cần Giờ</a:t>
              </a:r>
            </a:p>
          </p:txBody>
        </p:sp>
      </p:grpSp>
      <p:pic>
        <p:nvPicPr>
          <p:cNvPr id="12" name="Picture 2" descr="Bảng Gỗ Học Sinh Hồng Hà 3447">
            <a:extLst>
              <a:ext uri="{FF2B5EF4-FFF2-40B4-BE49-F238E27FC236}">
                <a16:creationId xmlns:a16="http://schemas.microsoft.com/office/drawing/2014/main" id="{06F7B123-D3B6-4582-9863-CEC3D8AD9EF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rcRect t="16444" b="15124"/>
          <a:stretch/>
        </p:blipFill>
        <p:spPr bwMode="auto">
          <a:xfrm>
            <a:off x="3526828" y="1475116"/>
            <a:ext cx="4975360" cy="340478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456C463-13AA-442C-B819-5D65EBCC5AA2}"/>
              </a:ext>
            </a:extLst>
          </p:cNvPr>
          <p:cNvSpPr txBox="1"/>
          <p:nvPr/>
        </p:nvSpPr>
        <p:spPr>
          <a:xfrm>
            <a:off x="4495800" y="3190875"/>
            <a:ext cx="414337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Calibri" panose="020F0502020204030204" pitchFamily="34" charset="0"/>
              </a:rPr>
              <a:t>Vạn</a:t>
            </a:r>
            <a:r>
              <a:rPr kumimoji="0" lang="en-US" sz="5200" b="1" i="0" u="none" strike="noStrike" kern="1200" cap="none" spc="0" normalizeH="0" noProof="0" dirty="0">
                <a:ln>
                  <a:noFill/>
                </a:ln>
                <a:solidFill>
                  <a:srgbClr val="FFFF00"/>
                </a:solidFill>
                <a:effectLst/>
                <a:uLnTx/>
                <a:uFillTx/>
                <a:latin typeface="HP001 4 hàng" panose="020B0603050302020204" pitchFamily="34" charset="0"/>
                <a:ea typeface="+mn-ea"/>
                <a:cs typeface="Calibri" panose="020F0502020204030204" pitchFamily="34" charset="0"/>
              </a:rPr>
              <a:t> </a:t>
            </a:r>
            <a:r>
              <a:rPr kumimoji="0" lang="en-US" sz="5200" b="1" i="0" u="none" strike="noStrike" kern="1200" cap="none" spc="0" normalizeH="0" noProof="0" dirty="0" err="1">
                <a:ln>
                  <a:noFill/>
                </a:ln>
                <a:solidFill>
                  <a:srgbClr val="FFFF00"/>
                </a:solidFill>
                <a:effectLst/>
                <a:uLnTx/>
                <a:uFillTx/>
                <a:latin typeface="HP001 4 hàng" panose="020B0603050302020204" pitchFamily="34" charset="0"/>
                <a:ea typeface="+mn-ea"/>
                <a:cs typeface="Calibri" panose="020F0502020204030204" pitchFamily="34" charset="0"/>
              </a:rPr>
              <a:t>Xuân</a:t>
            </a:r>
            <a:endParaRPr kumimoji="0" lang="en-US" sz="5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Calibri" panose="020F0502020204030204" pitchFamily="34" charset="0"/>
            </a:endParaRPr>
          </a:p>
        </p:txBody>
      </p:sp>
    </p:spTree>
    <p:extLst>
      <p:ext uri="{BB962C8B-B14F-4D97-AF65-F5344CB8AC3E}">
        <p14:creationId xmlns:p14="http://schemas.microsoft.com/office/powerpoint/2010/main" val="1654799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barn(inVertical)">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366</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Calibri</vt:lpstr>
      <vt:lpstr>Cambria</vt:lpstr>
      <vt:lpstr>HP001</vt:lpstr>
      <vt:lpstr>HP001 4 hàng</vt:lpstr>
      <vt:lpstr>HP001 5 hàng</vt:lpstr>
      <vt:lpstr>LNTH-Dinomiko</vt:lpstr>
      <vt:lpstr>LNTH-LuoLuoNotangYuanTi 1</vt:lpstr>
      <vt:lpstr>Lobster</vt:lpstr>
      <vt:lpstr>Sitka Display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28</cp:revision>
  <dcterms:created xsi:type="dcterms:W3CDTF">2023-01-08T06:39:11Z</dcterms:created>
  <dcterms:modified xsi:type="dcterms:W3CDTF">2026-04-13T09:33:20Z</dcterms:modified>
</cp:coreProperties>
</file>