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96" r:id="rId2"/>
  </p:sldMasterIdLst>
  <p:notesMasterIdLst>
    <p:notesMasterId r:id="rId10"/>
  </p:notesMasterIdLst>
  <p:sldIdLst>
    <p:sldId id="572" r:id="rId3"/>
    <p:sldId id="257" r:id="rId4"/>
    <p:sldId id="286" r:id="rId5"/>
    <p:sldId id="306" r:id="rId6"/>
    <p:sldId id="8795" r:id="rId7"/>
    <p:sldId id="8564" r:id="rId8"/>
    <p:sldId id="87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158D-688B-4F95-A6EC-36EBB11B9CF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F5DEC-2E19-4FAF-B077-748B9E7E2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x</a:t>
            </a:r>
            <a:r>
              <a:rPr lang="en-US"/>
              <a:t>úc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5DEC-2E19-4FAF-B077-748B9E7E2B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9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9A6D8-9477-4105-B1F6-052FF92F3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4AC2DB-308D-4753-8C8F-39AEAA2A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2B26AC-ADEB-4A3D-87D3-6D6E4E58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81C138-C986-4A82-BE06-808EC1B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89116-4AD8-4FFF-919E-5A8D17C5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5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C91BF-0107-49A6-8C10-5411D70E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36D46-30FA-4AA6-B8CA-897C1126A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F4D0E-5577-4330-9C76-B4BF6B6F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89DB5-0DDA-4867-B668-8F8F9F0D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6B95C5-A5D8-490C-9253-A8F1BFC7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47942A-90AC-43BD-B821-A50C9361A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0B4118-D8D6-4343-8813-621AACA84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922A64-8FC0-4869-B80A-DB812ED4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87A63E-CEBE-40F4-B82F-2F8EB79F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CBB22-6706-46E8-9C53-B717DDF5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56D8-8D2F-0E31-EA84-1FF8A3017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09FFB-0EE8-5B0C-8DBC-8145FA55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DE1D-7DBC-B0AF-7A7C-BC2EC192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F40A-59CC-FF62-C04E-6C2C1CA6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DC02-0D3C-1A21-AA9B-519CC938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528D-37CC-638D-4695-AEA81EEE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B68E-1452-6046-02FE-9BAF4FC8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E9F2-6676-DA88-BD62-643FEDEB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B291-D217-632E-D70C-A899F4D9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5F5D-FA3A-250D-18BA-620C9EDB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9F04-A9BB-1424-7CF3-DC071DDE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AFC85-9D21-DAAD-C247-742155B12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CE28-4D83-75D3-0C87-6CFBB38B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F9B8-B13D-115B-D61A-962A5DED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003DF-4403-CDD4-183D-49C38AEC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8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7949-4381-86C1-34E0-FBEFA4B1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A2F5-27B4-35C1-1A3A-0A6B1EF03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D244C-B388-2C3E-679F-1E41E3EC4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F4E00-944C-879C-E584-01D8920F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8AD5-8B42-9E6D-F457-54374757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5C1ED-D9F1-9A37-915B-EA488A2D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72D2-1C9E-E83A-B748-CA271682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4D9ED-379F-F872-5148-FBF7FB3AC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0FA8E-91EE-9BE8-2159-E26D624BE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6A552-746D-01B9-5979-F15D52E61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4B46F-4D7E-CC8B-CEBB-6855C5A4C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FB4AD-FC15-9F2B-E6E3-E11E1F87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05446-B638-E668-215E-BC05C081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B8278-B9D3-CF60-2DE6-815F1E35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4100-84A0-59D3-AB43-63785843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72EAC-6344-0479-9F42-63B740FD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28E04-754D-F877-811F-24739B10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87513-0ACC-29E1-D95D-0F101D9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0680F-9558-23EF-1BEB-6A87D0CE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B4752-E393-CC63-5F06-7322E32D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B26B0-4C0B-917A-40BD-98BF37D3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9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3B18-1477-0F8B-804E-73F1F732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BE7F-778C-89DC-3B23-623B10C6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200C-54C3-E5D5-3493-ABE407ADE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64507-9692-435C-04A6-FC99DCED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AC31-ABD0-C1D2-A96D-CE611553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42DDA-CB54-2368-47A5-2368E53F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1E9C-B97A-4AEE-9AEB-E0F10E1F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4675A8-8974-4A41-B4A9-B8F3663D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7F708-FC78-4685-A229-CD1C9ECB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E027-D605-4E46-8FAE-C7A87404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FC0DDA-7BB1-415D-B399-DEB46054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ED1E-716C-AD65-783E-4643F790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A5E6-CA9A-1D3B-876C-CC45B4954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DFE07-4269-43F8-3F60-834CFD29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0EA95-F2C1-34A7-355A-FAE8BE8D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8E415-9AC9-33F7-C045-5047BFCD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8273A-C5BB-AE17-8979-9DE831BC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F579-E04A-68D2-12EC-56B58787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562F-D742-7D79-6A52-93281BA5E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DAD6-F964-0F92-9C33-7A7D199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EF45E-F21B-325F-8F88-7382BBB8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13C8-3332-E3E4-4D32-37F0A2F4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4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85347-4CF5-08AF-A1F7-3CA8E4B3D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3BCC-231A-1328-430C-FFFBF9E38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38B0-9840-848A-30CE-BAF63AFC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79DD4-5A68-466D-B3C2-88FA825F01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9D3D3-C73B-346D-A232-F4D813E4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AFF18-5DD0-5ABC-41D4-EB9C8183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6137D-59CA-44B2-A017-15D65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5B5FF-9EA9-4223-B1CC-7DE35BA6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6FE18B-51AA-4004-8A87-CF711788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19DB3-624D-4EFA-9B51-E59A219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40ED5D-5528-4CA9-8361-31EE592A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2CAA95-8972-45A9-A0A3-50C2F54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0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1975D-D494-4CBB-90C7-32B588D8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56ADA4-5C14-417C-A979-69B03E41B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E5DB9-54E6-4C2C-AB15-06AD1F823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8EBCCD-87B7-460E-95F0-2A9736B7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24B074-A3FC-4400-9A67-FC1286E0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3E6125-6A4A-4C15-9204-BA902362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E6277-1E00-4744-9ADA-07364AC2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83F28B-E295-4948-9383-BE7091A2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A194AC-2E03-44C5-B6A8-5B86C7F90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A704FF-7FFD-460C-94BD-6F971DD0B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19F04E-439C-43D5-AF42-464D5D57A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C7CD2-2F6F-4BE5-8B39-1DE04A24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29A13F-30A3-4E3B-B854-1DC430BC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5EE3B8-2EAB-4DC1-A312-EF2954EF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8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93681-ABE5-4C01-8747-DA9EC424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13A20C-E10A-40BB-84E2-3CB13CA0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EA11A8-5FF7-4C30-AE3D-5A0A3348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3EE09F-C4E0-4690-9E89-12B506D4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4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EEEA15-9B96-48F9-9C31-E57417F5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966BC0-CD13-497A-92A7-0344DFD0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E6560-363D-4A6D-8806-BC34A2F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3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246FB-8869-445F-9A0A-F1F758B0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2F995D-578E-4384-8439-37C67DF8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F54308-66BA-4974-AECB-D6708E3CA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3F4F8F-6136-4547-BE2A-E34343CD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F26B6E-D08C-46B3-AA13-199031EF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071426-9C72-43D0-B1CF-96BD4F3A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1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39FCE-019E-4B4D-A951-134A1958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C6433B-295F-4064-9323-0C090A00E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40D615-800A-4A3F-91AC-744F9B29D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DBE59C-9E95-4033-8574-5D8729B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873BF-D25C-4B19-88F0-CC98E94B804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B3AB5D-0CD1-415B-AE6F-6757D155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19B142-A3FF-49C7-B511-8A0348CB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F9BAF86-46B9-1BC3-A2ED-68C14EC80D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487" y="0"/>
            <a:ext cx="1725930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89625D-FAD5-EC84-20BA-326D84A5FF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487" y="0"/>
            <a:ext cx="1725930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850E6-0481-CC74-E369-9BDD2EF5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E736DCD1-4B79-4E4D-EDD1-FE34A2E6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9">
            <a:off x="8579979" y="251006"/>
            <a:ext cx="681237" cy="6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6D949-8B75-AC09-8460-73A8BA1AB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3510">
            <a:off x="6206430" y="3982895"/>
            <a:ext cx="5014328" cy="2825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2417D8-3E79-B65D-36D5-AAE69DC013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78" r="1529"/>
          <a:stretch/>
        </p:blipFill>
        <p:spPr>
          <a:xfrm rot="21118441">
            <a:off x="803778" y="3958976"/>
            <a:ext cx="4944926" cy="2934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80E96-D91A-AD2C-E64C-5B964CD53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1188" y="1006307"/>
            <a:ext cx="3389670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88C48-588E-B637-4722-DB4077B53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305" y="1691014"/>
            <a:ext cx="9879013" cy="21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2247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57545" y="922706"/>
            <a:ext cx="10872417" cy="5515202"/>
          </a:xfrm>
          <a:custGeom>
            <a:avLst/>
            <a:gdLst>
              <a:gd name="csX0" fmla="*/ 0 w 10872417"/>
              <a:gd name="csY0" fmla="*/ 516222 h 5515202"/>
              <a:gd name="csX1" fmla="*/ 565991 w 10872417"/>
              <a:gd name="csY1" fmla="*/ 0 h 5515202"/>
              <a:gd name="csX2" fmla="*/ 10306424 w 10872417"/>
              <a:gd name="csY2" fmla="*/ 0 h 5515202"/>
              <a:gd name="csX3" fmla="*/ 10872417 w 10872417"/>
              <a:gd name="csY3" fmla="*/ 516222 h 5515202"/>
              <a:gd name="csX4" fmla="*/ 10872417 w 10872417"/>
              <a:gd name="csY4" fmla="*/ 4998978 h 5515202"/>
              <a:gd name="csX5" fmla="*/ 10306424 w 10872417"/>
              <a:gd name="csY5" fmla="*/ 5515202 h 5515202"/>
              <a:gd name="csX6" fmla="*/ 565991 w 10872417"/>
              <a:gd name="csY6" fmla="*/ 5515202 h 5515202"/>
              <a:gd name="csX7" fmla="*/ 0 w 10872417"/>
              <a:gd name="csY7" fmla="*/ 4998978 h 5515202"/>
              <a:gd name="csX8" fmla="*/ 0 w 10872417"/>
              <a:gd name="csY8" fmla="*/ 516222 h 5515202"/>
              <a:gd name="csX0" fmla="*/ 0 w 10872417"/>
              <a:gd name="csY0" fmla="*/ 516222 h 5515202"/>
              <a:gd name="csX1" fmla="*/ 565991 w 10872417"/>
              <a:gd name="csY1" fmla="*/ 0 h 5515202"/>
              <a:gd name="csX2" fmla="*/ 10306424 w 10872417"/>
              <a:gd name="csY2" fmla="*/ 0 h 5515202"/>
              <a:gd name="csX3" fmla="*/ 10872417 w 10872417"/>
              <a:gd name="csY3" fmla="*/ 516222 h 5515202"/>
              <a:gd name="csX4" fmla="*/ 10872417 w 10872417"/>
              <a:gd name="csY4" fmla="*/ 4998978 h 5515202"/>
              <a:gd name="csX5" fmla="*/ 10306424 w 10872417"/>
              <a:gd name="csY5" fmla="*/ 5515202 h 5515202"/>
              <a:gd name="csX6" fmla="*/ 565991 w 10872417"/>
              <a:gd name="csY6" fmla="*/ 5515202 h 5515202"/>
              <a:gd name="csX7" fmla="*/ 0 w 10872417"/>
              <a:gd name="csY7" fmla="*/ 4998978 h 5515202"/>
              <a:gd name="csX8" fmla="*/ 0 w 10872417"/>
              <a:gd name="csY8" fmla="*/ 516222 h 5515202"/>
              <a:gd name="csX0" fmla="*/ 0 w 10872417"/>
              <a:gd name="csY0" fmla="*/ 516222 h 5515202"/>
              <a:gd name="csX1" fmla="*/ 565991 w 10872417"/>
              <a:gd name="csY1" fmla="*/ 0 h 5515202"/>
              <a:gd name="csX2" fmla="*/ 10306424 w 10872417"/>
              <a:gd name="csY2" fmla="*/ 0 h 5515202"/>
              <a:gd name="csX3" fmla="*/ 10872417 w 10872417"/>
              <a:gd name="csY3" fmla="*/ 516222 h 5515202"/>
              <a:gd name="csX4" fmla="*/ 10872417 w 10872417"/>
              <a:gd name="csY4" fmla="*/ 4998978 h 5515202"/>
              <a:gd name="csX5" fmla="*/ 10306424 w 10872417"/>
              <a:gd name="csY5" fmla="*/ 5515202 h 5515202"/>
              <a:gd name="csX6" fmla="*/ 565991 w 10872417"/>
              <a:gd name="csY6" fmla="*/ 5515202 h 5515202"/>
              <a:gd name="csX7" fmla="*/ 0 w 10872417"/>
              <a:gd name="csY7" fmla="*/ 4998978 h 5515202"/>
              <a:gd name="csX8" fmla="*/ 0 w 10872417"/>
              <a:gd name="csY8" fmla="*/ 516222 h 55152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872417" h="5515202" fill="none" extrusionOk="0">
                <a:moveTo>
                  <a:pt x="0" y="516222"/>
                </a:moveTo>
                <a:cubicBezTo>
                  <a:pt x="-86008" y="217736"/>
                  <a:pt x="301817" y="39091"/>
                  <a:pt x="565991" y="0"/>
                </a:cubicBezTo>
                <a:cubicBezTo>
                  <a:pt x="5553630" y="487793"/>
                  <a:pt x="8270325" y="575089"/>
                  <a:pt x="10306424" y="0"/>
                </a:cubicBezTo>
                <a:cubicBezTo>
                  <a:pt x="10658523" y="62380"/>
                  <a:pt x="10907232" y="273416"/>
                  <a:pt x="10872417" y="516222"/>
                </a:cubicBezTo>
                <a:cubicBezTo>
                  <a:pt x="10784187" y="1535909"/>
                  <a:pt x="10997973" y="4125315"/>
                  <a:pt x="10872417" y="4998978"/>
                </a:cubicBezTo>
                <a:cubicBezTo>
                  <a:pt x="10757415" y="5303167"/>
                  <a:pt x="10546156" y="5467434"/>
                  <a:pt x="10306424" y="5515202"/>
                </a:cubicBezTo>
                <a:cubicBezTo>
                  <a:pt x="6546594" y="5623264"/>
                  <a:pt x="2989443" y="5401911"/>
                  <a:pt x="565991" y="5515202"/>
                </a:cubicBezTo>
                <a:cubicBezTo>
                  <a:pt x="264632" y="5365622"/>
                  <a:pt x="-60280" y="5318529"/>
                  <a:pt x="0" y="4998978"/>
                </a:cubicBezTo>
                <a:cubicBezTo>
                  <a:pt x="-80" y="4555471"/>
                  <a:pt x="121911" y="1215992"/>
                  <a:pt x="0" y="516222"/>
                </a:cubicBezTo>
                <a:close/>
              </a:path>
              <a:path w="10872417" h="5515202" stroke="0" extrusionOk="0">
                <a:moveTo>
                  <a:pt x="0" y="516222"/>
                </a:moveTo>
                <a:cubicBezTo>
                  <a:pt x="-47216" y="228102"/>
                  <a:pt x="284419" y="-28632"/>
                  <a:pt x="565991" y="0"/>
                </a:cubicBezTo>
                <a:cubicBezTo>
                  <a:pt x="1140770" y="805710"/>
                  <a:pt x="6266116" y="-42049"/>
                  <a:pt x="10306424" y="0"/>
                </a:cubicBezTo>
                <a:cubicBezTo>
                  <a:pt x="10598465" y="81871"/>
                  <a:pt x="10811838" y="297984"/>
                  <a:pt x="10872417" y="516222"/>
                </a:cubicBezTo>
                <a:cubicBezTo>
                  <a:pt x="10992616" y="740675"/>
                  <a:pt x="10674792" y="3427407"/>
                  <a:pt x="10872417" y="4998978"/>
                </a:cubicBezTo>
                <a:cubicBezTo>
                  <a:pt x="10915238" y="5314633"/>
                  <a:pt x="10603113" y="5568463"/>
                  <a:pt x="10306424" y="5515202"/>
                </a:cubicBezTo>
                <a:cubicBezTo>
                  <a:pt x="6058300" y="5910929"/>
                  <a:pt x="3294445" y="4930424"/>
                  <a:pt x="565991" y="5515202"/>
                </a:cubicBezTo>
                <a:cubicBezTo>
                  <a:pt x="306078" y="5481020"/>
                  <a:pt x="-4113" y="5247151"/>
                  <a:pt x="0" y="4998978"/>
                </a:cubicBezTo>
                <a:cubicBezTo>
                  <a:pt x="231120" y="4612039"/>
                  <a:pt x="3790" y="2043411"/>
                  <a:pt x="0" y="516222"/>
                </a:cubicBezTo>
                <a:close/>
              </a:path>
              <a:path w="10872417" h="5515202" fill="none" stroke="0" extrusionOk="0">
                <a:moveTo>
                  <a:pt x="0" y="516222"/>
                </a:moveTo>
                <a:cubicBezTo>
                  <a:pt x="-96137" y="242459"/>
                  <a:pt x="203712" y="-13374"/>
                  <a:pt x="565991" y="0"/>
                </a:cubicBezTo>
                <a:cubicBezTo>
                  <a:pt x="5610511" y="118075"/>
                  <a:pt x="8275689" y="-128542"/>
                  <a:pt x="10306424" y="0"/>
                </a:cubicBezTo>
                <a:cubicBezTo>
                  <a:pt x="10566653" y="30537"/>
                  <a:pt x="10897174" y="280877"/>
                  <a:pt x="10872417" y="516222"/>
                </a:cubicBezTo>
                <a:cubicBezTo>
                  <a:pt x="10673456" y="1601911"/>
                  <a:pt x="10977610" y="4400473"/>
                  <a:pt x="10872417" y="4998978"/>
                </a:cubicBezTo>
                <a:cubicBezTo>
                  <a:pt x="10891061" y="5281867"/>
                  <a:pt x="10576793" y="5485775"/>
                  <a:pt x="10306424" y="5515202"/>
                </a:cubicBezTo>
                <a:cubicBezTo>
                  <a:pt x="7287777" y="5773419"/>
                  <a:pt x="2881053" y="5412504"/>
                  <a:pt x="565991" y="5515202"/>
                </a:cubicBezTo>
                <a:cubicBezTo>
                  <a:pt x="282559" y="5457966"/>
                  <a:pt x="-11507" y="5343464"/>
                  <a:pt x="0" y="4998978"/>
                </a:cubicBezTo>
                <a:cubicBezTo>
                  <a:pt x="165816" y="4511753"/>
                  <a:pt x="128250" y="1233047"/>
                  <a:pt x="0" y="516222"/>
                </a:cubicBezTo>
                <a:close/>
              </a:path>
              <a:path w="10872417" h="5515202" fill="none" stroke="0" extrusionOk="0">
                <a:moveTo>
                  <a:pt x="0" y="516222"/>
                </a:moveTo>
                <a:cubicBezTo>
                  <a:pt x="-74309" y="207400"/>
                  <a:pt x="260077" y="31907"/>
                  <a:pt x="565991" y="0"/>
                </a:cubicBezTo>
                <a:cubicBezTo>
                  <a:pt x="5523472" y="237369"/>
                  <a:pt x="8056802" y="244928"/>
                  <a:pt x="10306424" y="0"/>
                </a:cubicBezTo>
                <a:cubicBezTo>
                  <a:pt x="10636102" y="57412"/>
                  <a:pt x="10898969" y="305376"/>
                  <a:pt x="10872417" y="516222"/>
                </a:cubicBezTo>
                <a:cubicBezTo>
                  <a:pt x="10635683" y="1492676"/>
                  <a:pt x="11015061" y="4285660"/>
                  <a:pt x="10872417" y="4998978"/>
                </a:cubicBezTo>
                <a:cubicBezTo>
                  <a:pt x="10831754" y="5299748"/>
                  <a:pt x="10577987" y="5449113"/>
                  <a:pt x="10306424" y="5515202"/>
                </a:cubicBezTo>
                <a:cubicBezTo>
                  <a:pt x="6649696" y="5619217"/>
                  <a:pt x="2741527" y="5767493"/>
                  <a:pt x="565991" y="5515202"/>
                </a:cubicBezTo>
                <a:cubicBezTo>
                  <a:pt x="255386" y="5365925"/>
                  <a:pt x="-52907" y="5325370"/>
                  <a:pt x="0" y="4998978"/>
                </a:cubicBezTo>
                <a:cubicBezTo>
                  <a:pt x="133741" y="4557929"/>
                  <a:pt x="85775" y="1170777"/>
                  <a:pt x="0" y="51622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352425" y="502614"/>
            <a:ext cx="11363325" cy="827869"/>
            <a:chOff x="1127398" y="561120"/>
            <a:chExt cx="4909422" cy="6913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1127398" y="561120"/>
              <a:ext cx="4820423" cy="6913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1129379" y="616533"/>
              <a:ext cx="4907441" cy="53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Quan sát và kể tên những cảnh vật được vẽ trong tranh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3D24839-3CF2-EA7A-A741-2DDF90779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162" y="1657349"/>
            <a:ext cx="7221122" cy="45148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8762A0-1F50-6CC2-11B4-B27A066242AC}"/>
              </a:ext>
            </a:extLst>
          </p:cNvPr>
          <p:cNvCxnSpPr/>
          <p:nvPr/>
        </p:nvCxnSpPr>
        <p:spPr>
          <a:xfrm>
            <a:off x="1124607" y="1072056"/>
            <a:ext cx="149246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3C12BE-85A1-EBF9-D73D-406EABF6AEFE}"/>
              </a:ext>
            </a:extLst>
          </p:cNvPr>
          <p:cNvCxnSpPr>
            <a:cxnSpLocks/>
          </p:cNvCxnSpPr>
          <p:nvPr/>
        </p:nvCxnSpPr>
        <p:spPr>
          <a:xfrm>
            <a:off x="3457903" y="1103588"/>
            <a:ext cx="4120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5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484B42E-2C97-1391-4A22-1DC68F3F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" y="0"/>
            <a:ext cx="12194613" cy="6861527"/>
          </a:xfrm>
          <a:prstGeom prst="rect">
            <a:avLst/>
          </a:prstGeom>
        </p:spPr>
      </p:pic>
      <p:pic>
        <p:nvPicPr>
          <p:cNvPr id="21" name="Picture 20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06BE03D0-DEF4-8A5B-B1D2-A6C69BEB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22" name="Picture 21" descr="Calendar&#10;&#10;Description automatically generated">
            <a:extLst>
              <a:ext uri="{FF2B5EF4-FFF2-40B4-BE49-F238E27FC236}">
                <a16:creationId xmlns:a16="http://schemas.microsoft.com/office/drawing/2014/main" id="{F2133798-941F-8C6D-530F-572DEF1E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" y="2609850"/>
            <a:ext cx="4762018" cy="476201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7FBB919-4B5E-BACB-FEEC-0D3B98F2C2B0}"/>
              </a:ext>
            </a:extLst>
          </p:cNvPr>
          <p:cNvGrpSpPr/>
          <p:nvPr/>
        </p:nvGrpSpPr>
        <p:grpSpPr>
          <a:xfrm>
            <a:off x="466725" y="863570"/>
            <a:ext cx="4629150" cy="2377087"/>
            <a:chOff x="6787848" y="-13322"/>
            <a:chExt cx="5488542" cy="237708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058FD26-A7DA-BF04-C39F-7CF061A83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7848" y="-13322"/>
              <a:ext cx="5488542" cy="237708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4BE0BF-6F72-D230-BEFC-EF044FB40097}"/>
                </a:ext>
              </a:extLst>
            </p:cNvPr>
            <p:cNvSpPr txBox="1"/>
            <p:nvPr/>
          </p:nvSpPr>
          <p:spPr>
            <a:xfrm>
              <a:off x="7777636" y="662596"/>
              <a:ext cx="3508966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 w="25400">
                    <a:solidFill>
                      <a:prstClr val="white"/>
                    </a:solidFill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Hoạt</a:t>
              </a:r>
              <a:r>
                <a:rPr kumimoji="0" lang="en-US" sz="4400" b="0" i="0" u="none" strike="noStrike" kern="1200" cap="none" spc="0" normalizeH="0" baseline="0" noProof="0" dirty="0">
                  <a:ln w="25400">
                    <a:solidFill>
                      <a:prstClr val="white"/>
                    </a:solidFill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25400">
                    <a:solidFill>
                      <a:prstClr val="white"/>
                    </a:solidFill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động</a:t>
              </a:r>
              <a:r>
                <a:rPr kumimoji="0" lang="en-US" sz="4400" b="0" i="0" u="none" strike="noStrike" kern="1200" cap="none" spc="0" normalizeH="0" baseline="0" noProof="0" dirty="0">
                  <a:ln w="25400">
                    <a:solidFill>
                      <a:prstClr val="white"/>
                    </a:solidFill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25400">
                    <a:solidFill>
                      <a:prstClr val="white"/>
                    </a:solidFill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nhóm</a:t>
              </a:r>
              <a:endParaRPr kumimoji="0" lang="en-US" sz="4400" b="0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1F6C9CD8-8893-AB48-4D5B-0DBB8173D34A}"/>
              </a:ext>
            </a:extLst>
          </p:cNvPr>
          <p:cNvSpPr/>
          <p:nvPr/>
        </p:nvSpPr>
        <p:spPr>
          <a:xfrm>
            <a:off x="5753101" y="1966272"/>
            <a:ext cx="5124450" cy="62928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Tranh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7424DC-7C8A-D7A1-1958-8942CD79B6E6}"/>
              </a:ext>
            </a:extLst>
          </p:cNvPr>
          <p:cNvSpPr/>
          <p:nvPr/>
        </p:nvSpPr>
        <p:spPr>
          <a:xfrm>
            <a:off x="5225220" y="2933700"/>
            <a:ext cx="6423855" cy="18002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lvl="0" algn="ctr"/>
            <a:r>
              <a:rPr lang="en-US" sz="32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ựa chọn tranh mình thích để quan sát và kể tên cảnh vật được vẽ trong tranh có các bạn trong nhóm nghe.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3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">
            <a:extLst>
              <a:ext uri="{FF2B5EF4-FFF2-40B4-BE49-F238E27FC236}">
                <a16:creationId xmlns:a16="http://schemas.microsoft.com/office/drawing/2014/main" id="{1AD70510-7F0B-4153-9253-F5E5B6B74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6">
            <a:extLst>
              <a:ext uri="{FF2B5EF4-FFF2-40B4-BE49-F238E27FC236}">
                <a16:creationId xmlns:a16="http://schemas.microsoft.com/office/drawing/2014/main" id="{982BAAC0-285D-43E5-956A-1162FF8D14E9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13A85877-3642-4109-B088-AF7C108934CB}"/>
              </a:ext>
            </a:extLst>
          </p:cNvPr>
          <p:cNvGrpSpPr/>
          <p:nvPr/>
        </p:nvGrpSpPr>
        <p:grpSpPr>
          <a:xfrm>
            <a:off x="652640" y="130361"/>
            <a:ext cx="10605909" cy="1384114"/>
            <a:chOff x="1457541" y="1771650"/>
            <a:chExt cx="3783061" cy="2563700"/>
          </a:xfrm>
        </p:grpSpPr>
        <p:sp>
          <p:nvSpPr>
            <p:cNvPr id="3" name="矩形: 圆角 6">
              <a:extLst>
                <a:ext uri="{FF2B5EF4-FFF2-40B4-BE49-F238E27FC236}">
                  <a16:creationId xmlns:a16="http://schemas.microsoft.com/office/drawing/2014/main" id="{4EB5BE35-8210-4C50-A1D7-C543D9F3BE1F}"/>
                </a:ext>
              </a:extLst>
            </p:cNvPr>
            <p:cNvSpPr/>
            <p:nvPr/>
          </p:nvSpPr>
          <p:spPr>
            <a:xfrm>
              <a:off x="1513948" y="1862926"/>
              <a:ext cx="3658518" cy="2381148"/>
            </a:xfrm>
            <a:prstGeom prst="roundRect">
              <a:avLst>
                <a:gd name="adj" fmla="val 37500"/>
              </a:avLst>
            </a:prstGeom>
            <a:solidFill>
              <a:srgbClr val="80AD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矩形: 圆角 7">
              <a:extLst>
                <a:ext uri="{FF2B5EF4-FFF2-40B4-BE49-F238E27FC236}">
                  <a16:creationId xmlns:a16="http://schemas.microsoft.com/office/drawing/2014/main" id="{2A0C87F8-F775-4FE9-ACC5-33F7C0AF726D}"/>
                </a:ext>
              </a:extLst>
            </p:cNvPr>
            <p:cNvSpPr/>
            <p:nvPr/>
          </p:nvSpPr>
          <p:spPr>
            <a:xfrm>
              <a:off x="1592135" y="1991408"/>
              <a:ext cx="3523487" cy="2124185"/>
            </a:xfrm>
            <a:prstGeom prst="roundRect">
              <a:avLst>
                <a:gd name="adj" fmla="val 375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: 圆角 8">
              <a:extLst>
                <a:ext uri="{FF2B5EF4-FFF2-40B4-BE49-F238E27FC236}">
                  <a16:creationId xmlns:a16="http://schemas.microsoft.com/office/drawing/2014/main" id="{D06836AB-8BCF-4624-8D41-E5F4FDF3310D}"/>
                </a:ext>
              </a:extLst>
            </p:cNvPr>
            <p:cNvSpPr/>
            <p:nvPr/>
          </p:nvSpPr>
          <p:spPr>
            <a:xfrm>
              <a:off x="1457541" y="1771650"/>
              <a:ext cx="3783061" cy="2563700"/>
            </a:xfrm>
            <a:prstGeom prst="roundRect">
              <a:avLst>
                <a:gd name="adj" fmla="val 37500"/>
              </a:avLst>
            </a:prstGeom>
            <a:noFill/>
            <a:ln>
              <a:solidFill>
                <a:srgbClr val="4386B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1CA4A1-FD8B-4327-9EAB-4F5C4E61117D}"/>
              </a:ext>
            </a:extLst>
          </p:cNvPr>
          <p:cNvSpPr txBox="1"/>
          <p:nvPr/>
        </p:nvSpPr>
        <p:spPr>
          <a:xfrm>
            <a:off x="1116714" y="352227"/>
            <a:ext cx="9665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 đoạn văn nêu tình cảm, cảm xúc của em về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cảnh vật quê 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11B8-3631-CF72-1D18-CD48518CFD4A}"/>
              </a:ext>
            </a:extLst>
          </p:cNvPr>
          <p:cNvSpPr/>
          <p:nvPr/>
        </p:nvSpPr>
        <p:spPr>
          <a:xfrm>
            <a:off x="828675" y="2533650"/>
            <a:ext cx="4943475" cy="3629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5729D-F714-5900-8768-E23FD531019C}"/>
              </a:ext>
            </a:extLst>
          </p:cNvPr>
          <p:cNvSpPr/>
          <p:nvPr/>
        </p:nvSpPr>
        <p:spPr>
          <a:xfrm>
            <a:off x="6210300" y="2543175"/>
            <a:ext cx="4943475" cy="3629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4FAF4-C8C9-C54F-9708-71DC9CED995E}"/>
              </a:ext>
            </a:extLst>
          </p:cNvPr>
          <p:cNvSpPr txBox="1"/>
          <p:nvPr/>
        </p:nvSpPr>
        <p:spPr>
          <a:xfrm>
            <a:off x="1047750" y="1743075"/>
            <a:ext cx="463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endParaRPr lang="en-US" sz="32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DA0A0-14FD-AB46-0360-2E336FE4B804}"/>
              </a:ext>
            </a:extLst>
          </p:cNvPr>
          <p:cNvSpPr txBox="1"/>
          <p:nvPr/>
        </p:nvSpPr>
        <p:spPr>
          <a:xfrm>
            <a:off x="942975" y="2781300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C714D-6E2F-5E10-B6A7-5B1F35CCCBD3}"/>
              </a:ext>
            </a:extLst>
          </p:cNvPr>
          <p:cNvSpPr txBox="1"/>
          <p:nvPr/>
        </p:nvSpPr>
        <p:spPr>
          <a:xfrm>
            <a:off x="6362700" y="265747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endParaRPr lang="en-US" sz="3600" b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480110-C0B7-355D-1825-4BD61186DB21}"/>
              </a:ext>
            </a:extLst>
          </p:cNvPr>
          <p:cNvSpPr txBox="1"/>
          <p:nvPr/>
        </p:nvSpPr>
        <p:spPr>
          <a:xfrm>
            <a:off x="942975" y="368617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86EAF-9423-2741-03B7-849E9F73A237}"/>
              </a:ext>
            </a:extLst>
          </p:cNvPr>
          <p:cNvSpPr txBox="1"/>
          <p:nvPr/>
        </p:nvSpPr>
        <p:spPr>
          <a:xfrm>
            <a:off x="6362700" y="3467100"/>
            <a:ext cx="478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71106-3BCC-9D24-0D1F-1E4EC16241DA}"/>
              </a:ext>
            </a:extLst>
          </p:cNvPr>
          <p:cNvSpPr txBox="1"/>
          <p:nvPr/>
        </p:nvSpPr>
        <p:spPr>
          <a:xfrm>
            <a:off x="952500" y="4572000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Đối tượng viết về gì?</a:t>
            </a:r>
            <a:endParaRPr lang="vi-VN" sz="36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88B24-5621-5EA6-0374-D55B86FDA862}"/>
              </a:ext>
            </a:extLst>
          </p:cNvPr>
          <p:cNvSpPr txBox="1"/>
          <p:nvPr/>
        </p:nvSpPr>
        <p:spPr>
          <a:xfrm>
            <a:off x="6362700" y="4724400"/>
            <a:ext cx="4781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Về cảnh vật quê hương (đất nước) của em.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BA49DA-A8FF-0FE4-FFFF-9270C76C616E}"/>
              </a:ext>
            </a:extLst>
          </p:cNvPr>
          <p:cNvCxnSpPr>
            <a:cxnSpLocks/>
          </p:cNvCxnSpPr>
          <p:nvPr/>
        </p:nvCxnSpPr>
        <p:spPr>
          <a:xfrm>
            <a:off x="2238703" y="830318"/>
            <a:ext cx="220717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7842FE-5EB6-5009-10FE-F8517E45EA7F}"/>
              </a:ext>
            </a:extLst>
          </p:cNvPr>
          <p:cNvCxnSpPr>
            <a:cxnSpLocks/>
          </p:cNvCxnSpPr>
          <p:nvPr/>
        </p:nvCxnSpPr>
        <p:spPr>
          <a:xfrm>
            <a:off x="4571999" y="840828"/>
            <a:ext cx="37416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95B01F-6D1F-A455-CCB1-13BB4DFECF60}"/>
              </a:ext>
            </a:extLst>
          </p:cNvPr>
          <p:cNvCxnSpPr>
            <a:cxnSpLocks/>
          </p:cNvCxnSpPr>
          <p:nvPr/>
        </p:nvCxnSpPr>
        <p:spPr>
          <a:xfrm>
            <a:off x="4256688" y="1303283"/>
            <a:ext cx="342637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">
            <a:extLst>
              <a:ext uri="{FF2B5EF4-FFF2-40B4-BE49-F238E27FC236}">
                <a16:creationId xmlns:a16="http://schemas.microsoft.com/office/drawing/2014/main" id="{1AD70510-7F0B-4153-9253-F5E5B6B74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6">
            <a:extLst>
              <a:ext uri="{FF2B5EF4-FFF2-40B4-BE49-F238E27FC236}">
                <a16:creationId xmlns:a16="http://schemas.microsoft.com/office/drawing/2014/main" id="{982BAAC0-285D-43E5-956A-1162FF8D14E9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6ED3D-8A24-4BCB-9DCE-033137975D70}"/>
              </a:ext>
            </a:extLst>
          </p:cNvPr>
          <p:cNvSpPr/>
          <p:nvPr/>
        </p:nvSpPr>
        <p:spPr>
          <a:xfrm>
            <a:off x="5183505" y="1056929"/>
            <a:ext cx="5379720" cy="743296"/>
          </a:xfrm>
          <a:custGeom>
            <a:avLst/>
            <a:gdLst>
              <a:gd name="csX0" fmla="*/ 0 w 5379720"/>
              <a:gd name="csY0" fmla="*/ 0 h 743296"/>
              <a:gd name="csX1" fmla="*/ 5379720 w 5379720"/>
              <a:gd name="csY1" fmla="*/ 0 h 743296"/>
              <a:gd name="csX2" fmla="*/ 5379720 w 5379720"/>
              <a:gd name="csY2" fmla="*/ 743296 h 743296"/>
              <a:gd name="csX3" fmla="*/ 0 w 5379720"/>
              <a:gd name="csY3" fmla="*/ 743296 h 743296"/>
              <a:gd name="csX4" fmla="*/ 0 w 5379720"/>
              <a:gd name="csY4" fmla="*/ 0 h 7432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79720" h="743296" fill="none" extrusionOk="0">
                <a:moveTo>
                  <a:pt x="0" y="0"/>
                </a:moveTo>
                <a:cubicBezTo>
                  <a:pt x="886793" y="-121633"/>
                  <a:pt x="3715157" y="49767"/>
                  <a:pt x="5379720" y="0"/>
                </a:cubicBezTo>
                <a:cubicBezTo>
                  <a:pt x="5338953" y="122491"/>
                  <a:pt x="5421847" y="587862"/>
                  <a:pt x="5379720" y="743296"/>
                </a:cubicBezTo>
                <a:cubicBezTo>
                  <a:pt x="4428286" y="686495"/>
                  <a:pt x="1804458" y="674270"/>
                  <a:pt x="0" y="743296"/>
                </a:cubicBezTo>
                <a:cubicBezTo>
                  <a:pt x="35702" y="491765"/>
                  <a:pt x="9196" y="108312"/>
                  <a:pt x="0" y="0"/>
                </a:cubicBezTo>
                <a:close/>
              </a:path>
              <a:path w="5379720" h="743296" stroke="0" extrusionOk="0">
                <a:moveTo>
                  <a:pt x="0" y="0"/>
                </a:moveTo>
                <a:cubicBezTo>
                  <a:pt x="2401971" y="-80105"/>
                  <a:pt x="3484093" y="86230"/>
                  <a:pt x="5379720" y="0"/>
                </a:cubicBezTo>
                <a:cubicBezTo>
                  <a:pt x="5338318" y="321582"/>
                  <a:pt x="5342280" y="420462"/>
                  <a:pt x="5379720" y="743296"/>
                </a:cubicBezTo>
                <a:cubicBezTo>
                  <a:pt x="4095522" y="897865"/>
                  <a:pt x="2553451" y="711829"/>
                  <a:pt x="0" y="743296"/>
                </a:cubicBezTo>
                <a:cubicBezTo>
                  <a:pt x="53704" y="388737"/>
                  <a:pt x="-53708" y="27587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701123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B9C0E-9722-426C-AFC6-D92318F9040B}"/>
              </a:ext>
            </a:extLst>
          </p:cNvPr>
          <p:cNvSpPr/>
          <p:nvPr/>
        </p:nvSpPr>
        <p:spPr>
          <a:xfrm>
            <a:off x="5731238" y="2288581"/>
            <a:ext cx="4860562" cy="921344"/>
          </a:xfrm>
          <a:custGeom>
            <a:avLst/>
            <a:gdLst>
              <a:gd name="csX0" fmla="*/ 0 w 4860562"/>
              <a:gd name="csY0" fmla="*/ 0 h 921344"/>
              <a:gd name="csX1" fmla="*/ 394246 w 4860562"/>
              <a:gd name="csY1" fmla="*/ 0 h 921344"/>
              <a:gd name="csX2" fmla="*/ 934308 w 4860562"/>
              <a:gd name="csY2" fmla="*/ 0 h 921344"/>
              <a:gd name="csX3" fmla="*/ 1571582 w 4860562"/>
              <a:gd name="csY3" fmla="*/ 0 h 921344"/>
              <a:gd name="csX4" fmla="*/ 2160250 w 4860562"/>
              <a:gd name="csY4" fmla="*/ 0 h 921344"/>
              <a:gd name="csX5" fmla="*/ 2651707 w 4860562"/>
              <a:gd name="csY5" fmla="*/ 0 h 921344"/>
              <a:gd name="csX6" fmla="*/ 3191769 w 4860562"/>
              <a:gd name="csY6" fmla="*/ 0 h 921344"/>
              <a:gd name="csX7" fmla="*/ 3683226 w 4860562"/>
              <a:gd name="csY7" fmla="*/ 0 h 921344"/>
              <a:gd name="csX8" fmla="*/ 4223288 w 4860562"/>
              <a:gd name="csY8" fmla="*/ 0 h 921344"/>
              <a:gd name="csX9" fmla="*/ 4860562 w 4860562"/>
              <a:gd name="csY9" fmla="*/ 0 h 921344"/>
              <a:gd name="csX10" fmla="*/ 4860562 w 4860562"/>
              <a:gd name="csY10" fmla="*/ 442245 h 921344"/>
              <a:gd name="csX11" fmla="*/ 4860562 w 4860562"/>
              <a:gd name="csY11" fmla="*/ 921344 h 921344"/>
              <a:gd name="csX12" fmla="*/ 4466316 w 4860562"/>
              <a:gd name="csY12" fmla="*/ 921344 h 921344"/>
              <a:gd name="csX13" fmla="*/ 3877648 w 4860562"/>
              <a:gd name="csY13" fmla="*/ 921344 h 921344"/>
              <a:gd name="csX14" fmla="*/ 3288980 w 4860562"/>
              <a:gd name="csY14" fmla="*/ 921344 h 921344"/>
              <a:gd name="csX15" fmla="*/ 2651707 w 4860562"/>
              <a:gd name="csY15" fmla="*/ 921344 h 921344"/>
              <a:gd name="csX16" fmla="*/ 2111644 w 4860562"/>
              <a:gd name="csY16" fmla="*/ 921344 h 921344"/>
              <a:gd name="csX17" fmla="*/ 1571582 w 4860562"/>
              <a:gd name="csY17" fmla="*/ 921344 h 921344"/>
              <a:gd name="csX18" fmla="*/ 1031519 w 4860562"/>
              <a:gd name="csY18" fmla="*/ 921344 h 921344"/>
              <a:gd name="csX19" fmla="*/ 637274 w 4860562"/>
              <a:gd name="csY19" fmla="*/ 921344 h 921344"/>
              <a:gd name="csX20" fmla="*/ 0 w 4860562"/>
              <a:gd name="csY20" fmla="*/ 921344 h 921344"/>
              <a:gd name="csX21" fmla="*/ 0 w 4860562"/>
              <a:gd name="csY21" fmla="*/ 442245 h 921344"/>
              <a:gd name="csX22" fmla="*/ 0 w 4860562"/>
              <a:gd name="csY22" fmla="*/ 0 h 921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860562" h="921344" fill="none" extrusionOk="0">
                <a:moveTo>
                  <a:pt x="0" y="0"/>
                </a:moveTo>
                <a:cubicBezTo>
                  <a:pt x="140017" y="-21755"/>
                  <a:pt x="260716" y="16888"/>
                  <a:pt x="394246" y="0"/>
                </a:cubicBezTo>
                <a:cubicBezTo>
                  <a:pt x="527776" y="-16888"/>
                  <a:pt x="775240" y="31850"/>
                  <a:pt x="934308" y="0"/>
                </a:cubicBezTo>
                <a:cubicBezTo>
                  <a:pt x="1093376" y="-31850"/>
                  <a:pt x="1283080" y="48636"/>
                  <a:pt x="1571582" y="0"/>
                </a:cubicBezTo>
                <a:cubicBezTo>
                  <a:pt x="1860084" y="-48636"/>
                  <a:pt x="1975054" y="49046"/>
                  <a:pt x="2160250" y="0"/>
                </a:cubicBezTo>
                <a:cubicBezTo>
                  <a:pt x="2345446" y="-49046"/>
                  <a:pt x="2451201" y="46240"/>
                  <a:pt x="2651707" y="0"/>
                </a:cubicBezTo>
                <a:cubicBezTo>
                  <a:pt x="2852213" y="-46240"/>
                  <a:pt x="2976677" y="9240"/>
                  <a:pt x="3191769" y="0"/>
                </a:cubicBezTo>
                <a:cubicBezTo>
                  <a:pt x="3406861" y="-9240"/>
                  <a:pt x="3556813" y="2492"/>
                  <a:pt x="3683226" y="0"/>
                </a:cubicBezTo>
                <a:cubicBezTo>
                  <a:pt x="3809639" y="-2492"/>
                  <a:pt x="3973015" y="43121"/>
                  <a:pt x="4223288" y="0"/>
                </a:cubicBezTo>
                <a:cubicBezTo>
                  <a:pt x="4473561" y="-43121"/>
                  <a:pt x="4731710" y="28126"/>
                  <a:pt x="4860562" y="0"/>
                </a:cubicBezTo>
                <a:cubicBezTo>
                  <a:pt x="4862270" y="111796"/>
                  <a:pt x="4846384" y="324718"/>
                  <a:pt x="4860562" y="442245"/>
                </a:cubicBezTo>
                <a:cubicBezTo>
                  <a:pt x="4874740" y="559772"/>
                  <a:pt x="4834307" y="692812"/>
                  <a:pt x="4860562" y="921344"/>
                </a:cubicBezTo>
                <a:cubicBezTo>
                  <a:pt x="4716448" y="933998"/>
                  <a:pt x="4578627" y="887777"/>
                  <a:pt x="4466316" y="921344"/>
                </a:cubicBezTo>
                <a:cubicBezTo>
                  <a:pt x="4354005" y="954911"/>
                  <a:pt x="4155926" y="914171"/>
                  <a:pt x="3877648" y="921344"/>
                </a:cubicBezTo>
                <a:cubicBezTo>
                  <a:pt x="3599370" y="928517"/>
                  <a:pt x="3482451" y="870472"/>
                  <a:pt x="3288980" y="921344"/>
                </a:cubicBezTo>
                <a:cubicBezTo>
                  <a:pt x="3095509" y="972216"/>
                  <a:pt x="2959233" y="903234"/>
                  <a:pt x="2651707" y="921344"/>
                </a:cubicBezTo>
                <a:cubicBezTo>
                  <a:pt x="2344181" y="939454"/>
                  <a:pt x="2236706" y="918472"/>
                  <a:pt x="2111644" y="921344"/>
                </a:cubicBezTo>
                <a:cubicBezTo>
                  <a:pt x="1986582" y="924216"/>
                  <a:pt x="1791621" y="897604"/>
                  <a:pt x="1571582" y="921344"/>
                </a:cubicBezTo>
                <a:cubicBezTo>
                  <a:pt x="1351543" y="945084"/>
                  <a:pt x="1170487" y="878765"/>
                  <a:pt x="1031519" y="921344"/>
                </a:cubicBezTo>
                <a:cubicBezTo>
                  <a:pt x="892551" y="963923"/>
                  <a:pt x="784758" y="909975"/>
                  <a:pt x="637274" y="921344"/>
                </a:cubicBezTo>
                <a:cubicBezTo>
                  <a:pt x="489791" y="932713"/>
                  <a:pt x="133159" y="883594"/>
                  <a:pt x="0" y="921344"/>
                </a:cubicBezTo>
                <a:cubicBezTo>
                  <a:pt x="-54426" y="728355"/>
                  <a:pt x="55040" y="676236"/>
                  <a:pt x="0" y="442245"/>
                </a:cubicBezTo>
                <a:cubicBezTo>
                  <a:pt x="-55040" y="208254"/>
                  <a:pt x="50173" y="147799"/>
                  <a:pt x="0" y="0"/>
                </a:cubicBezTo>
                <a:close/>
              </a:path>
              <a:path w="4860562" h="921344" stroke="0" extrusionOk="0">
                <a:moveTo>
                  <a:pt x="0" y="0"/>
                </a:moveTo>
                <a:cubicBezTo>
                  <a:pt x="107064" y="-43885"/>
                  <a:pt x="287401" y="29408"/>
                  <a:pt x="394246" y="0"/>
                </a:cubicBezTo>
                <a:cubicBezTo>
                  <a:pt x="501091" y="-29408"/>
                  <a:pt x="685395" y="21866"/>
                  <a:pt x="788491" y="0"/>
                </a:cubicBezTo>
                <a:cubicBezTo>
                  <a:pt x="891588" y="-21866"/>
                  <a:pt x="1138163" y="38271"/>
                  <a:pt x="1377159" y="0"/>
                </a:cubicBezTo>
                <a:cubicBezTo>
                  <a:pt x="1616155" y="-38271"/>
                  <a:pt x="1751480" y="75140"/>
                  <a:pt x="2014433" y="0"/>
                </a:cubicBezTo>
                <a:cubicBezTo>
                  <a:pt x="2277386" y="-75140"/>
                  <a:pt x="2362960" y="48976"/>
                  <a:pt x="2651707" y="0"/>
                </a:cubicBezTo>
                <a:cubicBezTo>
                  <a:pt x="2940454" y="-48976"/>
                  <a:pt x="3001594" y="2937"/>
                  <a:pt x="3191769" y="0"/>
                </a:cubicBezTo>
                <a:cubicBezTo>
                  <a:pt x="3381944" y="-2937"/>
                  <a:pt x="3692733" y="56994"/>
                  <a:pt x="3829043" y="0"/>
                </a:cubicBezTo>
                <a:cubicBezTo>
                  <a:pt x="3965353" y="-56994"/>
                  <a:pt x="4153258" y="24137"/>
                  <a:pt x="4369105" y="0"/>
                </a:cubicBezTo>
                <a:cubicBezTo>
                  <a:pt x="4584952" y="-24137"/>
                  <a:pt x="4708655" y="53592"/>
                  <a:pt x="4860562" y="0"/>
                </a:cubicBezTo>
                <a:cubicBezTo>
                  <a:pt x="4867422" y="173907"/>
                  <a:pt x="4842581" y="345524"/>
                  <a:pt x="4860562" y="433032"/>
                </a:cubicBezTo>
                <a:cubicBezTo>
                  <a:pt x="4878543" y="520540"/>
                  <a:pt x="4802348" y="711719"/>
                  <a:pt x="4860562" y="921344"/>
                </a:cubicBezTo>
                <a:cubicBezTo>
                  <a:pt x="4662201" y="971353"/>
                  <a:pt x="4469714" y="889576"/>
                  <a:pt x="4369105" y="921344"/>
                </a:cubicBezTo>
                <a:cubicBezTo>
                  <a:pt x="4268496" y="953112"/>
                  <a:pt x="3943219" y="920569"/>
                  <a:pt x="3829043" y="921344"/>
                </a:cubicBezTo>
                <a:cubicBezTo>
                  <a:pt x="3714867" y="922119"/>
                  <a:pt x="3546637" y="870092"/>
                  <a:pt x="3337586" y="921344"/>
                </a:cubicBezTo>
                <a:cubicBezTo>
                  <a:pt x="3128535" y="972596"/>
                  <a:pt x="3021513" y="882505"/>
                  <a:pt x="2894735" y="921344"/>
                </a:cubicBezTo>
                <a:cubicBezTo>
                  <a:pt x="2767957" y="960183"/>
                  <a:pt x="2468645" y="863037"/>
                  <a:pt x="2257461" y="921344"/>
                </a:cubicBezTo>
                <a:cubicBezTo>
                  <a:pt x="2046277" y="979651"/>
                  <a:pt x="1906967" y="855389"/>
                  <a:pt x="1668793" y="921344"/>
                </a:cubicBezTo>
                <a:cubicBezTo>
                  <a:pt x="1430619" y="987299"/>
                  <a:pt x="1390662" y="903027"/>
                  <a:pt x="1177336" y="921344"/>
                </a:cubicBezTo>
                <a:cubicBezTo>
                  <a:pt x="964010" y="939661"/>
                  <a:pt x="914808" y="885369"/>
                  <a:pt x="783091" y="921344"/>
                </a:cubicBezTo>
                <a:cubicBezTo>
                  <a:pt x="651374" y="957319"/>
                  <a:pt x="342546" y="885913"/>
                  <a:pt x="0" y="921344"/>
                </a:cubicBezTo>
                <a:cubicBezTo>
                  <a:pt x="-34679" y="787141"/>
                  <a:pt x="18352" y="661560"/>
                  <a:pt x="0" y="460672"/>
                </a:cubicBezTo>
                <a:cubicBezTo>
                  <a:pt x="-18352" y="259784"/>
                  <a:pt x="25142" y="2040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701123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DCF6A-8F12-4226-989A-982478886DA0}"/>
              </a:ext>
            </a:extLst>
          </p:cNvPr>
          <p:cNvSpPr/>
          <p:nvPr/>
        </p:nvSpPr>
        <p:spPr>
          <a:xfrm>
            <a:off x="5966573" y="3583218"/>
            <a:ext cx="4758577" cy="1026883"/>
          </a:xfrm>
          <a:custGeom>
            <a:avLst/>
            <a:gdLst>
              <a:gd name="csX0" fmla="*/ 0 w 4758577"/>
              <a:gd name="csY0" fmla="*/ 0 h 1026883"/>
              <a:gd name="csX1" fmla="*/ 4758577 w 4758577"/>
              <a:gd name="csY1" fmla="*/ 0 h 1026883"/>
              <a:gd name="csX2" fmla="*/ 4758577 w 4758577"/>
              <a:gd name="csY2" fmla="*/ 1026883 h 1026883"/>
              <a:gd name="csX3" fmla="*/ 0 w 4758577"/>
              <a:gd name="csY3" fmla="*/ 1026883 h 1026883"/>
              <a:gd name="csX4" fmla="*/ 0 w 4758577"/>
              <a:gd name="csY4" fmla="*/ 0 h 10268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758577" h="1026883" fill="none" extrusionOk="0">
                <a:moveTo>
                  <a:pt x="0" y="0"/>
                </a:moveTo>
                <a:cubicBezTo>
                  <a:pt x="1423056" y="-121633"/>
                  <a:pt x="4171593" y="49767"/>
                  <a:pt x="4758577" y="0"/>
                </a:cubicBezTo>
                <a:cubicBezTo>
                  <a:pt x="4669880" y="502426"/>
                  <a:pt x="4830716" y="784378"/>
                  <a:pt x="4758577" y="1026883"/>
                </a:cubicBezTo>
                <a:cubicBezTo>
                  <a:pt x="3670730" y="970082"/>
                  <a:pt x="1257912" y="957857"/>
                  <a:pt x="0" y="1026883"/>
                </a:cubicBezTo>
                <a:cubicBezTo>
                  <a:pt x="-14110" y="653612"/>
                  <a:pt x="62374" y="222898"/>
                  <a:pt x="0" y="0"/>
                </a:cubicBezTo>
                <a:close/>
              </a:path>
              <a:path w="4758577" h="1026883" stroke="0" extrusionOk="0">
                <a:moveTo>
                  <a:pt x="0" y="0"/>
                </a:moveTo>
                <a:cubicBezTo>
                  <a:pt x="2378373" y="-80105"/>
                  <a:pt x="3860345" y="86230"/>
                  <a:pt x="4758577" y="0"/>
                </a:cubicBezTo>
                <a:cubicBezTo>
                  <a:pt x="4764754" y="260994"/>
                  <a:pt x="4796736" y="708182"/>
                  <a:pt x="4758577" y="1026883"/>
                </a:cubicBezTo>
                <a:cubicBezTo>
                  <a:pt x="2718844" y="1181452"/>
                  <a:pt x="1286320" y="995416"/>
                  <a:pt x="0" y="1026883"/>
                </a:cubicBezTo>
                <a:cubicBezTo>
                  <a:pt x="44944" y="682519"/>
                  <a:pt x="84101" y="260029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701123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B8CCE-E737-44AF-8DC7-52B5DC7F204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31603" y="1428577"/>
            <a:ext cx="851902" cy="1525137"/>
          </a:xfrm>
          <a:prstGeom prst="straightConnector1">
            <a:avLst/>
          </a:prstGeom>
          <a:ln w="38100">
            <a:solidFill>
              <a:srgbClr val="F1476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D7E065-7A8C-482C-B1E7-84092D9DB151}"/>
              </a:ext>
            </a:extLst>
          </p:cNvPr>
          <p:cNvCxnSpPr>
            <a:cxnSpLocks/>
            <a:endCxn id="16" idx="10"/>
          </p:cNvCxnSpPr>
          <p:nvPr/>
        </p:nvCxnSpPr>
        <p:spPr>
          <a:xfrm flipV="1">
            <a:off x="4352925" y="2865163"/>
            <a:ext cx="1378313" cy="125687"/>
          </a:xfrm>
          <a:prstGeom prst="straightConnector1">
            <a:avLst/>
          </a:prstGeom>
          <a:ln w="38100">
            <a:solidFill>
              <a:srgbClr val="F1476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80DA76-3730-45E6-88AF-79C30E6A513B}"/>
              </a:ext>
            </a:extLst>
          </p:cNvPr>
          <p:cNvCxnSpPr>
            <a:cxnSpLocks/>
          </p:cNvCxnSpPr>
          <p:nvPr/>
        </p:nvCxnSpPr>
        <p:spPr>
          <a:xfrm>
            <a:off x="4305378" y="3005179"/>
            <a:ext cx="1666797" cy="842921"/>
          </a:xfrm>
          <a:prstGeom prst="straightConnector1">
            <a:avLst/>
          </a:prstGeom>
          <a:ln w="38100">
            <a:solidFill>
              <a:srgbClr val="F1476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FAFB33BB-54EC-49F9-B19A-16C0EC248559}"/>
              </a:ext>
            </a:extLst>
          </p:cNvPr>
          <p:cNvSpPr/>
          <p:nvPr/>
        </p:nvSpPr>
        <p:spPr>
          <a:xfrm flipH="1">
            <a:off x="895349" y="2152650"/>
            <a:ext cx="3400425" cy="1504949"/>
          </a:xfrm>
          <a:prstGeom prst="roundRect">
            <a:avLst/>
          </a:prstGeom>
          <a:solidFill>
            <a:srgbClr val="F8E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Cảnh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vật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quê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C8401C-5453-4E3B-B01F-3698F66EF626}"/>
              </a:ext>
            </a:extLst>
          </p:cNvPr>
          <p:cNvSpPr/>
          <p:nvPr/>
        </p:nvSpPr>
        <p:spPr>
          <a:xfrm>
            <a:off x="5516880" y="4819304"/>
            <a:ext cx="5379720" cy="952846"/>
          </a:xfrm>
          <a:custGeom>
            <a:avLst/>
            <a:gdLst>
              <a:gd name="csX0" fmla="*/ 0 w 5379720"/>
              <a:gd name="csY0" fmla="*/ 0 h 952846"/>
              <a:gd name="csX1" fmla="*/ 5379720 w 5379720"/>
              <a:gd name="csY1" fmla="*/ 0 h 952846"/>
              <a:gd name="csX2" fmla="*/ 5379720 w 5379720"/>
              <a:gd name="csY2" fmla="*/ 952846 h 952846"/>
              <a:gd name="csX3" fmla="*/ 0 w 5379720"/>
              <a:gd name="csY3" fmla="*/ 952846 h 952846"/>
              <a:gd name="csX4" fmla="*/ 0 w 5379720"/>
              <a:gd name="csY4" fmla="*/ 0 h 952846"/>
              <a:gd name="csX0" fmla="*/ 0 w 5379720"/>
              <a:gd name="csY0" fmla="*/ 0 h 952846"/>
              <a:gd name="csX1" fmla="*/ 5379720 w 5379720"/>
              <a:gd name="csY1" fmla="*/ 0 h 952846"/>
              <a:gd name="csX2" fmla="*/ 5379720 w 5379720"/>
              <a:gd name="csY2" fmla="*/ 952846 h 952846"/>
              <a:gd name="csX3" fmla="*/ 0 w 5379720"/>
              <a:gd name="csY3" fmla="*/ 952846 h 952846"/>
              <a:gd name="csX4" fmla="*/ 0 w 5379720"/>
              <a:gd name="csY4" fmla="*/ 0 h 9528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79720" h="952846" fill="none" extrusionOk="0">
                <a:moveTo>
                  <a:pt x="0" y="0"/>
                </a:moveTo>
                <a:cubicBezTo>
                  <a:pt x="656374" y="-115768"/>
                  <a:pt x="3663745" y="-134131"/>
                  <a:pt x="5379720" y="0"/>
                </a:cubicBezTo>
                <a:cubicBezTo>
                  <a:pt x="5383707" y="249081"/>
                  <a:pt x="5423710" y="534884"/>
                  <a:pt x="5379720" y="952846"/>
                </a:cubicBezTo>
                <a:cubicBezTo>
                  <a:pt x="4393612" y="755472"/>
                  <a:pt x="1652012" y="1071427"/>
                  <a:pt x="0" y="952846"/>
                </a:cubicBezTo>
                <a:cubicBezTo>
                  <a:pt x="-24770" y="598292"/>
                  <a:pt x="-61391" y="445747"/>
                  <a:pt x="0" y="0"/>
                </a:cubicBezTo>
                <a:close/>
              </a:path>
              <a:path w="5379720" h="952846" stroke="0" extrusionOk="0">
                <a:moveTo>
                  <a:pt x="0" y="0"/>
                </a:moveTo>
                <a:cubicBezTo>
                  <a:pt x="2354444" y="-126167"/>
                  <a:pt x="3515266" y="151871"/>
                  <a:pt x="5379720" y="0"/>
                </a:cubicBezTo>
                <a:cubicBezTo>
                  <a:pt x="5283170" y="198363"/>
                  <a:pt x="5367038" y="570508"/>
                  <a:pt x="5379720" y="952846"/>
                </a:cubicBezTo>
                <a:cubicBezTo>
                  <a:pt x="4112289" y="1071297"/>
                  <a:pt x="2579241" y="837519"/>
                  <a:pt x="0" y="952846"/>
                </a:cubicBezTo>
                <a:cubicBezTo>
                  <a:pt x="13299" y="795235"/>
                  <a:pt x="-28251" y="426105"/>
                  <a:pt x="0" y="0"/>
                </a:cubicBezTo>
                <a:close/>
              </a:path>
              <a:path w="5379720" h="952846" fill="none" stroke="0" extrusionOk="0">
                <a:moveTo>
                  <a:pt x="0" y="0"/>
                </a:moveTo>
                <a:cubicBezTo>
                  <a:pt x="1120749" y="-336276"/>
                  <a:pt x="3722041" y="-22467"/>
                  <a:pt x="5379720" y="0"/>
                </a:cubicBezTo>
                <a:cubicBezTo>
                  <a:pt x="5296232" y="264888"/>
                  <a:pt x="5370465" y="528429"/>
                  <a:pt x="5379720" y="952846"/>
                </a:cubicBezTo>
                <a:cubicBezTo>
                  <a:pt x="4531718" y="611099"/>
                  <a:pt x="1961668" y="1182001"/>
                  <a:pt x="0" y="952846"/>
                </a:cubicBezTo>
                <a:cubicBezTo>
                  <a:pt x="-23274" y="608800"/>
                  <a:pt x="-39396" y="44363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70112322">
                  <a:custGeom>
                    <a:avLst/>
                    <a:gdLst>
                      <a:gd name="connsiteX0" fmla="*/ 0 w 5379720"/>
                      <a:gd name="connsiteY0" fmla="*/ 0 h 952846"/>
                      <a:gd name="connsiteX1" fmla="*/ 5379720 w 5379720"/>
                      <a:gd name="connsiteY1" fmla="*/ 0 h 952846"/>
                      <a:gd name="connsiteX2" fmla="*/ 5379720 w 5379720"/>
                      <a:gd name="connsiteY2" fmla="*/ 952846 h 952846"/>
                      <a:gd name="connsiteX3" fmla="*/ 0 w 5379720"/>
                      <a:gd name="connsiteY3" fmla="*/ 952846 h 952846"/>
                      <a:gd name="connsiteX4" fmla="*/ 0 w 5379720"/>
                      <a:gd name="connsiteY4" fmla="*/ 0 h 952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9720" h="952846" fill="none" extrusionOk="0">
                        <a:moveTo>
                          <a:pt x="0" y="0"/>
                        </a:moveTo>
                        <a:cubicBezTo>
                          <a:pt x="886793" y="-121633"/>
                          <a:pt x="3715157" y="49767"/>
                          <a:pt x="5379720" y="0"/>
                        </a:cubicBezTo>
                        <a:cubicBezTo>
                          <a:pt x="5331730" y="229780"/>
                          <a:pt x="5421002" y="514459"/>
                          <a:pt x="5379720" y="952846"/>
                        </a:cubicBezTo>
                        <a:cubicBezTo>
                          <a:pt x="4428286" y="896045"/>
                          <a:pt x="1804458" y="883820"/>
                          <a:pt x="0" y="952846"/>
                        </a:cubicBezTo>
                        <a:cubicBezTo>
                          <a:pt x="-28335" y="599500"/>
                          <a:pt x="-51991" y="449890"/>
                          <a:pt x="0" y="0"/>
                        </a:cubicBezTo>
                        <a:close/>
                      </a:path>
                      <a:path w="5379720" h="952846" stroke="0" extrusionOk="0">
                        <a:moveTo>
                          <a:pt x="0" y="0"/>
                        </a:moveTo>
                        <a:cubicBezTo>
                          <a:pt x="2401971" y="-80105"/>
                          <a:pt x="3484093" y="86230"/>
                          <a:pt x="5379720" y="0"/>
                        </a:cubicBezTo>
                        <a:cubicBezTo>
                          <a:pt x="5322811" y="192210"/>
                          <a:pt x="5361363" y="528910"/>
                          <a:pt x="5379720" y="952846"/>
                        </a:cubicBezTo>
                        <a:cubicBezTo>
                          <a:pt x="4095522" y="1107415"/>
                          <a:pt x="2553451" y="921379"/>
                          <a:pt x="0" y="952846"/>
                        </a:cubicBezTo>
                        <a:cubicBezTo>
                          <a:pt x="43858" y="835568"/>
                          <a:pt x="18198" y="3775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D9F643-60EB-4734-A39F-1BFF2440F1AE}"/>
              </a:ext>
            </a:extLst>
          </p:cNvPr>
          <p:cNvCxnSpPr>
            <a:cxnSpLocks/>
          </p:cNvCxnSpPr>
          <p:nvPr/>
        </p:nvCxnSpPr>
        <p:spPr>
          <a:xfrm>
            <a:off x="4314825" y="3038475"/>
            <a:ext cx="1266825" cy="2409825"/>
          </a:xfrm>
          <a:prstGeom prst="straightConnector1">
            <a:avLst/>
          </a:prstGeom>
          <a:ln w="38100">
            <a:solidFill>
              <a:srgbClr val="F1476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2B558086-96E7-47E0-8EF3-42A1B86D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: 圆角 6">
            <a:extLst>
              <a:ext uri="{FF2B5EF4-FFF2-40B4-BE49-F238E27FC236}">
                <a16:creationId xmlns:a16="http://schemas.microsoft.com/office/drawing/2014/main" id="{7ECCC052-0518-44F8-9C61-3A6A9430F78F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6752C6F-198F-6D68-8EF0-593FEFBD9A86}"/>
              </a:ext>
            </a:extLst>
          </p:cNvPr>
          <p:cNvSpPr/>
          <p:nvPr/>
        </p:nvSpPr>
        <p:spPr>
          <a:xfrm>
            <a:off x="-171449" y="2571750"/>
            <a:ext cx="1962149" cy="4286250"/>
          </a:xfrm>
          <a:custGeom>
            <a:avLst/>
            <a:gdLst/>
            <a:ahLst/>
            <a:cxnLst/>
            <a:rect l="l" t="t" r="r" b="b"/>
            <a:pathLst>
              <a:path w="3025632" h="7290679">
                <a:moveTo>
                  <a:pt x="0" y="0"/>
                </a:moveTo>
                <a:lnTo>
                  <a:pt x="3025632" y="0"/>
                </a:lnTo>
                <a:lnTo>
                  <a:pt x="3025632" y="7290679"/>
                </a:lnTo>
                <a:lnTo>
                  <a:pt x="0" y="72906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ounded Rectangle 90">
            <a:extLst>
              <a:ext uri="{FF2B5EF4-FFF2-40B4-BE49-F238E27FC236}">
                <a16:creationId xmlns:a16="http://schemas.microsoft.com/office/drawing/2014/main" id="{9C322D5F-90AA-3EB8-866A-D8A5FA38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16" y="3101301"/>
            <a:ext cx="2784301" cy="2213650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D58CA-033D-E4B2-BC5D-4F47EE3A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22" y="3140208"/>
            <a:ext cx="2797228" cy="21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marR="0" lvl="0" indent="0" algn="just" defTabSz="121902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Biết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kể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tên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những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cảnh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vật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vẽ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trong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tranh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urved Connector 30">
            <a:extLst>
              <a:ext uri="{FF2B5EF4-FFF2-40B4-BE49-F238E27FC236}">
                <a16:creationId xmlns:a16="http://schemas.microsoft.com/office/drawing/2014/main" id="{E3BAD898-D31A-AADB-C1EF-DD9FD2B877E2}"/>
              </a:ext>
            </a:extLst>
          </p:cNvPr>
          <p:cNvCxnSpPr>
            <a:cxnSpLocks noChangeShapeType="1"/>
            <a:stCxn id="7" idx="2"/>
            <a:endCxn id="3" idx="0"/>
          </p:cNvCxnSpPr>
          <p:nvPr/>
        </p:nvCxnSpPr>
        <p:spPr bwMode="auto">
          <a:xfrm flipH="1">
            <a:off x="3071667" y="1715082"/>
            <a:ext cx="4209562" cy="1386219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80">
            <a:extLst>
              <a:ext uri="{FF2B5EF4-FFF2-40B4-BE49-F238E27FC236}">
                <a16:creationId xmlns:a16="http://schemas.microsoft.com/office/drawing/2014/main" id="{6DDF51F1-8431-6570-B681-66C40ADC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60" y="769174"/>
            <a:ext cx="8637441" cy="89814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797E3-FB3D-A62D-3660-E8A78002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578" y="764067"/>
            <a:ext cx="7653302" cy="9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0" marR="0" lvl="0" indent="0" algn="l" defTabSz="121902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Rounded Rectangle 82">
            <a:extLst>
              <a:ext uri="{FF2B5EF4-FFF2-40B4-BE49-F238E27FC236}">
                <a16:creationId xmlns:a16="http://schemas.microsoft.com/office/drawing/2014/main" id="{7077D338-F197-B5E6-D5CC-E4B6F7A6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69" y="3060877"/>
            <a:ext cx="2950079" cy="2235024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E6606-3F16-FB65-0E68-58726BE1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659" y="3089590"/>
            <a:ext cx="2973991" cy="223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marR="0" lvl="0" indent="0" algn="just" defTabSz="121902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đoạn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cảnh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quê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hương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urved Connector 30">
            <a:extLst>
              <a:ext uri="{FF2B5EF4-FFF2-40B4-BE49-F238E27FC236}">
                <a16:creationId xmlns:a16="http://schemas.microsoft.com/office/drawing/2014/main" id="{3D5A9BD9-E626-BCA3-F803-64120A86E6B4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6322909" y="1715082"/>
            <a:ext cx="958320" cy="134579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86">
            <a:extLst>
              <a:ext uri="{FF2B5EF4-FFF2-40B4-BE49-F238E27FC236}">
                <a16:creationId xmlns:a16="http://schemas.microsoft.com/office/drawing/2014/main" id="{E9807166-3E81-35B7-CDA5-CDD905BC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353" y="3140053"/>
            <a:ext cx="3342947" cy="206059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marL="0" marR="0" lvl="0" indent="0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09132-7A35-AB0C-4105-A8933604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326" y="3175926"/>
            <a:ext cx="3305174" cy="169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marR="0" lvl="0" indent="0" algn="l" defTabSz="121902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sửa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lỗi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bổ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sung ý hay.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urved Connector 30">
            <a:extLst>
              <a:ext uri="{FF2B5EF4-FFF2-40B4-BE49-F238E27FC236}">
                <a16:creationId xmlns:a16="http://schemas.microsoft.com/office/drawing/2014/main" id="{4088346D-EFFA-2C3C-B1F6-8B77B09A5BE7}"/>
              </a:ext>
            </a:extLst>
          </p:cNvPr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7281229" y="1715082"/>
            <a:ext cx="2591598" cy="1424971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278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#9Slide07 Cadena</vt:lpstr>
      <vt:lpstr>Arial</vt:lpstr>
      <vt:lpstr>Calibri</vt:lpstr>
      <vt:lpstr>Cambria</vt:lpstr>
      <vt:lpstr>HP001 4 hàng</vt:lpstr>
      <vt:lpstr>Lobster</vt:lpstr>
      <vt:lpstr>Sitka Display</vt:lpstr>
      <vt:lpstr>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56</cp:revision>
  <dcterms:created xsi:type="dcterms:W3CDTF">2023-01-10T11:43:10Z</dcterms:created>
  <dcterms:modified xsi:type="dcterms:W3CDTF">2026-04-13T09:36:03Z</dcterms:modified>
</cp:coreProperties>
</file>