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5"/>
  </p:notesMasterIdLst>
  <p:sldIdLst>
    <p:sldId id="276" r:id="rId2"/>
    <p:sldId id="277" r:id="rId3"/>
    <p:sldId id="265" r:id="rId4"/>
    <p:sldId id="260" r:id="rId5"/>
    <p:sldId id="262" r:id="rId6"/>
    <p:sldId id="263" r:id="rId7"/>
    <p:sldId id="266" r:id="rId8"/>
    <p:sldId id="267" r:id="rId9"/>
    <p:sldId id="269" r:id="rId10"/>
    <p:sldId id="274" r:id="rId11"/>
    <p:sldId id="268" r:id="rId12"/>
    <p:sldId id="271" r:id="rId13"/>
    <p:sldId id="257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5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29F33-F85B-485D-BA95-83850AFF798C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D0CF-1DA0-4260-8C06-BDEE566836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450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7D0CF-1DA0-4260-8C06-BDEE5668368F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0405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7D0CF-1DA0-4260-8C06-BDEE5668368F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174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EE82655-0B83-24D5-90F1-46802A8B7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2C81156A-BC2F-4814-C175-1577B1F35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01C5171-D6D1-297E-47EC-BF67559DA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48E1-387A-4A45-81B9-56182BABB1A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1D4BFC6-3C81-F9EC-37F0-85BC75EF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B450313-798D-3C82-C3A6-506FB97AB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7CE0-6B7D-4CC0-971A-30358CD54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68175A9-7035-DB11-2018-999AACC0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DB19569C-D831-B9DB-9232-D43550F22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1F1D5C4-6E54-C86F-7352-5AD4493E7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48E1-387A-4A45-81B9-56182BABB1A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5F6F83B-C03D-868C-B026-EB0A74B33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6E2E14E-414A-5B5E-1983-3FACE0FD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7CE0-6B7D-4CC0-971A-30358CD54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1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5AA5DFC0-B6BE-B1EB-44CA-592D882DB5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B0B0A3C7-B3DA-0EED-1457-4B463B94F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4D63DDD-295E-2B73-E191-52EC4E1E0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48E1-387A-4A45-81B9-56182BABB1A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CAB35CBF-C03F-6624-97B7-8EAF50241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59FE316-2BD9-0E8E-2C44-024024C39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7CE0-6B7D-4CC0-971A-30358CD54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0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3FE63A9-6458-1231-74F6-5A30CE1B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8A2E4B76-B2C1-49AC-0B14-33F78792E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EAE6F61-BAC9-2F87-B071-936DA1F25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48E1-387A-4A45-81B9-56182BABB1A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E316F21-F335-5018-0746-4171A14C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8FE877E-13EC-97E9-5306-C5701AE5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7CE0-6B7D-4CC0-971A-30358CD54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6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85574A3-3CE8-E5CE-51E6-C2413644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9738263D-9199-F559-529A-8E4E9F4AF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B3B739B-53D9-094B-A9BF-21BFC29C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48E1-387A-4A45-81B9-56182BABB1A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9EDA670-CA7C-8B38-31D9-C94071602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5C4E0BC-2D82-7A0C-4BF5-AC7135CB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7CE0-6B7D-4CC0-971A-30358CD54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6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06A9FFE-6866-11CD-E5BE-33C6B2F9C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FC360CBB-CF01-EC6E-0F22-F29F1A063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0D688049-D78A-0E46-46AC-AB3789D21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AAE14EE-A9FE-C86F-32CA-4BD1F7260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48E1-387A-4A45-81B9-56182BABB1A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65222278-301F-11E1-5537-ABADBE793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961B3CBD-4B79-9165-348A-4EEAC77E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7CE0-6B7D-4CC0-971A-30358CD54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1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D76E130-AD29-449A-90A4-11DA1F17D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6924306B-0F28-0297-3D40-A14D6BC51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563733AC-FEA2-26AE-6F32-DC479A855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EFFE03B8-A5A4-38A3-9DD8-65078ED8B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F3DA1C00-20FF-559C-001C-1343AFA4C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7B99144A-0183-53D8-6375-21708E8BE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48E1-387A-4A45-81B9-56182BABB1A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7F6180A0-39B3-ACCC-DA84-F1F6219F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FE278AFF-78C8-F353-25AF-F97D6A75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7CE0-6B7D-4CC0-971A-30358CD54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7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36DBDB8-9961-8A3B-500B-9A9553EEE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D67AE090-1F75-8CDB-75C1-3C33B700B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48E1-387A-4A45-81B9-56182BABB1A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E57E0327-31F8-216C-AFAD-8A974D50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EDB1D48A-E849-B7BE-7263-9E1AB258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7CE0-6B7D-4CC0-971A-30358CD54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7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F0087594-23D6-0922-949A-8544FFB53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48E1-387A-4A45-81B9-56182BABB1A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39A6C473-50D8-5F42-5211-C6A5E815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D4E9BCCC-431C-E6EF-83CC-52B69A7EC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7CE0-6B7D-4CC0-971A-30358CD54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0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4C30353-5B54-79D4-71B8-BFD299462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14CBED36-ED74-9000-EFB9-53921F0FE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390939DF-FACE-C185-5BD9-A2BFA88FB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80BAE666-7362-AC9C-4876-1A10C46EB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48E1-387A-4A45-81B9-56182BABB1A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FC355D7B-5708-339A-D1C8-6806E609B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85217A5-0229-3475-1AC4-F6166D805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7CE0-6B7D-4CC0-971A-30358CD54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2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37416E8-B32E-C6EC-D484-9B9E58F3B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55014DE4-B4D3-4264-4AFD-6C124DF62C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A34BCD0D-5032-6A17-3DBD-6F4C846D2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A799DD25-E108-89B4-2927-B2A2FF604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48E1-387A-4A45-81B9-56182BABB1A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3218C5CB-F25E-973D-A9DA-704A48850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04A2C51F-36FA-BF22-368A-FE3BD6EF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7CE0-6B7D-4CC0-971A-30358CD54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2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DBDD8505-54E5-A69E-22B0-75C5A0212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E226298-03F3-1105-73F2-CA96C1AAE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BAC5CF9-0497-A8C7-C188-69EAE217A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B148E1-387A-4A45-81B9-56182BABB1A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FE7C453D-6F4D-07BF-86E7-C6028E455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7BEDC78-2028-064D-A354-BD038E32D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F27CE0-6B7D-4CC0-971A-30358CD54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7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87401" y="525463"/>
            <a:ext cx="11015663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52" tIns="53826" rIns="107652" bIns="5382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UBND PHƯỜNG HƯNG ĐẠO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300" b="1">
                <a:solidFill>
                  <a:srgbClr val="FF0066"/>
                </a:solidFill>
                <a:latin typeface="Times New Roman" pitchFamily="18" charset="0"/>
              </a:rPr>
              <a:t>TRƯỜNG TIỂU HỌC ĐA PHÚC</a:t>
            </a:r>
            <a:endParaRPr lang="vi-VN" altLang="en-US" sz="33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64" y="1804989"/>
            <a:ext cx="11869737" cy="504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52" tIns="53826" rIns="107652" bIns="5382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349"/>
              </a:spcBef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>
              <a:spcBef>
                <a:spcPts val="1349"/>
              </a:spcBef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TUẦN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29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349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ĐỀ: LÀM BẠN VỚI THIÊN NHIÊN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349"/>
              </a:spcBef>
            </a:pP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349"/>
              </a:spcBef>
            </a:pP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349"/>
              </a:spcBef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349"/>
              </a:spcBef>
            </a:pP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4000" b="1" i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4800601"/>
            <a:ext cx="22256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0808" y="38895"/>
            <a:ext cx="1036637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9933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F6CB9EC-9DE1-966B-BFE3-E65C9EA3B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B7E5E9B7-17BF-31D1-C946-63B856E51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D80C2EA0-41C1-A4DC-9F0B-8C2DAC659A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A bathtub in a room&#10;&#10;Description automatically generated with low confidence">
            <a:extLst>
              <a:ext uri="{FF2B5EF4-FFF2-40B4-BE49-F238E27FC236}">
                <a16:creationId xmlns:a16="http://schemas.microsoft.com/office/drawing/2014/main" xmlns="" id="{7C615B90-F994-8D58-81E6-C7471A0E32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7" r="94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E5FC4998-CE62-995B-D965-4F182E351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357" y="0"/>
            <a:ext cx="8861285" cy="6582969"/>
          </a:xfrm>
          <a:prstGeom prst="rect">
            <a:avLst/>
          </a:prstGeom>
        </p:spPr>
      </p:pic>
      <p:sp>
        <p:nvSpPr>
          <p:cNvPr id="7" name="Wave 14">
            <a:extLst>
              <a:ext uri="{FF2B5EF4-FFF2-40B4-BE49-F238E27FC236}">
                <a16:creationId xmlns:a16="http://schemas.microsoft.com/office/drawing/2014/main" xmlns="" id="{94563B33-FAD3-F463-599E-15D94B212637}"/>
              </a:ext>
            </a:extLst>
          </p:cNvPr>
          <p:cNvSpPr/>
          <p:nvPr/>
        </p:nvSpPr>
        <p:spPr>
          <a:xfrm>
            <a:off x="2757053" y="275031"/>
            <a:ext cx="6677892" cy="1480134"/>
          </a:xfrm>
          <a:prstGeom prst="wave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133764233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2E519C2C-249D-BEED-A199-A5D8DD711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58AA4D63-F68C-F11F-B6A5-D69C51427315}"/>
              </a:ext>
            </a:extLst>
          </p:cNvPr>
          <p:cNvSpPr txBox="1"/>
          <p:nvPr/>
        </p:nvSpPr>
        <p:spPr>
          <a:xfrm>
            <a:off x="2052320" y="904240"/>
            <a:ext cx="926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7360535B-4045-4386-37DC-D842C37407BE}"/>
              </a:ext>
            </a:extLst>
          </p:cNvPr>
          <p:cNvSpPr txBox="1"/>
          <p:nvPr/>
        </p:nvSpPr>
        <p:spPr>
          <a:xfrm>
            <a:off x="2123440" y="1513840"/>
            <a:ext cx="9072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20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2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2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20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2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2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2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20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20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8994F125-62E1-A0AB-7A4B-1A45400BBD22}"/>
              </a:ext>
            </a:extLst>
          </p:cNvPr>
          <p:cNvSpPr/>
          <p:nvPr/>
        </p:nvSpPr>
        <p:spPr>
          <a:xfrm>
            <a:off x="4154378" y="129596"/>
            <a:ext cx="38832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5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Thực</a:t>
            </a:r>
            <a:r>
              <a:rPr lang="en-US" sz="36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600" b="1" cap="none" spc="5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hành</a:t>
            </a:r>
            <a:endParaRPr lang="vi-VN" sz="3600" b="1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5B83FE7C-0E53-4B9E-E31C-CAAEDB757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131496"/>
            <a:ext cx="3676650" cy="35052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37252C31-929B-00B7-CE40-9B4D495F6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15" y="2136259"/>
            <a:ext cx="3667125" cy="349567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986D8F8B-42ED-BC6E-C1CF-80D806AF857A}"/>
              </a:ext>
            </a:extLst>
          </p:cNvPr>
          <p:cNvSpPr txBox="1"/>
          <p:nvPr/>
        </p:nvSpPr>
        <p:spPr>
          <a:xfrm>
            <a:off x="3201367" y="5552170"/>
            <a:ext cx="2445233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 </a:t>
            </a:r>
            <a:r>
              <a:rPr lang="en-US" sz="24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endParaRPr lang="vi-VN" sz="2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8A7A3ED9-CBBB-F88E-A53B-49655447BE1F}"/>
              </a:ext>
            </a:extLst>
          </p:cNvPr>
          <p:cNvSpPr txBox="1"/>
          <p:nvPr/>
        </p:nvSpPr>
        <p:spPr>
          <a:xfrm>
            <a:off x="7244821" y="5565624"/>
            <a:ext cx="212482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endParaRPr lang="vi-VN" sz="2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32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5A0D621F-4833-B7AE-3B55-69006EE0C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sp>
        <p:nvSpPr>
          <p:cNvPr id="20" name="TextBox 4">
            <a:extLst>
              <a:ext uri="{FF2B5EF4-FFF2-40B4-BE49-F238E27FC236}">
                <a16:creationId xmlns:a16="http://schemas.microsoft.com/office/drawing/2014/main" xmlns="" id="{1A09E575-07A2-0F83-56C0-85192034BCCA}"/>
              </a:ext>
            </a:extLst>
          </p:cNvPr>
          <p:cNvSpPr txBox="1"/>
          <p:nvPr/>
        </p:nvSpPr>
        <p:spPr>
          <a:xfrm>
            <a:off x="3352767" y="0"/>
            <a:ext cx="5703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xmlns="" id="{544AC61A-EC43-4E4E-5444-BEEC3BB98E50}"/>
              </a:ext>
            </a:extLst>
          </p:cNvPr>
          <p:cNvSpPr txBox="1"/>
          <p:nvPr/>
        </p:nvSpPr>
        <p:spPr>
          <a:xfrm>
            <a:off x="4490926" y="461665"/>
            <a:ext cx="3426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4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xmlns="" id="{86FCAA86-3D0D-B1C1-DFB4-72E1F5BEEE3D}"/>
              </a:ext>
            </a:extLst>
          </p:cNvPr>
          <p:cNvSpPr txBox="1"/>
          <p:nvPr/>
        </p:nvSpPr>
        <p:spPr>
          <a:xfrm>
            <a:off x="629632" y="861775"/>
            <a:ext cx="11460768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Tuyên </a:t>
            </a:r>
            <a:r>
              <a:rPr lang="en-US" sz="2800" b="1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b="1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xmlns="" id="{8DB6CDCC-B78E-7E4B-A1C5-7162A12016B8}"/>
              </a:ext>
            </a:extLst>
          </p:cNvPr>
          <p:cNvSpPr/>
          <p:nvPr/>
        </p:nvSpPr>
        <p:spPr>
          <a:xfrm>
            <a:off x="7694278" y="1894350"/>
            <a:ext cx="2446900" cy="121931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nên làm</a:t>
            </a:r>
            <a:endParaRPr lang="en-US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xmlns="" id="{749BF23B-B4D8-6EEA-A437-1268F816AFFC}"/>
              </a:ext>
            </a:extLst>
          </p:cNvPr>
          <p:cNvSpPr/>
          <p:nvPr/>
        </p:nvSpPr>
        <p:spPr>
          <a:xfrm>
            <a:off x="7271488" y="3234144"/>
            <a:ext cx="3570514" cy="5090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>
                    <a:lumMod val="90000"/>
                    <a:lumOff val="10000"/>
                  </a:schemeClr>
                </a:solidFill>
              </a:rPr>
              <a:t>Vứt rác đúng nơi quy định.</a:t>
            </a:r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Cloud 1">
            <a:extLst>
              <a:ext uri="{FF2B5EF4-FFF2-40B4-BE49-F238E27FC236}">
                <a16:creationId xmlns:a16="http://schemas.microsoft.com/office/drawing/2014/main" xmlns="" id="{417B8009-C335-222B-868B-217753820F70}"/>
              </a:ext>
            </a:extLst>
          </p:cNvPr>
          <p:cNvSpPr/>
          <p:nvPr/>
        </p:nvSpPr>
        <p:spPr>
          <a:xfrm>
            <a:off x="2375716" y="1894350"/>
            <a:ext cx="2753048" cy="121931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không nên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xmlns="" id="{5C3AE00D-30FD-8F46-E9BE-3CC690EAF170}"/>
              </a:ext>
            </a:extLst>
          </p:cNvPr>
          <p:cNvSpPr/>
          <p:nvPr/>
        </p:nvSpPr>
        <p:spPr>
          <a:xfrm>
            <a:off x="7271487" y="3902933"/>
            <a:ext cx="3570515" cy="5090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>
                    <a:lumMod val="90000"/>
                    <a:lumOff val="10000"/>
                  </a:schemeClr>
                </a:solidFill>
              </a:rPr>
              <a:t>Không khắc lên cây, đá,..</a:t>
            </a:r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xmlns="" id="{C8760843-B861-A35E-0D07-7F6F53532C2D}"/>
              </a:ext>
            </a:extLst>
          </p:cNvPr>
          <p:cNvSpPr/>
          <p:nvPr/>
        </p:nvSpPr>
        <p:spPr>
          <a:xfrm>
            <a:off x="7271488" y="4571722"/>
            <a:ext cx="3570515" cy="5090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>
                    <a:lumMod val="90000"/>
                    <a:lumOff val="10000"/>
                  </a:schemeClr>
                </a:solidFill>
              </a:rPr>
              <a:t>Xếp hàng lịch sự không xô đẩy.</a:t>
            </a:r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xmlns="" id="{A33FF2B1-9914-6A64-46B1-E1B73CF6F323}"/>
              </a:ext>
            </a:extLst>
          </p:cNvPr>
          <p:cNvSpPr/>
          <p:nvPr/>
        </p:nvSpPr>
        <p:spPr>
          <a:xfrm>
            <a:off x="1981966" y="3234144"/>
            <a:ext cx="3758163" cy="5090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>
                    <a:lumMod val="90000"/>
                    <a:lumOff val="10000"/>
                  </a:schemeClr>
                </a:solidFill>
              </a:rPr>
              <a:t>Để rác lung tung.</a:t>
            </a:r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xmlns="" id="{1493C983-03DD-AA78-9722-38513B3D3728}"/>
              </a:ext>
            </a:extLst>
          </p:cNvPr>
          <p:cNvSpPr/>
          <p:nvPr/>
        </p:nvSpPr>
        <p:spPr>
          <a:xfrm>
            <a:off x="1981965" y="3902933"/>
            <a:ext cx="3758164" cy="5090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>
                    <a:lumMod val="90000"/>
                    <a:lumOff val="10000"/>
                  </a:schemeClr>
                </a:solidFill>
              </a:rPr>
              <a:t>Vẽ, khắc lên tường, cây,…</a:t>
            </a:r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xmlns="" id="{C7C0E076-055B-0738-2C73-5CB6A3CCA17B}"/>
              </a:ext>
            </a:extLst>
          </p:cNvPr>
          <p:cNvSpPr/>
          <p:nvPr/>
        </p:nvSpPr>
        <p:spPr>
          <a:xfrm>
            <a:off x="1981966" y="4571722"/>
            <a:ext cx="3758164" cy="5090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>
                    <a:lumMod val="90000"/>
                    <a:lumOff val="10000"/>
                  </a:schemeClr>
                </a:solidFill>
              </a:rPr>
              <a:t>Chen lấn, xô đẩy, nghịch ngợm,…</a:t>
            </a:r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Rectangle: Rounded Corners 3">
            <a:extLst>
              <a:ext uri="{FF2B5EF4-FFF2-40B4-BE49-F238E27FC236}">
                <a16:creationId xmlns:a16="http://schemas.microsoft.com/office/drawing/2014/main" xmlns="" id="{A17D59E0-46F9-CE55-442B-17E914DC5392}"/>
              </a:ext>
            </a:extLst>
          </p:cNvPr>
          <p:cNvSpPr/>
          <p:nvPr/>
        </p:nvSpPr>
        <p:spPr>
          <a:xfrm>
            <a:off x="1981965" y="5240511"/>
            <a:ext cx="3758164" cy="5090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>
                    <a:lumMod val="90000"/>
                    <a:lumOff val="10000"/>
                  </a:schemeClr>
                </a:solidFill>
              </a:rPr>
              <a:t>Hái hoa bẻ cành nơi công cộng.</a:t>
            </a:r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xmlns="" id="{ED009E3A-E65C-CB10-B559-808DDCB6263A}"/>
              </a:ext>
            </a:extLst>
          </p:cNvPr>
          <p:cNvSpPr/>
          <p:nvPr/>
        </p:nvSpPr>
        <p:spPr>
          <a:xfrm>
            <a:off x="7270726" y="5240510"/>
            <a:ext cx="3570515" cy="5090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>
                    <a:lumMod val="90000"/>
                    <a:lumOff val="10000"/>
                  </a:schemeClr>
                </a:solidFill>
              </a:rPr>
              <a:t>Không hái hoa, bẻ cành.</a:t>
            </a:r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20A4015-3954-6957-0005-C85BCC7F1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754E62-A0D6-C909-3F37-1AC6620DE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D85A64AA-FED4-DCB1-FA50-5553BCE2FB84}"/>
              </a:ext>
            </a:extLst>
          </p:cNvPr>
          <p:cNvSpPr txBox="1"/>
          <p:nvPr/>
        </p:nvSpPr>
        <p:spPr>
          <a:xfrm>
            <a:off x="783166" y="1111703"/>
            <a:ext cx="10625667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vi-VN" sz="48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XIN CHÂN THÀNH CẢM ƠN </a:t>
            </a:r>
          </a:p>
          <a:p>
            <a:pPr algn="ctr"/>
            <a:r>
              <a:rPr lang="vi-VN" sz="48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QUÝ THẦY CÔ GIÁO VÀ CÁC EM</a:t>
            </a:r>
            <a:endParaRPr lang="en-US" sz="48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64073B0C-C365-26F8-D534-CF12A5ECD53C}"/>
              </a:ext>
            </a:extLst>
          </p:cNvPr>
          <p:cNvSpPr txBox="1"/>
          <p:nvPr/>
        </p:nvSpPr>
        <p:spPr>
          <a:xfrm>
            <a:off x="8564034" y="5746297"/>
            <a:ext cx="379730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vi-VN" sz="48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Hẹn gặp lại!</a:t>
            </a:r>
            <a:endParaRPr lang="en-US" sz="48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84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852E81BE-CDD8-9F29-39D3-F193547FB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915EFD1A-A91F-A3AD-88A4-E0A14CF5EB49}"/>
              </a:ext>
            </a:extLst>
          </p:cNvPr>
          <p:cNvSpPr/>
          <p:nvPr/>
        </p:nvSpPr>
        <p:spPr>
          <a:xfrm>
            <a:off x="2602095" y="1931015"/>
            <a:ext cx="69878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1.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86278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CE8F9542-552F-924B-0248-3F4649D60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D420EB46-52CF-7342-87B0-43E490A63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132" y="702329"/>
            <a:ext cx="8890000" cy="591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xmlns="" id="{97FAE7F4-AF8C-A071-2E12-8DF3111D060C}"/>
              </a:ext>
            </a:extLst>
          </p:cNvPr>
          <p:cNvSpPr txBox="1"/>
          <p:nvPr/>
        </p:nvSpPr>
        <p:spPr>
          <a:xfrm>
            <a:off x="1743958" y="179109"/>
            <a:ext cx="6504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sau và trả lời câu hỏi: 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xmlns="" id="{96A53052-D715-D649-FFCF-61267EE55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491" y="-94268"/>
            <a:ext cx="4264058" cy="283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xmlns="" id="{AB8FF9E7-4565-4134-C37F-F64CE3D17EFB}"/>
              </a:ext>
            </a:extLst>
          </p:cNvPr>
          <p:cNvSpPr txBox="1"/>
          <p:nvPr/>
        </p:nvSpPr>
        <p:spPr>
          <a:xfrm>
            <a:off x="2008563" y="1267050"/>
            <a:ext cx="6504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* Đây là địa danh nào?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xmlns="" id="{99D63270-8725-818E-413E-C1996812DFDF}"/>
              </a:ext>
            </a:extLst>
          </p:cNvPr>
          <p:cNvSpPr txBox="1"/>
          <p:nvPr/>
        </p:nvSpPr>
        <p:spPr>
          <a:xfrm>
            <a:off x="2018515" y="1975281"/>
            <a:ext cx="6504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* Em đã được đi tham quan chưa?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xmlns="" id="{E50DBAD6-23D9-E238-0D55-1C74D0A41715}"/>
              </a:ext>
            </a:extLst>
          </p:cNvPr>
          <p:cNvSpPr txBox="1"/>
          <p:nvPr/>
        </p:nvSpPr>
        <p:spPr>
          <a:xfrm>
            <a:off x="2008563" y="2637973"/>
            <a:ext cx="8436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* Khi tới đó em có thấy những hành vi làm xấu, làm bẩn cảnh quan chung không?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xmlns="" id="{35C23F09-DB97-9E68-B3AC-8CD00483038C}"/>
              </a:ext>
            </a:extLst>
          </p:cNvPr>
          <p:cNvSpPr txBox="1"/>
          <p:nvPr/>
        </p:nvSpPr>
        <p:spPr>
          <a:xfrm>
            <a:off x="2015923" y="3685266"/>
            <a:ext cx="867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* Em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CF138B59-E6E2-6BD0-0564-3B3675336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998" y="916464"/>
            <a:ext cx="8904825" cy="5537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474B5BC3-5C0C-E90E-9CF4-6D5D9F68F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091" y="4224049"/>
            <a:ext cx="4417458" cy="2747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4036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AC645EA0-7999-653C-3909-5A46BB5C2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2935"/>
            <a:ext cx="12192000" cy="9694335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FB07A060-CA23-BD0B-9DCF-39F220FE569F}"/>
              </a:ext>
            </a:extLst>
          </p:cNvPr>
          <p:cNvSpPr/>
          <p:nvPr/>
        </p:nvSpPr>
        <p:spPr>
          <a:xfrm>
            <a:off x="2882622" y="1121602"/>
            <a:ext cx="6426760" cy="1446550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Khám phá</a:t>
            </a:r>
            <a:endParaRPr lang="vi-VN" sz="8800" b="1">
              <a:ln w="9525">
                <a:solidFill>
                  <a:srgbClr val="FFFF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350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142BFB8-9E29-6C95-971D-AEF8B5C72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CA771187-2818-D6C1-906F-421EC437935D}"/>
              </a:ext>
            </a:extLst>
          </p:cNvPr>
          <p:cNvSpPr txBox="1"/>
          <p:nvPr/>
        </p:nvSpPr>
        <p:spPr>
          <a:xfrm>
            <a:off x="1509264" y="3197057"/>
            <a:ext cx="9561227" cy="138499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Cả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 là hành vi 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“Nên”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“Không nên”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mếu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>
              <a:ln w="317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83284145-A051-B9BC-75DD-259264DEF60A}"/>
              </a:ext>
            </a:extLst>
          </p:cNvPr>
          <p:cNvSpPr txBox="1"/>
          <p:nvPr/>
        </p:nvSpPr>
        <p:spPr>
          <a:xfrm>
            <a:off x="1691427" y="59956"/>
            <a:ext cx="9196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b="1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800" b="1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vi-VN" sz="48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6D6B58DF-91B7-270E-8102-F227379E08FE}"/>
              </a:ext>
            </a:extLst>
          </p:cNvPr>
          <p:cNvSpPr/>
          <p:nvPr/>
        </p:nvSpPr>
        <p:spPr>
          <a:xfrm>
            <a:off x="4949692" y="758039"/>
            <a:ext cx="22926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0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83DE9C55-B7FA-E66B-46C4-5B4665C4F246}"/>
              </a:ext>
            </a:extLst>
          </p:cNvPr>
          <p:cNvSpPr txBox="1"/>
          <p:nvPr/>
        </p:nvSpPr>
        <p:spPr>
          <a:xfrm>
            <a:off x="1509262" y="1812062"/>
            <a:ext cx="9561227" cy="138499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diễn tả hành vi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800" b="1"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;…</a:t>
            </a:r>
            <a:endParaRPr lang="vi-VN" sz="2800" b="1">
              <a:ln w="317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455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B35DF33C-3CC1-45E8-83F0-2B674F783A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D5BCD239-BE42-1CB1-8C89-E82FB624B9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6174" y="3951172"/>
            <a:ext cx="3113503" cy="26367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F973E923-D2A7-2885-5414-39C8B01154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4192" y="3951172"/>
            <a:ext cx="3321982" cy="26367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16399B0A-0039-60B8-CDBC-CE4F5855CA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9480" y="3951172"/>
            <a:ext cx="3136236" cy="26367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20C6AEE8-F5D3-F8B2-4B57-3252099107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4649" y="1150960"/>
            <a:ext cx="3113503" cy="28002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4D955A57-49FE-931F-AE75-0CA142D1DE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61004" y="1150960"/>
            <a:ext cx="3136236" cy="28002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xmlns="" id="{36D7D760-3768-D458-875C-5BC781E4E2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95716" y="1150960"/>
            <a:ext cx="3321982" cy="28002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xmlns="" id="{DB08F85B-EB76-C93B-9D6E-2B54EAB5616C}"/>
              </a:ext>
            </a:extLst>
          </p:cNvPr>
          <p:cNvSpPr/>
          <p:nvPr/>
        </p:nvSpPr>
        <p:spPr>
          <a:xfrm>
            <a:off x="2458720" y="1391920"/>
            <a:ext cx="904240" cy="8534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xmlns="" id="{BD8F7DBA-96F2-8634-7C9E-A6B47A672CA0}"/>
              </a:ext>
            </a:extLst>
          </p:cNvPr>
          <p:cNvSpPr/>
          <p:nvPr/>
        </p:nvSpPr>
        <p:spPr>
          <a:xfrm>
            <a:off x="3966033" y="3931919"/>
            <a:ext cx="883920" cy="593071"/>
          </a:xfrm>
          <a:prstGeom prst="rect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9" name="Hình ảnh 28">
            <a:extLst>
              <a:ext uri="{FF2B5EF4-FFF2-40B4-BE49-F238E27FC236}">
                <a16:creationId xmlns:a16="http://schemas.microsoft.com/office/drawing/2014/main" xmlns="" id="{2778B300-2A87-0EE8-67E2-D9EB9774B2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8057" y="1290354"/>
            <a:ext cx="677110" cy="605835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xmlns="" id="{75CFA9E8-E015-E8D5-BDE4-671BE249060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66948" y="4043497"/>
            <a:ext cx="702525" cy="589214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xmlns="" id="{719FABDF-3EBB-85CC-D23C-8A57E43D1F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45738" y="1243285"/>
            <a:ext cx="677110" cy="605835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xmlns="" id="{818970C7-5204-E403-7A25-86247CC4CB9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23" b="92308" l="1613" r="96774">
                        <a14:foregroundMark x1="74194" y1="25000" x2="46774" y2="59615"/>
                        <a14:foregroundMark x1="45161" y1="42308" x2="35484" y2="25000"/>
                        <a14:foregroundMark x1="69355" y1="51923" x2="59677" y2="78846"/>
                        <a14:foregroundMark x1="95161" y1="34615" x2="93548" y2="90385"/>
                        <a14:foregroundMark x1="72581" y1="19231" x2="40323" y2="9615"/>
                        <a14:foregroundMark x1="12903" y1="9615" x2="3226" y2="65385"/>
                        <a14:foregroundMark x1="1613" y1="80769" x2="16129" y2="92308"/>
                        <a14:foregroundMark x1="91935" y1="25000" x2="91935" y2="15385"/>
                        <a14:foregroundMark x1="93548" y1="1923" x2="96774" y2="44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5477" y="4043497"/>
            <a:ext cx="702525" cy="589214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xmlns="" id="{DF30C414-855D-49FC-AA66-B9FCB0B20E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23" b="92308" l="1613" r="96774">
                        <a14:foregroundMark x1="74194" y1="25000" x2="46774" y2="59615"/>
                        <a14:foregroundMark x1="45161" y1="42308" x2="35484" y2="25000"/>
                        <a14:foregroundMark x1="69355" y1="51923" x2="59677" y2="78846"/>
                        <a14:foregroundMark x1="95161" y1="34615" x2="93548" y2="90385"/>
                        <a14:foregroundMark x1="72581" y1="19231" x2="40323" y2="9615"/>
                        <a14:foregroundMark x1="12903" y1="9615" x2="3226" y2="65385"/>
                        <a14:foregroundMark x1="1613" y1="80769" x2="16129" y2="92308"/>
                        <a14:foregroundMark x1="91935" y1="25000" x2="91935" y2="15385"/>
                        <a14:foregroundMark x1="93548" y1="1923" x2="96774" y2="44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6196" y="1243285"/>
            <a:ext cx="702525" cy="589214"/>
          </a:xfrm>
          <a:prstGeom prst="rect">
            <a:avLst/>
          </a:prstGeom>
        </p:spPr>
      </p:pic>
      <p:pic>
        <p:nvPicPr>
          <p:cNvPr id="35" name="Hình ảnh 34">
            <a:extLst>
              <a:ext uri="{FF2B5EF4-FFF2-40B4-BE49-F238E27FC236}">
                <a16:creationId xmlns:a16="http://schemas.microsoft.com/office/drawing/2014/main" xmlns="" id="{C02DBA3D-EC9F-7A54-6314-7234AD9AAC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23" b="92308" l="1613" r="96774">
                        <a14:foregroundMark x1="74194" y1="25000" x2="46774" y2="59615"/>
                        <a14:foregroundMark x1="45161" y1="42308" x2="35484" y2="25000"/>
                        <a14:foregroundMark x1="69355" y1="51923" x2="59677" y2="78846"/>
                        <a14:foregroundMark x1="95161" y1="34615" x2="93548" y2="90385"/>
                        <a14:foregroundMark x1="72581" y1="19231" x2="40323" y2="9615"/>
                        <a14:foregroundMark x1="12903" y1="9615" x2="3226" y2="65385"/>
                        <a14:foregroundMark x1="1613" y1="80769" x2="16129" y2="92308"/>
                        <a14:foregroundMark x1="91935" y1="25000" x2="91935" y2="15385"/>
                        <a14:foregroundMark x1="93548" y1="1923" x2="96774" y2="44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5259" y="4075760"/>
            <a:ext cx="702525" cy="589214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4C8CCF19-9301-15CA-ECB8-6CE014F4C50D}"/>
              </a:ext>
            </a:extLst>
          </p:cNvPr>
          <p:cNvSpPr/>
          <p:nvPr/>
        </p:nvSpPr>
        <p:spPr>
          <a:xfrm>
            <a:off x="481320" y="176847"/>
            <a:ext cx="7653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“Nên” hay “ Không nên”</a:t>
            </a:r>
            <a:endParaRPr lang="vi-VN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tieng_tinh_tinh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BDEA03BF-D25E-C02F-0E20-582AEA4AD2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460375" y="-1282"/>
            <a:ext cx="487363" cy="487362"/>
          </a:xfrm>
          <a:prstGeom prst="rect">
            <a:avLst/>
          </a:prstGeom>
        </p:spPr>
      </p:pic>
      <p:pic>
        <p:nvPicPr>
          <p:cNvPr id="4" name="hieu_ung_am_thanh_bi_lo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321E6566-FB1A-BB49-D8AD-8DE677EAD4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460375" y="2363788"/>
            <a:ext cx="487363" cy="487362"/>
          </a:xfrm>
          <a:prstGeom prst="rect">
            <a:avLst/>
          </a:prstGeom>
        </p:spPr>
      </p:pic>
      <p:pic>
        <p:nvPicPr>
          <p:cNvPr id="6" name="hieu_ung_am_thanh_bi_lo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0E150A0D-BAFF-1FF9-34A6-92BD9E77DAB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35841" y="3328988"/>
            <a:ext cx="487363" cy="487362"/>
          </a:xfrm>
          <a:prstGeom prst="rect">
            <a:avLst/>
          </a:prstGeom>
        </p:spPr>
      </p:pic>
      <p:pic>
        <p:nvPicPr>
          <p:cNvPr id="7" name="tieng_tinh_tinh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FCE3AAEC-031F-335C-9865-DF0D42EDED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473859" y="612815"/>
            <a:ext cx="487363" cy="487362"/>
          </a:xfrm>
          <a:prstGeom prst="rect">
            <a:avLst/>
          </a:prstGeom>
        </p:spPr>
      </p:pic>
      <p:pic>
        <p:nvPicPr>
          <p:cNvPr id="8" name="tieng_tinh_tinh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BE9C392E-A685-E4F8-3915-0513F05838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35841" y="1181253"/>
            <a:ext cx="487363" cy="487362"/>
          </a:xfrm>
          <a:prstGeom prst="rect">
            <a:avLst/>
          </a:prstGeom>
        </p:spPr>
      </p:pic>
      <p:pic>
        <p:nvPicPr>
          <p:cNvPr id="9" name="tieng_tinh_tinh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64D942C3-BF7D-C09F-71FA-DD268482D8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463541" y="1588818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4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4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FD08877D-CF7C-8ECF-EBC7-D35911C3E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C6A87B5B-B058-B1C5-1A36-6392FFE88271}"/>
              </a:ext>
            </a:extLst>
          </p:cNvPr>
          <p:cNvSpPr/>
          <p:nvPr/>
        </p:nvSpPr>
        <p:spPr>
          <a:xfrm>
            <a:off x="4706836" y="427335"/>
            <a:ext cx="2778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1" cap="none" spc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vi-VN" sz="5400" b="1" cap="none" spc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AC1BF0D6-CA3B-F17A-DF45-4FE396F01DDE}"/>
              </a:ext>
            </a:extLst>
          </p:cNvPr>
          <p:cNvSpPr/>
          <p:nvPr/>
        </p:nvSpPr>
        <p:spPr>
          <a:xfrm>
            <a:off x="1169752" y="1553865"/>
            <a:ext cx="9852495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400" b="1" cap="none" spc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b="1" cap="none" spc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483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6135FE9-2BF1-FFC3-8383-6E4C9DE4C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38EF1A35-1E6D-0188-0FB8-BF6F7A988FEB}"/>
              </a:ext>
            </a:extLst>
          </p:cNvPr>
          <p:cNvSpPr txBox="1"/>
          <p:nvPr/>
        </p:nvSpPr>
        <p:spPr>
          <a:xfrm>
            <a:off x="3352767" y="0"/>
            <a:ext cx="5703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1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CCA96D3C-6879-CBD9-F649-3C68DD89611D}"/>
              </a:ext>
            </a:extLst>
          </p:cNvPr>
          <p:cNvSpPr txBox="1"/>
          <p:nvPr/>
        </p:nvSpPr>
        <p:spPr>
          <a:xfrm>
            <a:off x="4490926" y="461665"/>
            <a:ext cx="3426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400" b="1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07F97989-FDFB-FEBB-C14B-5083238A5A5A}"/>
              </a:ext>
            </a:extLst>
          </p:cNvPr>
          <p:cNvSpPr txBox="1"/>
          <p:nvPr/>
        </p:nvSpPr>
        <p:spPr>
          <a:xfrm>
            <a:off x="629632" y="861775"/>
            <a:ext cx="11460768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Tuyên </a:t>
            </a:r>
            <a:r>
              <a:rPr lang="en-US" sz="28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635A6FC9-3832-76A0-E681-0F2384940AA0}"/>
              </a:ext>
            </a:extLst>
          </p:cNvPr>
          <p:cNvSpPr/>
          <p:nvPr/>
        </p:nvSpPr>
        <p:spPr>
          <a:xfrm>
            <a:off x="3604388" y="2875002"/>
            <a:ext cx="49832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Thực hành</a:t>
            </a:r>
            <a:endParaRPr lang="vi-VN" sz="6600" b="1" cap="none" spc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21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507E23BB-E5D4-AD5D-AE15-FB8434E64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7319E555-E865-E83F-4101-353310056A00}"/>
              </a:ext>
            </a:extLst>
          </p:cNvPr>
          <p:cNvSpPr txBox="1"/>
          <p:nvPr/>
        </p:nvSpPr>
        <p:spPr>
          <a:xfrm>
            <a:off x="3352767" y="182880"/>
            <a:ext cx="5703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1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xmlns="" id="{36B312D3-0A10-99F5-21CB-DA1920836CC2}"/>
              </a:ext>
            </a:extLst>
          </p:cNvPr>
          <p:cNvSpPr txBox="1"/>
          <p:nvPr/>
        </p:nvSpPr>
        <p:spPr>
          <a:xfrm>
            <a:off x="4490926" y="644545"/>
            <a:ext cx="3426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4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xmlns="" id="{59791366-DF0E-5344-E87A-82D8F0C00C9A}"/>
              </a:ext>
            </a:extLst>
          </p:cNvPr>
          <p:cNvSpPr txBox="1"/>
          <p:nvPr/>
        </p:nvSpPr>
        <p:spPr>
          <a:xfrm>
            <a:off x="1114071" y="1060430"/>
            <a:ext cx="10180608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Tuyên </a:t>
            </a:r>
            <a:r>
              <a:rPr lang="en-US" sz="2800" b="1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b="1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EF5EE3D4-CCAE-F205-9C3C-1881938F3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01" y="1900396"/>
            <a:ext cx="4895499" cy="326167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18AD2F17-2021-8D7B-2BAA-9116C2A14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86" y="1900396"/>
            <a:ext cx="5105235" cy="326167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7848654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455</Words>
  <Application>Microsoft Office PowerPoint</Application>
  <PresentationFormat>Custom</PresentationFormat>
  <Paragraphs>54</Paragraphs>
  <Slides>13</Slides>
  <Notes>2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29</cp:revision>
  <dcterms:created xsi:type="dcterms:W3CDTF">2026-03-18T15:36:34Z</dcterms:created>
  <dcterms:modified xsi:type="dcterms:W3CDTF">2026-04-10T09:25:47Z</dcterms:modified>
</cp:coreProperties>
</file>