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50" r:id="rId2"/>
    <p:sldId id="434" r:id="rId3"/>
    <p:sldId id="340" r:id="rId4"/>
    <p:sldId id="256" r:id="rId5"/>
    <p:sldId id="257" r:id="rId6"/>
    <p:sldId id="445" r:id="rId7"/>
    <p:sldId id="446" r:id="rId8"/>
    <p:sldId id="441" r:id="rId9"/>
    <p:sldId id="449"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6187" autoAdjust="0"/>
  </p:normalViewPr>
  <p:slideViewPr>
    <p:cSldViewPr>
      <p:cViewPr varScale="1">
        <p:scale>
          <a:sx n="51" d="100"/>
          <a:sy n="51" d="100"/>
        </p:scale>
        <p:origin x="-726"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 Chi Thanh" userId="d69abfdf-d611-4b7a-af6a-1faa29f23d14" providerId="ADAL" clId="{EFB8C8A0-DBDD-41BB-8BA4-7F0F115F1C68}"/>
    <pc:docChg chg="custSel addSld delSld modSld sldOrd modMainMaster">
      <pc:chgData name="Ngo Chi Thanh" userId="d69abfdf-d611-4b7a-af6a-1faa29f23d14" providerId="ADAL" clId="{EFB8C8A0-DBDD-41BB-8BA4-7F0F115F1C68}" dt="2023-04-18T16:29:01.517" v="95" actId="1076"/>
      <pc:docMkLst>
        <pc:docMk/>
      </pc:docMkLst>
      <pc:sldChg chg="modSp mod setBg">
        <pc:chgData name="Ngo Chi Thanh" userId="d69abfdf-d611-4b7a-af6a-1faa29f23d14" providerId="ADAL" clId="{EFB8C8A0-DBDD-41BB-8BA4-7F0F115F1C68}" dt="2023-04-18T16:25:38.012" v="70" actId="403"/>
        <pc:sldMkLst>
          <pc:docMk/>
          <pc:sldMk cId="647573213" sldId="256"/>
        </pc:sldMkLst>
        <pc:spChg chg="mod">
          <ac:chgData name="Ngo Chi Thanh" userId="d69abfdf-d611-4b7a-af6a-1faa29f23d14" providerId="ADAL" clId="{EFB8C8A0-DBDD-41BB-8BA4-7F0F115F1C68}" dt="2023-04-18T16:25:38.012" v="70" actId="403"/>
          <ac:spMkLst>
            <pc:docMk/>
            <pc:sldMk cId="647573213" sldId="256"/>
            <ac:spMk id="10" creationId="{183349AF-27E3-413E-AAFB-29A15560DD01}"/>
          </ac:spMkLst>
        </pc:spChg>
      </pc:sldChg>
      <pc:sldChg chg="setBg">
        <pc:chgData name="Ngo Chi Thanh" userId="d69abfdf-d611-4b7a-af6a-1faa29f23d14" providerId="ADAL" clId="{EFB8C8A0-DBDD-41BB-8BA4-7F0F115F1C68}" dt="2023-04-18T16:13:49.398" v="6"/>
        <pc:sldMkLst>
          <pc:docMk/>
          <pc:sldMk cId="1593492876" sldId="257"/>
        </pc:sldMkLst>
      </pc:sldChg>
      <pc:sldChg chg="setBg">
        <pc:chgData name="Ngo Chi Thanh" userId="d69abfdf-d611-4b7a-af6a-1faa29f23d14" providerId="ADAL" clId="{EFB8C8A0-DBDD-41BB-8BA4-7F0F115F1C68}" dt="2023-04-18T16:13:49.398" v="6"/>
        <pc:sldMkLst>
          <pc:docMk/>
          <pc:sldMk cId="3181246368" sldId="340"/>
        </pc:sldMkLst>
      </pc:sldChg>
      <pc:sldChg chg="delSp modSp mod setBg modAnim">
        <pc:chgData name="Ngo Chi Thanh" userId="d69abfdf-d611-4b7a-af6a-1faa29f23d14" providerId="ADAL" clId="{EFB8C8A0-DBDD-41BB-8BA4-7F0F115F1C68}" dt="2023-04-18T16:15:41.645" v="23"/>
        <pc:sldMkLst>
          <pc:docMk/>
          <pc:sldMk cId="2305291919" sldId="430"/>
        </pc:sldMkLst>
        <pc:spChg chg="del">
          <ac:chgData name="Ngo Chi Thanh" userId="d69abfdf-d611-4b7a-af6a-1faa29f23d14" providerId="ADAL" clId="{EFB8C8A0-DBDD-41BB-8BA4-7F0F115F1C68}" dt="2023-04-18T16:14:26.640" v="12" actId="478"/>
          <ac:spMkLst>
            <pc:docMk/>
            <pc:sldMk cId="2305291919" sldId="430"/>
            <ac:spMk id="29" creationId="{00000000-0000-0000-0000-000000000000}"/>
          </ac:spMkLst>
        </pc:spChg>
        <pc:spChg chg="mod">
          <ac:chgData name="Ngo Chi Thanh" userId="d69abfdf-d611-4b7a-af6a-1faa29f23d14" providerId="ADAL" clId="{EFB8C8A0-DBDD-41BB-8BA4-7F0F115F1C68}" dt="2023-04-18T16:14:46.948" v="19" actId="1076"/>
          <ac:spMkLst>
            <pc:docMk/>
            <pc:sldMk cId="2305291919" sldId="430"/>
            <ac:spMk id="30" creationId="{00000000-0000-0000-0000-000000000000}"/>
          </ac:spMkLst>
        </pc:spChg>
        <pc:spChg chg="del">
          <ac:chgData name="Ngo Chi Thanh" userId="d69abfdf-d611-4b7a-af6a-1faa29f23d14" providerId="ADAL" clId="{EFB8C8A0-DBDD-41BB-8BA4-7F0F115F1C68}" dt="2023-04-18T16:14:25.328" v="11" actId="478"/>
          <ac:spMkLst>
            <pc:docMk/>
            <pc:sldMk cId="2305291919" sldId="430"/>
            <ac:spMk id="31" creationId="{00000000-0000-0000-0000-000000000000}"/>
          </ac:spMkLst>
        </pc:spChg>
        <pc:picChg chg="del">
          <ac:chgData name="Ngo Chi Thanh" userId="d69abfdf-d611-4b7a-af6a-1faa29f23d14" providerId="ADAL" clId="{EFB8C8A0-DBDD-41BB-8BA4-7F0F115F1C68}" dt="2023-04-18T16:14:19.347" v="7" actId="478"/>
          <ac:picMkLst>
            <pc:docMk/>
            <pc:sldMk cId="2305291919" sldId="430"/>
            <ac:picMk id="32" creationId="{00000000-0000-0000-0000-000000000000}"/>
          </ac:picMkLst>
        </pc:picChg>
        <pc:picChg chg="del">
          <ac:chgData name="Ngo Chi Thanh" userId="d69abfdf-d611-4b7a-af6a-1faa29f23d14" providerId="ADAL" clId="{EFB8C8A0-DBDD-41BB-8BA4-7F0F115F1C68}" dt="2023-04-18T16:14:20.317" v="8" actId="478"/>
          <ac:picMkLst>
            <pc:docMk/>
            <pc:sldMk cId="2305291919" sldId="430"/>
            <ac:picMk id="36" creationId="{00000000-0000-0000-0000-000000000000}"/>
          </ac:picMkLst>
        </pc:picChg>
        <pc:picChg chg="del">
          <ac:chgData name="Ngo Chi Thanh" userId="d69abfdf-d611-4b7a-af6a-1faa29f23d14" providerId="ADAL" clId="{EFB8C8A0-DBDD-41BB-8BA4-7F0F115F1C68}" dt="2023-04-18T16:14:21.520" v="9" actId="478"/>
          <ac:picMkLst>
            <pc:docMk/>
            <pc:sldMk cId="2305291919" sldId="430"/>
            <ac:picMk id="37" creationId="{00000000-0000-0000-0000-000000000000}"/>
          </ac:picMkLst>
        </pc:picChg>
        <pc:cxnChg chg="del">
          <ac:chgData name="Ngo Chi Thanh" userId="d69abfdf-d611-4b7a-af6a-1faa29f23d14" providerId="ADAL" clId="{EFB8C8A0-DBDD-41BB-8BA4-7F0F115F1C68}" dt="2023-04-18T16:14:22.844" v="10" actId="478"/>
          <ac:cxnSpMkLst>
            <pc:docMk/>
            <pc:sldMk cId="2305291919" sldId="430"/>
            <ac:cxnSpMk id="33" creationId="{00000000-0000-0000-0000-000000000000}"/>
          </ac:cxnSpMkLst>
        </pc:cxnChg>
      </pc:sldChg>
      <pc:sldChg chg="del">
        <pc:chgData name="Ngo Chi Thanh" userId="d69abfdf-d611-4b7a-af6a-1faa29f23d14" providerId="ADAL" clId="{EFB8C8A0-DBDD-41BB-8BA4-7F0F115F1C68}" dt="2023-04-18T16:13:26.570" v="3" actId="47"/>
        <pc:sldMkLst>
          <pc:docMk/>
          <pc:sldMk cId="963397092" sldId="431"/>
        </pc:sldMkLst>
      </pc:sldChg>
      <pc:sldChg chg="addSp delSp modSp mod setBg modAnim">
        <pc:chgData name="Ngo Chi Thanh" userId="d69abfdf-d611-4b7a-af6a-1faa29f23d14" providerId="ADAL" clId="{EFB8C8A0-DBDD-41BB-8BA4-7F0F115F1C68}" dt="2023-04-18T16:22:36.157" v="42" actId="1076"/>
        <pc:sldMkLst>
          <pc:docMk/>
          <pc:sldMk cId="1447409419" sldId="434"/>
        </pc:sldMkLst>
        <pc:spChg chg="mod">
          <ac:chgData name="Ngo Chi Thanh" userId="d69abfdf-d611-4b7a-af6a-1faa29f23d14" providerId="ADAL" clId="{EFB8C8A0-DBDD-41BB-8BA4-7F0F115F1C68}" dt="2023-04-18T16:16:03.051" v="28" actId="255"/>
          <ac:spMkLst>
            <pc:docMk/>
            <pc:sldMk cId="1447409419" sldId="434"/>
            <ac:spMk id="10" creationId="{00000000-0000-0000-0000-000000000000}"/>
          </ac:spMkLst>
        </pc:spChg>
        <pc:spChg chg="mod">
          <ac:chgData name="Ngo Chi Thanh" userId="d69abfdf-d611-4b7a-af6a-1faa29f23d14" providerId="ADAL" clId="{EFB8C8A0-DBDD-41BB-8BA4-7F0F115F1C68}" dt="2023-04-18T16:16:13.574" v="32" actId="1076"/>
          <ac:spMkLst>
            <pc:docMk/>
            <pc:sldMk cId="1447409419" sldId="434"/>
            <ac:spMk id="25" creationId="{00000000-0000-0000-0000-000000000000}"/>
          </ac:spMkLst>
        </pc:spChg>
        <pc:spChg chg="del">
          <ac:chgData name="Ngo Chi Thanh" userId="d69abfdf-d611-4b7a-af6a-1faa29f23d14" providerId="ADAL" clId="{EFB8C8A0-DBDD-41BB-8BA4-7F0F115F1C68}" dt="2023-04-18T16:15:51.625" v="24" actId="478"/>
          <ac:spMkLst>
            <pc:docMk/>
            <pc:sldMk cId="1447409419" sldId="434"/>
            <ac:spMk id="31" creationId="{00000000-0000-0000-0000-000000000000}"/>
          </ac:spMkLst>
        </pc:spChg>
        <pc:grpChg chg="del">
          <ac:chgData name="Ngo Chi Thanh" userId="d69abfdf-d611-4b7a-af6a-1faa29f23d14" providerId="ADAL" clId="{EFB8C8A0-DBDD-41BB-8BA4-7F0F115F1C68}" dt="2023-04-18T16:15:51.625" v="24" actId="478"/>
          <ac:grpSpMkLst>
            <pc:docMk/>
            <pc:sldMk cId="1447409419" sldId="434"/>
            <ac:grpSpMk id="27" creationId="{00000000-0000-0000-0000-000000000000}"/>
          </ac:grpSpMkLst>
        </pc:grpChg>
        <pc:picChg chg="add mod">
          <ac:chgData name="Ngo Chi Thanh" userId="d69abfdf-d611-4b7a-af6a-1faa29f23d14" providerId="ADAL" clId="{EFB8C8A0-DBDD-41BB-8BA4-7F0F115F1C68}" dt="2023-04-18T16:22:36.157" v="42" actId="1076"/>
          <ac:picMkLst>
            <pc:docMk/>
            <pc:sldMk cId="1447409419" sldId="434"/>
            <ac:picMk id="2" creationId="{B7A51A02-2CC5-3BE6-E245-B38B7E2465CF}"/>
          </ac:picMkLst>
        </pc:picChg>
        <pc:picChg chg="del">
          <ac:chgData name="Ngo Chi Thanh" userId="d69abfdf-d611-4b7a-af6a-1faa29f23d14" providerId="ADAL" clId="{EFB8C8A0-DBDD-41BB-8BA4-7F0F115F1C68}" dt="2023-04-18T16:16:19.799" v="33" actId="478"/>
          <ac:picMkLst>
            <pc:docMk/>
            <pc:sldMk cId="1447409419" sldId="434"/>
            <ac:picMk id="1026" creationId="{9670883E-5996-35E4-2A0E-B716027EEA1F}"/>
          </ac:picMkLst>
        </pc:picChg>
      </pc:sldChg>
      <pc:sldChg chg="addSp delSp modSp mod setBg modNotesTx">
        <pc:chgData name="Ngo Chi Thanh" userId="d69abfdf-d611-4b7a-af6a-1faa29f23d14" providerId="ADAL" clId="{EFB8C8A0-DBDD-41BB-8BA4-7F0F115F1C68}" dt="2023-04-18T16:24:41.093" v="59" actId="1076"/>
        <pc:sldMkLst>
          <pc:docMk/>
          <pc:sldMk cId="1955566963" sldId="440"/>
        </pc:sldMkLst>
        <pc:spChg chg="add mod">
          <ac:chgData name="Ngo Chi Thanh" userId="d69abfdf-d611-4b7a-af6a-1faa29f23d14" providerId="ADAL" clId="{EFB8C8A0-DBDD-41BB-8BA4-7F0F115F1C68}" dt="2023-04-18T16:24:37.443" v="58" actId="207"/>
          <ac:spMkLst>
            <pc:docMk/>
            <pc:sldMk cId="1955566963" sldId="440"/>
            <ac:spMk id="2" creationId="{421227AB-6BE2-BEAB-BF28-48795C63575B}"/>
          </ac:spMkLst>
        </pc:spChg>
        <pc:spChg chg="mod">
          <ac:chgData name="Ngo Chi Thanh" userId="d69abfdf-d611-4b7a-af6a-1faa29f23d14" providerId="ADAL" clId="{EFB8C8A0-DBDD-41BB-8BA4-7F0F115F1C68}" dt="2023-04-18T16:24:41.093" v="59" actId="1076"/>
          <ac:spMkLst>
            <pc:docMk/>
            <pc:sldMk cId="1955566963" sldId="440"/>
            <ac:spMk id="10" creationId="{00000000-0000-0000-0000-000000000000}"/>
          </ac:spMkLst>
        </pc:spChg>
        <pc:spChg chg="del">
          <ac:chgData name="Ngo Chi Thanh" userId="d69abfdf-d611-4b7a-af6a-1faa29f23d14" providerId="ADAL" clId="{EFB8C8A0-DBDD-41BB-8BA4-7F0F115F1C68}" dt="2023-04-18T16:23:47.415" v="45" actId="478"/>
          <ac:spMkLst>
            <pc:docMk/>
            <pc:sldMk cId="1955566963" sldId="440"/>
            <ac:spMk id="14" creationId="{D5A755B5-E782-8B33-A7A5-0778D02CFA22}"/>
          </ac:spMkLst>
        </pc:spChg>
        <pc:spChg chg="mod">
          <ac:chgData name="Ngo Chi Thanh" userId="d69abfdf-d611-4b7a-af6a-1faa29f23d14" providerId="ADAL" clId="{EFB8C8A0-DBDD-41BB-8BA4-7F0F115F1C68}" dt="2023-04-18T16:24:41.093" v="59" actId="1076"/>
          <ac:spMkLst>
            <pc:docMk/>
            <pc:sldMk cId="1955566963" sldId="440"/>
            <ac:spMk id="32" creationId="{00000000-0000-0000-0000-000000000000}"/>
          </ac:spMkLst>
        </pc:spChg>
        <pc:grpChg chg="del">
          <ac:chgData name="Ngo Chi Thanh" userId="d69abfdf-d611-4b7a-af6a-1faa29f23d14" providerId="ADAL" clId="{EFB8C8A0-DBDD-41BB-8BA4-7F0F115F1C68}" dt="2023-04-18T16:23:47.415" v="45" actId="478"/>
          <ac:grpSpMkLst>
            <pc:docMk/>
            <pc:sldMk cId="1955566963" sldId="440"/>
            <ac:grpSpMk id="11" creationId="{64E30CFF-897B-C4F1-0A80-D099341D71E3}"/>
          </ac:grpSpMkLst>
        </pc:grpChg>
      </pc:sldChg>
      <pc:sldChg chg="addSp delSp modSp mod setBg">
        <pc:chgData name="Ngo Chi Thanh" userId="d69abfdf-d611-4b7a-af6a-1faa29f23d14" providerId="ADAL" clId="{EFB8C8A0-DBDD-41BB-8BA4-7F0F115F1C68}" dt="2023-04-18T16:27:18.589" v="83" actId="1076"/>
        <pc:sldMkLst>
          <pc:docMk/>
          <pc:sldMk cId="1040117082" sldId="441"/>
        </pc:sldMkLst>
        <pc:spChg chg="add mod">
          <ac:chgData name="Ngo Chi Thanh" userId="d69abfdf-d611-4b7a-af6a-1faa29f23d14" providerId="ADAL" clId="{EFB8C8A0-DBDD-41BB-8BA4-7F0F115F1C68}" dt="2023-04-18T16:27:15.036" v="82" actId="1076"/>
          <ac:spMkLst>
            <pc:docMk/>
            <pc:sldMk cId="1040117082" sldId="441"/>
            <ac:spMk id="2" creationId="{7DA9FE79-5729-E93C-5AAE-640939F5F248}"/>
          </ac:spMkLst>
        </pc:spChg>
        <pc:spChg chg="del">
          <ac:chgData name="Ngo Chi Thanh" userId="d69abfdf-d611-4b7a-af6a-1faa29f23d14" providerId="ADAL" clId="{EFB8C8A0-DBDD-41BB-8BA4-7F0F115F1C68}" dt="2023-04-18T16:27:10.401" v="80" actId="478"/>
          <ac:spMkLst>
            <pc:docMk/>
            <pc:sldMk cId="1040117082" sldId="441"/>
            <ac:spMk id="15" creationId="{30ACB273-A69E-78D1-C4D0-D88BFB807B8B}"/>
          </ac:spMkLst>
        </pc:spChg>
        <pc:spChg chg="mod">
          <ac:chgData name="Ngo Chi Thanh" userId="d69abfdf-d611-4b7a-af6a-1faa29f23d14" providerId="ADAL" clId="{EFB8C8A0-DBDD-41BB-8BA4-7F0F115F1C68}" dt="2023-04-18T16:27:18.589" v="83" actId="1076"/>
          <ac:spMkLst>
            <pc:docMk/>
            <pc:sldMk cId="1040117082" sldId="441"/>
            <ac:spMk id="17" creationId="{9D0F2670-80ED-A8A1-2828-7627A3D996C7}"/>
          </ac:spMkLst>
        </pc:spChg>
        <pc:grpChg chg="del">
          <ac:chgData name="Ngo Chi Thanh" userId="d69abfdf-d611-4b7a-af6a-1faa29f23d14" providerId="ADAL" clId="{EFB8C8A0-DBDD-41BB-8BA4-7F0F115F1C68}" dt="2023-04-18T16:27:10.401" v="80" actId="478"/>
          <ac:grpSpMkLst>
            <pc:docMk/>
            <pc:sldMk cId="1040117082" sldId="441"/>
            <ac:grpSpMk id="12" creationId="{AE07D9EA-D13E-7EC5-0837-FE97CD66FD0E}"/>
          </ac:grpSpMkLst>
        </pc:grpChg>
      </pc:sldChg>
      <pc:sldChg chg="modSp del mod">
        <pc:chgData name="Ngo Chi Thanh" userId="d69abfdf-d611-4b7a-af6a-1faa29f23d14" providerId="ADAL" clId="{EFB8C8A0-DBDD-41BB-8BA4-7F0F115F1C68}" dt="2023-04-18T16:12:53.134" v="2" actId="47"/>
        <pc:sldMkLst>
          <pc:docMk/>
          <pc:sldMk cId="3346957875" sldId="443"/>
        </pc:sldMkLst>
        <pc:picChg chg="mod">
          <ac:chgData name="Ngo Chi Thanh" userId="d69abfdf-d611-4b7a-af6a-1faa29f23d14" providerId="ADAL" clId="{EFB8C8A0-DBDD-41BB-8BA4-7F0F115F1C68}" dt="2023-04-18T16:05:39.958" v="1" actId="1076"/>
          <ac:picMkLst>
            <pc:docMk/>
            <pc:sldMk cId="3346957875" sldId="443"/>
            <ac:picMk id="4" creationId="{FD9BA132-4878-6EB1-3CA7-D7785F02A67D}"/>
          </ac:picMkLst>
        </pc:picChg>
      </pc:sldChg>
      <pc:sldChg chg="addSp delSp modSp mod setBg">
        <pc:chgData name="Ngo Chi Thanh" userId="d69abfdf-d611-4b7a-af6a-1faa29f23d14" providerId="ADAL" clId="{EFB8C8A0-DBDD-41BB-8BA4-7F0F115F1C68}" dt="2023-04-18T16:25:12.186" v="65" actId="403"/>
        <pc:sldMkLst>
          <pc:docMk/>
          <pc:sldMk cId="4159612320" sldId="444"/>
        </pc:sldMkLst>
        <pc:spChg chg="add mod">
          <ac:chgData name="Ngo Chi Thanh" userId="d69abfdf-d611-4b7a-af6a-1faa29f23d14" providerId="ADAL" clId="{EFB8C8A0-DBDD-41BB-8BA4-7F0F115F1C68}" dt="2023-04-18T16:25:08.321" v="63"/>
          <ac:spMkLst>
            <pc:docMk/>
            <pc:sldMk cId="4159612320" sldId="444"/>
            <ac:spMk id="2" creationId="{9F7C17BF-63BE-4EDD-C1E3-E9D751504178}"/>
          </ac:spMkLst>
        </pc:spChg>
        <pc:spChg chg="mod">
          <ac:chgData name="Ngo Chi Thanh" userId="d69abfdf-d611-4b7a-af6a-1faa29f23d14" providerId="ADAL" clId="{EFB8C8A0-DBDD-41BB-8BA4-7F0F115F1C68}" dt="2023-04-18T16:25:12.186" v="65" actId="403"/>
          <ac:spMkLst>
            <pc:docMk/>
            <pc:sldMk cId="4159612320" sldId="444"/>
            <ac:spMk id="10" creationId="{00000000-0000-0000-0000-000000000000}"/>
          </ac:spMkLst>
        </pc:spChg>
        <pc:spChg chg="del">
          <ac:chgData name="Ngo Chi Thanh" userId="d69abfdf-d611-4b7a-af6a-1faa29f23d14" providerId="ADAL" clId="{EFB8C8A0-DBDD-41BB-8BA4-7F0F115F1C68}" dt="2023-04-18T16:25:07.556" v="62" actId="478"/>
          <ac:spMkLst>
            <pc:docMk/>
            <pc:sldMk cId="4159612320" sldId="444"/>
            <ac:spMk id="15" creationId="{30ACB273-A69E-78D1-C4D0-D88BFB807B8B}"/>
          </ac:spMkLst>
        </pc:spChg>
        <pc:grpChg chg="del">
          <ac:chgData name="Ngo Chi Thanh" userId="d69abfdf-d611-4b7a-af6a-1faa29f23d14" providerId="ADAL" clId="{EFB8C8A0-DBDD-41BB-8BA4-7F0F115F1C68}" dt="2023-04-18T16:25:07.556" v="62" actId="478"/>
          <ac:grpSpMkLst>
            <pc:docMk/>
            <pc:sldMk cId="4159612320" sldId="444"/>
            <ac:grpSpMk id="12" creationId="{AE07D9EA-D13E-7EC5-0837-FE97CD66FD0E}"/>
          </ac:grpSpMkLst>
        </pc:grpChg>
      </pc:sldChg>
      <pc:sldChg chg="modSp setBg">
        <pc:chgData name="Ngo Chi Thanh" userId="d69abfdf-d611-4b7a-af6a-1faa29f23d14" providerId="ADAL" clId="{EFB8C8A0-DBDD-41BB-8BA4-7F0F115F1C68}" dt="2023-04-18T16:26:12.998" v="75" actId="404"/>
        <pc:sldMkLst>
          <pc:docMk/>
          <pc:sldMk cId="2630224191" sldId="445"/>
        </pc:sldMkLst>
        <pc:spChg chg="mod">
          <ac:chgData name="Ngo Chi Thanh" userId="d69abfdf-d611-4b7a-af6a-1faa29f23d14" providerId="ADAL" clId="{EFB8C8A0-DBDD-41BB-8BA4-7F0F115F1C68}" dt="2023-04-18T16:26:12.998" v="75" actId="404"/>
          <ac:spMkLst>
            <pc:docMk/>
            <pc:sldMk cId="2630224191" sldId="445"/>
            <ac:spMk id="12" creationId="{844A0FA2-93E8-4A6D-B0CB-2050EA1254DC}"/>
          </ac:spMkLst>
        </pc:spChg>
      </pc:sldChg>
      <pc:sldChg chg="modSp mod setBg">
        <pc:chgData name="Ngo Chi Thanh" userId="d69abfdf-d611-4b7a-af6a-1faa29f23d14" providerId="ADAL" clId="{EFB8C8A0-DBDD-41BB-8BA4-7F0F115F1C68}" dt="2023-04-18T16:26:31.977" v="79" actId="20577"/>
        <pc:sldMkLst>
          <pc:docMk/>
          <pc:sldMk cId="4201225994" sldId="446"/>
        </pc:sldMkLst>
        <pc:spChg chg="mod">
          <ac:chgData name="Ngo Chi Thanh" userId="d69abfdf-d611-4b7a-af6a-1faa29f23d14" providerId="ADAL" clId="{EFB8C8A0-DBDD-41BB-8BA4-7F0F115F1C68}" dt="2023-04-18T16:26:31.977" v="79" actId="20577"/>
          <ac:spMkLst>
            <pc:docMk/>
            <pc:sldMk cId="4201225994" sldId="446"/>
            <ac:spMk id="12" creationId="{844A0FA2-93E8-4A6D-B0CB-2050EA1254DC}"/>
          </ac:spMkLst>
        </pc:spChg>
      </pc:sldChg>
      <pc:sldChg chg="setBg">
        <pc:chgData name="Ngo Chi Thanh" userId="d69abfdf-d611-4b7a-af6a-1faa29f23d14" providerId="ADAL" clId="{EFB8C8A0-DBDD-41BB-8BA4-7F0F115F1C68}" dt="2023-04-18T16:13:49.398" v="6"/>
        <pc:sldMkLst>
          <pc:docMk/>
          <pc:sldMk cId="2403470935" sldId="447"/>
        </pc:sldMkLst>
      </pc:sldChg>
      <pc:sldChg chg="addSp delSp modSp new mod ord modAnim">
        <pc:chgData name="Ngo Chi Thanh" userId="d69abfdf-d611-4b7a-af6a-1faa29f23d14" providerId="ADAL" clId="{EFB8C8A0-DBDD-41BB-8BA4-7F0F115F1C68}" dt="2023-04-18T16:24:52.314" v="61"/>
        <pc:sldMkLst>
          <pc:docMk/>
          <pc:sldMk cId="171376866" sldId="448"/>
        </pc:sldMkLst>
        <pc:spChg chg="del">
          <ac:chgData name="Ngo Chi Thanh" userId="d69abfdf-d611-4b7a-af6a-1faa29f23d14" providerId="ADAL" clId="{EFB8C8A0-DBDD-41BB-8BA4-7F0F115F1C68}" dt="2023-04-18T16:19:12.880" v="35" actId="478"/>
          <ac:spMkLst>
            <pc:docMk/>
            <pc:sldMk cId="171376866" sldId="448"/>
            <ac:spMk id="2" creationId="{C36A5DF0-5A32-44CE-9DF2-0BFF74C04A87}"/>
          </ac:spMkLst>
        </pc:spChg>
        <pc:spChg chg="del">
          <ac:chgData name="Ngo Chi Thanh" userId="d69abfdf-d611-4b7a-af6a-1faa29f23d14" providerId="ADAL" clId="{EFB8C8A0-DBDD-41BB-8BA4-7F0F115F1C68}" dt="2023-04-18T16:19:12.880" v="35" actId="478"/>
          <ac:spMkLst>
            <pc:docMk/>
            <pc:sldMk cId="171376866" sldId="448"/>
            <ac:spMk id="3" creationId="{8230574F-39AF-7F92-799B-5404DEEC7D6D}"/>
          </ac:spMkLst>
        </pc:spChg>
        <pc:picChg chg="add mod">
          <ac:chgData name="Ngo Chi Thanh" userId="d69abfdf-d611-4b7a-af6a-1faa29f23d14" providerId="ADAL" clId="{EFB8C8A0-DBDD-41BB-8BA4-7F0F115F1C68}" dt="2023-04-18T16:21:29.597" v="38" actId="14100"/>
          <ac:picMkLst>
            <pc:docMk/>
            <pc:sldMk cId="171376866" sldId="448"/>
            <ac:picMk id="4" creationId="{006E1C75-FDE6-5F65-D9CE-AAEFFC778969}"/>
          </ac:picMkLst>
        </pc:picChg>
      </pc:sldChg>
      <pc:sldChg chg="addSp delSp modSp new mod">
        <pc:chgData name="Ngo Chi Thanh" userId="d69abfdf-d611-4b7a-af6a-1faa29f23d14" providerId="ADAL" clId="{EFB8C8A0-DBDD-41BB-8BA4-7F0F115F1C68}" dt="2023-04-18T16:29:01.517" v="95" actId="1076"/>
        <pc:sldMkLst>
          <pc:docMk/>
          <pc:sldMk cId="33730327" sldId="449"/>
        </pc:sldMkLst>
        <pc:spChg chg="del">
          <ac:chgData name="Ngo Chi Thanh" userId="d69abfdf-d611-4b7a-af6a-1faa29f23d14" providerId="ADAL" clId="{EFB8C8A0-DBDD-41BB-8BA4-7F0F115F1C68}" dt="2023-04-18T16:28:27.901" v="85" actId="478"/>
          <ac:spMkLst>
            <pc:docMk/>
            <pc:sldMk cId="33730327" sldId="449"/>
            <ac:spMk id="2" creationId="{3EAEA849-9DFE-C331-B220-EFC05EFA1BF5}"/>
          </ac:spMkLst>
        </pc:spChg>
        <pc:spChg chg="del">
          <ac:chgData name="Ngo Chi Thanh" userId="d69abfdf-d611-4b7a-af6a-1faa29f23d14" providerId="ADAL" clId="{EFB8C8A0-DBDD-41BB-8BA4-7F0F115F1C68}" dt="2023-04-18T16:28:27.901" v="85" actId="478"/>
          <ac:spMkLst>
            <pc:docMk/>
            <pc:sldMk cId="33730327" sldId="449"/>
            <ac:spMk id="3" creationId="{FFF76AA0-2915-C2A8-7B79-34C6E57BB864}"/>
          </ac:spMkLst>
        </pc:spChg>
        <pc:spChg chg="add mod">
          <ac:chgData name="Ngo Chi Thanh" userId="d69abfdf-d611-4b7a-af6a-1faa29f23d14" providerId="ADAL" clId="{EFB8C8A0-DBDD-41BB-8BA4-7F0F115F1C68}" dt="2023-04-18T16:29:01.517" v="95" actId="1076"/>
          <ac:spMkLst>
            <pc:docMk/>
            <pc:sldMk cId="33730327" sldId="449"/>
            <ac:spMk id="6" creationId="{742F8F95-443E-D609-398F-3C93F9D39692}"/>
          </ac:spMkLst>
        </pc:spChg>
        <pc:picChg chg="add mod">
          <ac:chgData name="Ngo Chi Thanh" userId="d69abfdf-d611-4b7a-af6a-1faa29f23d14" providerId="ADAL" clId="{EFB8C8A0-DBDD-41BB-8BA4-7F0F115F1C68}" dt="2023-04-18T16:28:52.356" v="93" actId="1076"/>
          <ac:picMkLst>
            <pc:docMk/>
            <pc:sldMk cId="33730327" sldId="449"/>
            <ac:picMk id="5" creationId="{2D6616AC-FB39-E596-9C4C-ADE0BE1EEAF6}"/>
          </ac:picMkLst>
        </pc:picChg>
      </pc:sldChg>
      <pc:sldMasterChg chg="setBg modSldLayout">
        <pc:chgData name="Ngo Chi Thanh" userId="d69abfdf-d611-4b7a-af6a-1faa29f23d14" providerId="ADAL" clId="{EFB8C8A0-DBDD-41BB-8BA4-7F0F115F1C68}" dt="2023-04-18T16:13:49.398" v="6"/>
        <pc:sldMasterMkLst>
          <pc:docMk/>
          <pc:sldMasterMk cId="0" sldId="2147483648"/>
        </pc:sldMasterMkLst>
        <pc:sldLayoutChg chg="setBg">
          <pc:chgData name="Ngo Chi Thanh" userId="d69abfdf-d611-4b7a-af6a-1faa29f23d14" providerId="ADAL" clId="{EFB8C8A0-DBDD-41BB-8BA4-7F0F115F1C68}" dt="2023-04-18T16:13:49.398" v="6"/>
          <pc:sldLayoutMkLst>
            <pc:docMk/>
            <pc:sldMasterMk cId="0" sldId="2147483648"/>
            <pc:sldLayoutMk cId="397225469" sldId="2147483649"/>
          </pc:sldLayoutMkLst>
        </pc:sldLayoutChg>
        <pc:sldLayoutChg chg="setBg">
          <pc:chgData name="Ngo Chi Thanh" userId="d69abfdf-d611-4b7a-af6a-1faa29f23d14" providerId="ADAL" clId="{EFB8C8A0-DBDD-41BB-8BA4-7F0F115F1C68}" dt="2023-04-18T16:13:49.398" v="6"/>
          <pc:sldLayoutMkLst>
            <pc:docMk/>
            <pc:sldMasterMk cId="0" sldId="2147483648"/>
            <pc:sldLayoutMk cId="1260669160" sldId="2147483650"/>
          </pc:sldLayoutMkLst>
        </pc:sldLayoutChg>
        <pc:sldLayoutChg chg="setBg">
          <pc:chgData name="Ngo Chi Thanh" userId="d69abfdf-d611-4b7a-af6a-1faa29f23d14" providerId="ADAL" clId="{EFB8C8A0-DBDD-41BB-8BA4-7F0F115F1C68}" dt="2023-04-18T16:13:49.398" v="6"/>
          <pc:sldLayoutMkLst>
            <pc:docMk/>
            <pc:sldMasterMk cId="0" sldId="2147483648"/>
            <pc:sldLayoutMk cId="1545921606" sldId="2147483651"/>
          </pc:sldLayoutMkLst>
        </pc:sldLayoutChg>
        <pc:sldLayoutChg chg="setBg">
          <pc:chgData name="Ngo Chi Thanh" userId="d69abfdf-d611-4b7a-af6a-1faa29f23d14" providerId="ADAL" clId="{EFB8C8A0-DBDD-41BB-8BA4-7F0F115F1C68}" dt="2023-04-18T16:13:49.398" v="6"/>
          <pc:sldLayoutMkLst>
            <pc:docMk/>
            <pc:sldMasterMk cId="0" sldId="2147483648"/>
            <pc:sldLayoutMk cId="1931756448" sldId="2147483652"/>
          </pc:sldLayoutMkLst>
        </pc:sldLayoutChg>
        <pc:sldLayoutChg chg="setBg">
          <pc:chgData name="Ngo Chi Thanh" userId="d69abfdf-d611-4b7a-af6a-1faa29f23d14" providerId="ADAL" clId="{EFB8C8A0-DBDD-41BB-8BA4-7F0F115F1C68}" dt="2023-04-18T16:13:49.398" v="6"/>
          <pc:sldLayoutMkLst>
            <pc:docMk/>
            <pc:sldMasterMk cId="0" sldId="2147483648"/>
            <pc:sldLayoutMk cId="3231286990" sldId="2147483653"/>
          </pc:sldLayoutMkLst>
        </pc:sldLayoutChg>
        <pc:sldLayoutChg chg="setBg">
          <pc:chgData name="Ngo Chi Thanh" userId="d69abfdf-d611-4b7a-af6a-1faa29f23d14" providerId="ADAL" clId="{EFB8C8A0-DBDD-41BB-8BA4-7F0F115F1C68}" dt="2023-04-18T16:13:49.398" v="6"/>
          <pc:sldLayoutMkLst>
            <pc:docMk/>
            <pc:sldMasterMk cId="0" sldId="2147483648"/>
            <pc:sldLayoutMk cId="1631497327" sldId="2147483654"/>
          </pc:sldLayoutMkLst>
        </pc:sldLayoutChg>
        <pc:sldLayoutChg chg="setBg">
          <pc:chgData name="Ngo Chi Thanh" userId="d69abfdf-d611-4b7a-af6a-1faa29f23d14" providerId="ADAL" clId="{EFB8C8A0-DBDD-41BB-8BA4-7F0F115F1C68}" dt="2023-04-18T16:13:49.398" v="6"/>
          <pc:sldLayoutMkLst>
            <pc:docMk/>
            <pc:sldMasterMk cId="0" sldId="2147483648"/>
            <pc:sldLayoutMk cId="768729407" sldId="2147483655"/>
          </pc:sldLayoutMkLst>
        </pc:sldLayoutChg>
        <pc:sldLayoutChg chg="setBg">
          <pc:chgData name="Ngo Chi Thanh" userId="d69abfdf-d611-4b7a-af6a-1faa29f23d14" providerId="ADAL" clId="{EFB8C8A0-DBDD-41BB-8BA4-7F0F115F1C68}" dt="2023-04-18T16:13:49.398" v="6"/>
          <pc:sldLayoutMkLst>
            <pc:docMk/>
            <pc:sldMasterMk cId="0" sldId="2147483648"/>
            <pc:sldLayoutMk cId="1839410788" sldId="2147483656"/>
          </pc:sldLayoutMkLst>
        </pc:sldLayoutChg>
        <pc:sldLayoutChg chg="setBg">
          <pc:chgData name="Ngo Chi Thanh" userId="d69abfdf-d611-4b7a-af6a-1faa29f23d14" providerId="ADAL" clId="{EFB8C8A0-DBDD-41BB-8BA4-7F0F115F1C68}" dt="2023-04-18T16:13:49.398" v="6"/>
          <pc:sldLayoutMkLst>
            <pc:docMk/>
            <pc:sldMasterMk cId="0" sldId="2147483648"/>
            <pc:sldLayoutMk cId="1258833723" sldId="2147483657"/>
          </pc:sldLayoutMkLst>
        </pc:sldLayoutChg>
        <pc:sldLayoutChg chg="setBg">
          <pc:chgData name="Ngo Chi Thanh" userId="d69abfdf-d611-4b7a-af6a-1faa29f23d14" providerId="ADAL" clId="{EFB8C8A0-DBDD-41BB-8BA4-7F0F115F1C68}" dt="2023-04-18T16:13:49.398" v="6"/>
          <pc:sldLayoutMkLst>
            <pc:docMk/>
            <pc:sldMasterMk cId="0" sldId="2147483648"/>
            <pc:sldLayoutMk cId="1392092833" sldId="2147483658"/>
          </pc:sldLayoutMkLst>
        </pc:sldLayoutChg>
        <pc:sldLayoutChg chg="setBg">
          <pc:chgData name="Ngo Chi Thanh" userId="d69abfdf-d611-4b7a-af6a-1faa29f23d14" providerId="ADAL" clId="{EFB8C8A0-DBDD-41BB-8BA4-7F0F115F1C68}" dt="2023-04-18T16:13:49.398" v="6"/>
          <pc:sldLayoutMkLst>
            <pc:docMk/>
            <pc:sldMasterMk cId="0" sldId="2147483648"/>
            <pc:sldLayoutMk cId="181383483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audio" Target="../media/audio1.wav"/><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audio" Target="../media/audio1.wav"/><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audio" Target="../media/audio1.wav"/><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051200" y="700617"/>
            <a:ext cx="14706197" cy="169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70" tIns="71835" rIns="143670" bIns="7183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3500" b="1">
                <a:solidFill>
                  <a:srgbClr val="FF0066"/>
                </a:solidFill>
                <a:latin typeface="Times New Roman" pitchFamily="18" charset="0"/>
              </a:rPr>
              <a:t>UBND PHƯỜNG HƯNG ĐẠO</a:t>
            </a:r>
          </a:p>
          <a:p>
            <a:pPr algn="ctr" eaLnBrk="1" hangingPunct="1">
              <a:spcBef>
                <a:spcPct val="50000"/>
              </a:spcBef>
            </a:pPr>
            <a:r>
              <a:rPr lang="en-US" altLang="en-US" sz="4400" b="1">
                <a:solidFill>
                  <a:srgbClr val="FF0066"/>
                </a:solidFill>
                <a:latin typeface="Times New Roman" pitchFamily="18" charset="0"/>
              </a:rPr>
              <a:t>TRƯỜNG TIỂU HỌC ĐA PHÚC</a:t>
            </a:r>
            <a:endParaRPr lang="vi-VN" altLang="en-US" sz="4400" b="1">
              <a:solidFill>
                <a:srgbClr val="FF0066"/>
              </a:solidFill>
              <a:latin typeface="Times New Roman" pitchFamily="18" charset="0"/>
            </a:endParaRPr>
          </a:p>
        </p:txBody>
      </p:sp>
      <p:sp>
        <p:nvSpPr>
          <p:cNvPr id="30" name="Text Box 14"/>
          <p:cNvSpPr txBox="1">
            <a:spLocks noChangeArrowheads="1"/>
          </p:cNvSpPr>
          <p:nvPr/>
        </p:nvSpPr>
        <p:spPr bwMode="auto">
          <a:xfrm>
            <a:off x="91133" y="2869899"/>
            <a:ext cx="15846408" cy="466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70" tIns="71835" rIns="143670" bIns="7183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801"/>
              </a:spcBef>
            </a:pP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Hoạt</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động</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trải</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nghiệm</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3</a:t>
            </a:r>
          </a:p>
          <a:p>
            <a:pPr algn="ctr" eaLnBrk="1" hangingPunct="1">
              <a:spcBef>
                <a:spcPts val="1801"/>
              </a:spcBef>
            </a:pP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TUẦN </a:t>
            </a:r>
            <a:r>
              <a:rPr lang="en-US" sz="4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31</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31: MÔI TRƯỜNG XANH</a:t>
            </a:r>
            <a:endParaRPr lang="en-US" sz="5300" b="1"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801"/>
              </a:spcBef>
            </a:pPr>
            <a:endParaRPr lang="en-US" sz="53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801"/>
              </a:spcBef>
            </a:pPr>
            <a:r>
              <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rPr>
              <a:t>GV: </a:t>
            </a:r>
            <a:r>
              <a:rPr lang="en-US" sz="5300" b="1" i="1" dirty="0" err="1">
                <a:solidFill>
                  <a:srgbClr val="0000CC"/>
                </a:solidFill>
                <a:effectLst>
                  <a:outerShdw blurRad="38100" dist="38100" dir="2700000" algn="tl">
                    <a:srgbClr val="C0C0C0"/>
                  </a:outerShdw>
                </a:effectLst>
                <a:latin typeface="Times New Roman" pitchFamily="18" charset="0"/>
                <a:cs typeface="Times New Roman" pitchFamily="18" charset="0"/>
              </a:rPr>
              <a:t>Nguyễn</a:t>
            </a:r>
            <a:r>
              <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5300" b="1" i="1" dirty="0" err="1">
                <a:solidFill>
                  <a:srgbClr val="0000CC"/>
                </a:solidFill>
                <a:effectLst>
                  <a:outerShdw blurRad="38100" dist="38100" dir="2700000" algn="tl">
                    <a:srgbClr val="C0C0C0"/>
                  </a:outerShdw>
                </a:effectLst>
                <a:latin typeface="Times New Roman" pitchFamily="18" charset="0"/>
                <a:cs typeface="Times New Roman" pitchFamily="18" charset="0"/>
              </a:rPr>
              <a:t>Thị</a:t>
            </a:r>
            <a:r>
              <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5300" b="1" i="1" dirty="0" err="1">
                <a:solidFill>
                  <a:srgbClr val="0000CC"/>
                </a:solidFill>
                <a:effectLst>
                  <a:outerShdw blurRad="38100" dist="38100" dir="2700000" algn="tl">
                    <a:srgbClr val="C0C0C0"/>
                  </a:outerShdw>
                </a:effectLst>
                <a:latin typeface="Times New Roman" pitchFamily="18" charset="0"/>
                <a:cs typeface="Times New Roman" pitchFamily="18" charset="0"/>
              </a:rPr>
              <a:t>Xuân</a:t>
            </a:r>
            <a:endPar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endParaRPr>
          </a:p>
        </p:txBody>
      </p:sp>
      <p:pic>
        <p:nvPicPr>
          <p:cNvPr id="2052"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0859" y="6400801"/>
            <a:ext cx="2971334" cy="25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35458" y="50927"/>
            <a:ext cx="1382183" cy="147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505270"/>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919" y="304800"/>
            <a:ext cx="11277600" cy="707886"/>
          </a:xfrm>
          <a:prstGeom prst="rect">
            <a:avLst/>
          </a:prstGeom>
        </p:spPr>
        <p:txBody>
          <a:bodyPr wrap="square">
            <a:spAutoFit/>
          </a:bodyPr>
          <a:lstStyle/>
          <a:p>
            <a:r>
              <a:rPr lang="en-US" sz="4000" b="1" u="sng" dirty="0">
                <a:solidFill>
                  <a:srgbClr val="FF0066"/>
                </a:solidFill>
                <a:latin typeface="Times New Roman" pitchFamily="18" charset="0"/>
                <a:cs typeface="Times New Roman" pitchFamily="18" charset="0"/>
              </a:rPr>
              <a:t>1. </a:t>
            </a:r>
            <a:r>
              <a:rPr lang="en-US" sz="4000" b="1" u="sng" dirty="0" err="1">
                <a:solidFill>
                  <a:srgbClr val="FF0066"/>
                </a:solidFill>
                <a:latin typeface="Times New Roman" pitchFamily="18" charset="0"/>
                <a:cs typeface="Times New Roman" pitchFamily="18" charset="0"/>
              </a:rPr>
              <a:t>Thế</a:t>
            </a:r>
            <a:r>
              <a:rPr lang="en-US" sz="4000" b="1" u="sng" dirty="0">
                <a:solidFill>
                  <a:srgbClr val="FF0066"/>
                </a:solidFill>
                <a:latin typeface="Times New Roman" pitchFamily="18" charset="0"/>
                <a:cs typeface="Times New Roman" pitchFamily="18" charset="0"/>
              </a:rPr>
              <a:t> </a:t>
            </a:r>
            <a:r>
              <a:rPr lang="en-US" sz="4000" b="1" u="sng" dirty="0" err="1">
                <a:solidFill>
                  <a:srgbClr val="FF0066"/>
                </a:solidFill>
                <a:latin typeface="Times New Roman" pitchFamily="18" charset="0"/>
                <a:cs typeface="Times New Roman" pitchFamily="18" charset="0"/>
              </a:rPr>
              <a:t>nào</a:t>
            </a:r>
            <a:r>
              <a:rPr lang="en-US" sz="4000" b="1" u="sng" dirty="0">
                <a:solidFill>
                  <a:srgbClr val="FF0066"/>
                </a:solidFill>
                <a:latin typeface="Times New Roman" pitchFamily="18" charset="0"/>
                <a:cs typeface="Times New Roman" pitchFamily="18" charset="0"/>
              </a:rPr>
              <a:t> </a:t>
            </a:r>
            <a:r>
              <a:rPr lang="en-US" sz="4000" b="1" u="sng" dirty="0" err="1">
                <a:solidFill>
                  <a:srgbClr val="FF0066"/>
                </a:solidFill>
                <a:latin typeface="Times New Roman" pitchFamily="18" charset="0"/>
                <a:cs typeface="Times New Roman" pitchFamily="18" charset="0"/>
              </a:rPr>
              <a:t>là</a:t>
            </a:r>
            <a:r>
              <a:rPr lang="en-US" sz="4000" b="1" u="sng" dirty="0">
                <a:solidFill>
                  <a:srgbClr val="FF0066"/>
                </a:solidFill>
                <a:latin typeface="Times New Roman" pitchFamily="18" charset="0"/>
                <a:cs typeface="Times New Roman" pitchFamily="18" charset="0"/>
              </a:rPr>
              <a:t> </a:t>
            </a:r>
            <a:r>
              <a:rPr lang="en-US" sz="4000" b="1" u="sng" dirty="0" err="1">
                <a:solidFill>
                  <a:srgbClr val="FF0066"/>
                </a:solidFill>
                <a:latin typeface="Times New Roman" pitchFamily="18" charset="0"/>
                <a:cs typeface="Times New Roman" pitchFamily="18" charset="0"/>
              </a:rPr>
              <a:t>môi</a:t>
            </a:r>
            <a:r>
              <a:rPr lang="en-US" sz="4000" b="1" u="sng" dirty="0">
                <a:solidFill>
                  <a:srgbClr val="FF0066"/>
                </a:solidFill>
                <a:latin typeface="Times New Roman" pitchFamily="18" charset="0"/>
                <a:cs typeface="Times New Roman" pitchFamily="18" charset="0"/>
              </a:rPr>
              <a:t> </a:t>
            </a:r>
            <a:r>
              <a:rPr lang="en-US" sz="4000" b="1" u="sng" dirty="0" err="1">
                <a:solidFill>
                  <a:srgbClr val="FF0066"/>
                </a:solidFill>
                <a:latin typeface="Times New Roman" pitchFamily="18" charset="0"/>
                <a:cs typeface="Times New Roman" pitchFamily="18" charset="0"/>
              </a:rPr>
              <a:t>trường</a:t>
            </a:r>
            <a:r>
              <a:rPr lang="en-US" sz="4000" b="1" u="sng" dirty="0">
                <a:solidFill>
                  <a:srgbClr val="FF0066"/>
                </a:solidFill>
                <a:latin typeface="Times New Roman" pitchFamily="18" charset="0"/>
                <a:cs typeface="Times New Roman" pitchFamily="18" charset="0"/>
              </a:rPr>
              <a:t> </a:t>
            </a:r>
            <a:r>
              <a:rPr lang="en-US" sz="4000" b="1" u="sng" dirty="0" err="1">
                <a:solidFill>
                  <a:srgbClr val="FF0066"/>
                </a:solidFill>
                <a:latin typeface="Times New Roman" pitchFamily="18" charset="0"/>
                <a:cs typeface="Times New Roman" pitchFamily="18" charset="0"/>
              </a:rPr>
              <a:t>xanh</a:t>
            </a:r>
            <a:endParaRPr lang="en-US" sz="4000" b="1" u="sng" dirty="0">
              <a:solidFill>
                <a:srgbClr val="FF0066"/>
              </a:solidFill>
              <a:latin typeface="Times New Roman" pitchFamily="18" charset="0"/>
              <a:cs typeface="Times New Roman" pitchFamily="18" charset="0"/>
            </a:endParaRPr>
          </a:p>
        </p:txBody>
      </p:sp>
      <p:sp>
        <p:nvSpPr>
          <p:cNvPr id="25" name="TextBox 24"/>
          <p:cNvSpPr txBox="1"/>
          <p:nvPr/>
        </p:nvSpPr>
        <p:spPr>
          <a:xfrm>
            <a:off x="708819" y="1371600"/>
            <a:ext cx="14859000" cy="1323439"/>
          </a:xfrm>
          <a:prstGeom prst="rect">
            <a:avLst/>
          </a:prstGeom>
          <a:solidFill>
            <a:schemeClr val="bg1"/>
          </a:solidFill>
        </p:spPr>
        <p:txBody>
          <a:bodyPr wrap="square" rtlCol="0">
            <a:spAutoFit/>
          </a:bodyPr>
          <a:lstStyle/>
          <a:p>
            <a:pPr algn="just"/>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xanh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vi-VN" sz="4000" dirty="0">
                <a:latin typeface="Times New Roman" panose="02020603050405020304" pitchFamily="18" charset="0"/>
                <a:cs typeface="Times New Roman" panose="02020603050405020304" pitchFamily="18" charset="0"/>
              </a:rPr>
              <a:t>môi trường không bị nhiễm bẩn, gây hại cho con người và hệ sinh thái.</a:t>
            </a:r>
            <a:endParaRPr lang="en-US" sz="4000" dirty="0">
              <a:latin typeface="Times New Roman" pitchFamily="18" charset="0"/>
              <a:cs typeface="Times New Roman" pitchFamily="18" charset="0"/>
            </a:endParaRPr>
          </a:p>
        </p:txBody>
      </p:sp>
      <p:pic>
        <p:nvPicPr>
          <p:cNvPr id="2" name="Picture 2" descr="Indian youth believe green is the future, look for jobs to heal the  environment - The Economic Times">
            <a:extLst>
              <a:ext uri="{FF2B5EF4-FFF2-40B4-BE49-F238E27FC236}">
                <a16:creationId xmlns:a16="http://schemas.microsoft.com/office/drawing/2014/main" xmlns="" id="{B7A51A02-2CC5-3BE6-E245-B38B7E246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0616" y="2895600"/>
            <a:ext cx="7695406" cy="577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a:extLst>
              <a:ext uri="{FF2B5EF4-FFF2-40B4-BE49-F238E27FC236}">
                <a16:creationId xmlns:a16="http://schemas.microsoft.com/office/drawing/2014/main" xmlns="" id="{DA9CC5AD-16B9-4477-87E0-F842C5C22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a:extLst>
              <a:ext uri="{FF2B5EF4-FFF2-40B4-BE49-F238E27FC236}">
                <a16:creationId xmlns:a16="http://schemas.microsoft.com/office/drawing/2014/main" xmlns="" id="{CF1B246F-A187-48EF-A2DF-F1CCD38D52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0424" y="1389576"/>
            <a:ext cx="812800" cy="812800"/>
          </a:xfrm>
          <a:prstGeom prst="rect">
            <a:avLst/>
          </a:prstGeom>
        </p:spPr>
      </p:pic>
    </p:spTree>
    <p:extLst>
      <p:ext uri="{BB962C8B-B14F-4D97-AF65-F5344CB8AC3E}">
        <p14:creationId xmlns:p14="http://schemas.microsoft.com/office/powerpoint/2010/main" val="31812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d Texture Background Image">
            <a:extLst>
              <a:ext uri="{FF2B5EF4-FFF2-40B4-BE49-F238E27FC236}">
                <a16:creationId xmlns:a16="http://schemas.microsoft.com/office/drawing/2014/main" xmlns="" id="{70514BFE-D6BB-48E7-8B89-D20DAA645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xmlns=""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xmlns=""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0" name="TextBox 9">
            <a:extLst>
              <a:ext uri="{FF2B5EF4-FFF2-40B4-BE49-F238E27FC236}">
                <a16:creationId xmlns:a16="http://schemas.microsoft.com/office/drawing/2014/main" xmlns="" id="{183349AF-27E3-413E-AAFB-29A15560DD01}"/>
              </a:ext>
            </a:extLst>
          </p:cNvPr>
          <p:cNvSpPr txBox="1"/>
          <p:nvPr/>
        </p:nvSpPr>
        <p:spPr>
          <a:xfrm>
            <a:off x="2596514" y="3015083"/>
            <a:ext cx="11247012" cy="3477875"/>
          </a:xfrm>
          <a:prstGeom prst="rect">
            <a:avLst/>
          </a:prstGeom>
          <a:noFill/>
        </p:spPr>
        <p:txBody>
          <a:bodyPr wrap="square" rtlCol="0">
            <a:spAutoFit/>
          </a:bodyPr>
          <a:lstStyle/>
          <a:p>
            <a:r>
              <a:rPr lang="vi-VN" sz="4400" b="1" dirty="0">
                <a:solidFill>
                  <a:schemeClr val="bg1"/>
                </a:solidFill>
                <a:latin typeface="Times New Roman" panose="02020603050405020304" pitchFamily="18" charset="0"/>
                <a:cs typeface="Times New Roman" panose="02020603050405020304" pitchFamily="18" charset="0"/>
              </a:rPr>
              <a:t>- Luật chơi:</a:t>
            </a:r>
          </a:p>
          <a:p>
            <a:r>
              <a:rPr lang="vi-VN" sz="4400" b="1" dirty="0">
                <a:solidFill>
                  <a:schemeClr val="bg1"/>
                </a:solidFill>
                <a:latin typeface="Times New Roman" panose="02020603050405020304" pitchFamily="18" charset="0"/>
                <a:cs typeface="Times New Roman" panose="02020603050405020304" pitchFamily="18" charset="0"/>
              </a:rPr>
              <a:t>+ Nghe thầy cô đọc câu hỏi và lựa chọn phương án trả lời hợp lí</a:t>
            </a:r>
            <a:r>
              <a:rPr lang="en-US" sz="4400" b="1" dirty="0">
                <a:solidFill>
                  <a:schemeClr val="bg1"/>
                </a:solidFill>
                <a:latin typeface="Times New Roman" panose="02020603050405020304" pitchFamily="18" charset="0"/>
                <a:cs typeface="Times New Roman" panose="02020603050405020304" pitchFamily="18" charset="0"/>
              </a:rPr>
              <a:t>.</a:t>
            </a:r>
            <a:endParaRPr lang="vi-VN" sz="4400" b="1" dirty="0">
              <a:solidFill>
                <a:schemeClr val="bg1"/>
              </a:solidFill>
              <a:latin typeface="Times New Roman" panose="02020603050405020304" pitchFamily="18" charset="0"/>
              <a:cs typeface="Times New Roman" panose="02020603050405020304" pitchFamily="18" charset="0"/>
            </a:endParaRPr>
          </a:p>
          <a:p>
            <a:r>
              <a:rPr lang="vi-VN" sz="4400" b="1" dirty="0">
                <a:solidFill>
                  <a:schemeClr val="bg1"/>
                </a:solidFill>
                <a:latin typeface="Times New Roman" panose="02020603050405020304" pitchFamily="18" charset="0"/>
                <a:cs typeface="Times New Roman" panose="02020603050405020304" pitchFamily="18" charset="0"/>
              </a:rPr>
              <a:t>+ Sau khi trả lời câu hỏi, những ai chưa bị loại đều được lên bảng rung chuông vàng</a:t>
            </a:r>
            <a:r>
              <a:rPr lang="en-US" sz="4400" b="1" dirty="0">
                <a:solidFill>
                  <a:schemeClr val="bg1"/>
                </a:solidFill>
                <a:latin typeface="Times New Roman" panose="02020603050405020304" pitchFamily="18" charset="0"/>
                <a:cs typeface="Times New Roman" panose="02020603050405020304" pitchFamily="18" charset="0"/>
              </a:rPr>
              <a:t>.</a:t>
            </a:r>
            <a:endParaRPr lang="vi-VN" sz="4400" b="1"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2C57131F-C79D-4825-BD7B-1FBE387F303C}"/>
              </a:ext>
            </a:extLst>
          </p:cNvPr>
          <p:cNvSpPr txBox="1"/>
          <p:nvPr/>
        </p:nvSpPr>
        <p:spPr>
          <a:xfrm>
            <a:off x="4101310" y="1136444"/>
            <a:ext cx="8477321" cy="995209"/>
          </a:xfrm>
          <a:prstGeom prst="rect">
            <a:avLst/>
          </a:prstGeom>
          <a:noFill/>
        </p:spPr>
        <p:txBody>
          <a:bodyPr wrap="none" rtlCol="0">
            <a:spAutoFit/>
            <a:scene3d>
              <a:camera prst="orthographicFront"/>
              <a:lightRig rig="threePt" dir="t"/>
            </a:scene3d>
            <a:sp3d extrusionH="57150">
              <a:bevelT w="38100" h="38100" prst="angle"/>
            </a:sp3d>
          </a:bodyPr>
          <a:lstStyle/>
          <a:p>
            <a:r>
              <a:rPr lang="fr-FR" sz="5867"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p>
        </p:txBody>
      </p:sp>
      <p:pic>
        <p:nvPicPr>
          <p:cNvPr id="20" name="Picture 19" descr="Logo&#10;&#10;Description automatically generated">
            <a:extLst>
              <a:ext uri="{FF2B5EF4-FFF2-40B4-BE49-F238E27FC236}">
                <a16:creationId xmlns:a16="http://schemas.microsoft.com/office/drawing/2014/main" xmlns="" id="{0C565E6E-F029-47F4-9374-7A5B37ACC7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33388" y="-164883"/>
            <a:ext cx="3628572" cy="3628572"/>
          </a:xfrm>
          <a:prstGeom prst="rect">
            <a:avLst/>
          </a:prstGeom>
        </p:spPr>
      </p:pic>
      <p:pic>
        <p:nvPicPr>
          <p:cNvPr id="3" name="Nhac RCV">
            <a:hlinkClick r:id="" action="ppaction://media"/>
            <a:extLst>
              <a:ext uri="{FF2B5EF4-FFF2-40B4-BE49-F238E27FC236}">
                <a16:creationId xmlns:a16="http://schemas.microsoft.com/office/drawing/2014/main" xmlns="" id="{B129DF28-4564-4F2F-A4BC-626EE50414F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20216" y="1136443"/>
            <a:ext cx="812800" cy="812800"/>
          </a:xfrm>
          <a:prstGeom prst="rect">
            <a:avLst/>
          </a:prstGeom>
        </p:spPr>
      </p:pic>
      <p:sp>
        <p:nvSpPr>
          <p:cNvPr id="5" name="TextBox 4">
            <a:extLst>
              <a:ext uri="{FF2B5EF4-FFF2-40B4-BE49-F238E27FC236}">
                <a16:creationId xmlns:a16="http://schemas.microsoft.com/office/drawing/2014/main" xmlns="" id="{9BC1B409-B5FF-4EAD-8BFA-31851535B0B9}"/>
              </a:ext>
            </a:extLst>
          </p:cNvPr>
          <p:cNvSpPr txBox="1"/>
          <p:nvPr/>
        </p:nvSpPr>
        <p:spPr>
          <a:xfrm>
            <a:off x="9690331" y="8398940"/>
            <a:ext cx="4893733"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6475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10" grpId="0"/>
      <p:bldP spid="1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xmlns="" id="{CED2C8F4-C121-4CD9-B224-7A6A8D69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xmlns="" id="{6216F1F8-B6C1-4C40-886B-3A2497B8209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xmlns="" id="{21928E1C-C859-46F1-B44F-89F8C7FCE1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xmlns="" id="{2C57131F-C79D-4825-BD7B-1FBE387F303C}"/>
              </a:ext>
            </a:extLst>
          </p:cNvPr>
          <p:cNvSpPr txBox="1"/>
          <p:nvPr/>
        </p:nvSpPr>
        <p:spPr>
          <a:xfrm>
            <a:off x="5666052" y="1136441"/>
            <a:ext cx="5012267"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6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a:ext uri="{FF2B5EF4-FFF2-40B4-BE49-F238E27FC236}">
                <a16:creationId xmlns:a16="http://schemas.microsoft.com/office/drawing/2014/main" xmlns="" id="{0C565E6E-F029-47F4-9374-7A5B37ACC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3257" y="374550"/>
            <a:ext cx="3297551" cy="3297551"/>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xmlns="" id="{844A0FA2-93E8-4A6D-B0CB-2050EA1254DC}"/>
              </a:ext>
            </a:extLst>
          </p:cNvPr>
          <p:cNvSpPr txBox="1"/>
          <p:nvPr/>
        </p:nvSpPr>
        <p:spPr>
          <a:xfrm>
            <a:off x="2481148" y="2614619"/>
            <a:ext cx="11244356"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Hành</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6000" dirty="0">
              <a:solidFill>
                <a:schemeClr val="bg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C91E6791-AA72-4976-A077-5A2A3E9BCC77}"/>
              </a:ext>
            </a:extLst>
          </p:cNvPr>
          <p:cNvGrpSpPr/>
          <p:nvPr/>
        </p:nvGrpSpPr>
        <p:grpSpPr>
          <a:xfrm>
            <a:off x="1033685" y="3754283"/>
            <a:ext cx="13616798" cy="1272162"/>
            <a:chOff x="333828" y="1584291"/>
            <a:chExt cx="11524343" cy="4847772"/>
          </a:xfrm>
        </p:grpSpPr>
        <p:pic>
          <p:nvPicPr>
            <p:cNvPr id="17" name="Picture 16">
              <a:extLst>
                <a:ext uri="{FF2B5EF4-FFF2-40B4-BE49-F238E27FC236}">
                  <a16:creationId xmlns:a16="http://schemas.microsoft.com/office/drawing/2014/main" xmlns="" id="{347B29AD-2981-4A70-97CD-219825C256D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xmlns="" id="{11A1980B-0C4B-493C-B1FD-94EBAC8814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xmlns="" id="{A0DF02F5-27F2-44C6-9DF2-3E478FE9CBB2}"/>
              </a:ext>
            </a:extLst>
          </p:cNvPr>
          <p:cNvSpPr txBox="1"/>
          <p:nvPr/>
        </p:nvSpPr>
        <p:spPr>
          <a:xfrm>
            <a:off x="2665692" y="3768237"/>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nhắc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nhở</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mọi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quy</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221" name="Group 220">
            <a:extLst>
              <a:ext uri="{FF2B5EF4-FFF2-40B4-BE49-F238E27FC236}">
                <a16:creationId xmlns:a16="http://schemas.microsoft.com/office/drawing/2014/main" xmlns="" id="{411F36D1-372B-4310-BE17-92E999A67AD0}"/>
              </a:ext>
            </a:extLst>
          </p:cNvPr>
          <p:cNvGrpSpPr/>
          <p:nvPr/>
        </p:nvGrpSpPr>
        <p:grpSpPr>
          <a:xfrm>
            <a:off x="168937" y="66461"/>
            <a:ext cx="2373429" cy="2373429"/>
            <a:chOff x="3419475" y="752475"/>
            <a:chExt cx="5353050" cy="5353050"/>
          </a:xfrm>
        </p:grpSpPr>
        <p:sp>
          <p:nvSpPr>
            <p:cNvPr id="222" name="Freeform: Shape 221">
              <a:extLst>
                <a:ext uri="{FF2B5EF4-FFF2-40B4-BE49-F238E27FC236}">
                  <a16:creationId xmlns:a16="http://schemas.microsoft.com/office/drawing/2014/main" xmlns=""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3" name="Group 222">
              <a:extLst>
                <a:ext uri="{FF2B5EF4-FFF2-40B4-BE49-F238E27FC236}">
                  <a16:creationId xmlns:a16="http://schemas.microsoft.com/office/drawing/2014/main" xmlns=""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xmlns=""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Rectangle 226">
                <a:extLst>
                  <a:ext uri="{FF2B5EF4-FFF2-40B4-BE49-F238E27FC236}">
                    <a16:creationId xmlns:a16="http://schemas.microsoft.com/office/drawing/2014/main" xmlns=""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Rectangle 227">
                <a:extLst>
                  <a:ext uri="{FF2B5EF4-FFF2-40B4-BE49-F238E27FC236}">
                    <a16:creationId xmlns:a16="http://schemas.microsoft.com/office/drawing/2014/main" xmlns=""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Rectangle 228">
                <a:extLst>
                  <a:ext uri="{FF2B5EF4-FFF2-40B4-BE49-F238E27FC236}">
                    <a16:creationId xmlns:a16="http://schemas.microsoft.com/office/drawing/2014/main" xmlns=""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Rectangle 229">
                <a:extLst>
                  <a:ext uri="{FF2B5EF4-FFF2-40B4-BE49-F238E27FC236}">
                    <a16:creationId xmlns:a16="http://schemas.microsoft.com/office/drawing/2014/main" xmlns=""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Rectangle 230">
                <a:extLst>
                  <a:ext uri="{FF2B5EF4-FFF2-40B4-BE49-F238E27FC236}">
                    <a16:creationId xmlns:a16="http://schemas.microsoft.com/office/drawing/2014/main" xmlns=""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Rectangle 231">
                <a:extLst>
                  <a:ext uri="{FF2B5EF4-FFF2-40B4-BE49-F238E27FC236}">
                    <a16:creationId xmlns:a16="http://schemas.microsoft.com/office/drawing/2014/main" xmlns=""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3" name="Rectangle 232">
                <a:extLst>
                  <a:ext uri="{FF2B5EF4-FFF2-40B4-BE49-F238E27FC236}">
                    <a16:creationId xmlns:a16="http://schemas.microsoft.com/office/drawing/2014/main" xmlns=""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4" name="Rectangle 233">
                <a:extLst>
                  <a:ext uri="{FF2B5EF4-FFF2-40B4-BE49-F238E27FC236}">
                    <a16:creationId xmlns:a16="http://schemas.microsoft.com/office/drawing/2014/main" xmlns=""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Rectangle 234">
                <a:extLst>
                  <a:ext uri="{FF2B5EF4-FFF2-40B4-BE49-F238E27FC236}">
                    <a16:creationId xmlns:a16="http://schemas.microsoft.com/office/drawing/2014/main" xmlns=""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Rectangle 235">
                <a:extLst>
                  <a:ext uri="{FF2B5EF4-FFF2-40B4-BE49-F238E27FC236}">
                    <a16:creationId xmlns:a16="http://schemas.microsoft.com/office/drawing/2014/main" xmlns=""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Rectangle 236">
                <a:extLst>
                  <a:ext uri="{FF2B5EF4-FFF2-40B4-BE49-F238E27FC236}">
                    <a16:creationId xmlns:a16="http://schemas.microsoft.com/office/drawing/2014/main" xmlns=""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4" name="Oval 223">
              <a:extLst>
                <a:ext uri="{FF2B5EF4-FFF2-40B4-BE49-F238E27FC236}">
                  <a16:creationId xmlns:a16="http://schemas.microsoft.com/office/drawing/2014/main" xmlns=""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5" name="TextBox 224">
              <a:extLst>
                <a:ext uri="{FF2B5EF4-FFF2-40B4-BE49-F238E27FC236}">
                  <a16:creationId xmlns:a16="http://schemas.microsoft.com/office/drawing/2014/main" xmlns="" id="{EA2A7612-816B-46FC-9286-6DDCD5855EF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xmlns="" id="{60ED80D3-C0A7-4B1A-B011-DB3A4B4503C6}"/>
              </a:ext>
            </a:extLst>
          </p:cNvPr>
          <p:cNvGrpSpPr/>
          <p:nvPr/>
        </p:nvGrpSpPr>
        <p:grpSpPr>
          <a:xfrm>
            <a:off x="168937" y="66461"/>
            <a:ext cx="2373429" cy="2373429"/>
            <a:chOff x="3419475" y="752475"/>
            <a:chExt cx="5353050" cy="5353050"/>
          </a:xfrm>
        </p:grpSpPr>
        <p:sp>
          <p:nvSpPr>
            <p:cNvPr id="239" name="Freeform: Shape 238">
              <a:extLst>
                <a:ext uri="{FF2B5EF4-FFF2-40B4-BE49-F238E27FC236}">
                  <a16:creationId xmlns:a16="http://schemas.microsoft.com/office/drawing/2014/main" xmlns=""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0" name="Group 239">
              <a:extLst>
                <a:ext uri="{FF2B5EF4-FFF2-40B4-BE49-F238E27FC236}">
                  <a16:creationId xmlns:a16="http://schemas.microsoft.com/office/drawing/2014/main" xmlns=""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xmlns=""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4" name="Rectangle 243">
                <a:extLst>
                  <a:ext uri="{FF2B5EF4-FFF2-40B4-BE49-F238E27FC236}">
                    <a16:creationId xmlns:a16="http://schemas.microsoft.com/office/drawing/2014/main" xmlns=""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Rectangle 244">
                <a:extLst>
                  <a:ext uri="{FF2B5EF4-FFF2-40B4-BE49-F238E27FC236}">
                    <a16:creationId xmlns:a16="http://schemas.microsoft.com/office/drawing/2014/main" xmlns=""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6" name="Rectangle 245">
                <a:extLst>
                  <a:ext uri="{FF2B5EF4-FFF2-40B4-BE49-F238E27FC236}">
                    <a16:creationId xmlns:a16="http://schemas.microsoft.com/office/drawing/2014/main" xmlns=""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7" name="Rectangle 246">
                <a:extLst>
                  <a:ext uri="{FF2B5EF4-FFF2-40B4-BE49-F238E27FC236}">
                    <a16:creationId xmlns:a16="http://schemas.microsoft.com/office/drawing/2014/main" xmlns=""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8" name="Rectangle 247">
                <a:extLst>
                  <a:ext uri="{FF2B5EF4-FFF2-40B4-BE49-F238E27FC236}">
                    <a16:creationId xmlns:a16="http://schemas.microsoft.com/office/drawing/2014/main" xmlns=""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9" name="Rectangle 248">
                <a:extLst>
                  <a:ext uri="{FF2B5EF4-FFF2-40B4-BE49-F238E27FC236}">
                    <a16:creationId xmlns:a16="http://schemas.microsoft.com/office/drawing/2014/main" xmlns=""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0" name="Rectangle 249">
                <a:extLst>
                  <a:ext uri="{FF2B5EF4-FFF2-40B4-BE49-F238E27FC236}">
                    <a16:creationId xmlns:a16="http://schemas.microsoft.com/office/drawing/2014/main" xmlns=""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1" name="Rectangle 250">
                <a:extLst>
                  <a:ext uri="{FF2B5EF4-FFF2-40B4-BE49-F238E27FC236}">
                    <a16:creationId xmlns:a16="http://schemas.microsoft.com/office/drawing/2014/main" xmlns=""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Rectangle 251">
                <a:extLst>
                  <a:ext uri="{FF2B5EF4-FFF2-40B4-BE49-F238E27FC236}">
                    <a16:creationId xmlns:a16="http://schemas.microsoft.com/office/drawing/2014/main" xmlns=""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Rectangle 252">
                <a:extLst>
                  <a:ext uri="{FF2B5EF4-FFF2-40B4-BE49-F238E27FC236}">
                    <a16:creationId xmlns:a16="http://schemas.microsoft.com/office/drawing/2014/main" xmlns=""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Rectangle 253">
                <a:extLst>
                  <a:ext uri="{FF2B5EF4-FFF2-40B4-BE49-F238E27FC236}">
                    <a16:creationId xmlns:a16="http://schemas.microsoft.com/office/drawing/2014/main" xmlns=""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41" name="Oval 240">
              <a:extLst>
                <a:ext uri="{FF2B5EF4-FFF2-40B4-BE49-F238E27FC236}">
                  <a16:creationId xmlns:a16="http://schemas.microsoft.com/office/drawing/2014/main" xmlns=""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2" name="TextBox 241">
              <a:extLst>
                <a:ext uri="{FF2B5EF4-FFF2-40B4-BE49-F238E27FC236}">
                  <a16:creationId xmlns:a16="http://schemas.microsoft.com/office/drawing/2014/main" xmlns="" id="{D5E6A8C1-4B6A-4A61-9DB4-5037DECF6C8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xmlns="" id="{6E8C97EE-FB7B-435D-8341-97E035BA47D1}"/>
              </a:ext>
            </a:extLst>
          </p:cNvPr>
          <p:cNvGrpSpPr/>
          <p:nvPr/>
        </p:nvGrpSpPr>
        <p:grpSpPr>
          <a:xfrm>
            <a:off x="168937" y="66461"/>
            <a:ext cx="2373429" cy="2373429"/>
            <a:chOff x="3419475" y="752475"/>
            <a:chExt cx="5353050" cy="5353050"/>
          </a:xfrm>
        </p:grpSpPr>
        <p:sp>
          <p:nvSpPr>
            <p:cNvPr id="256" name="Freeform: Shape 255">
              <a:extLst>
                <a:ext uri="{FF2B5EF4-FFF2-40B4-BE49-F238E27FC236}">
                  <a16:creationId xmlns:a16="http://schemas.microsoft.com/office/drawing/2014/main" xmlns=""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7" name="Group 256">
              <a:extLst>
                <a:ext uri="{FF2B5EF4-FFF2-40B4-BE49-F238E27FC236}">
                  <a16:creationId xmlns:a16="http://schemas.microsoft.com/office/drawing/2014/main" xmlns=""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xmlns=""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1" name="Rectangle 260">
                <a:extLst>
                  <a:ext uri="{FF2B5EF4-FFF2-40B4-BE49-F238E27FC236}">
                    <a16:creationId xmlns:a16="http://schemas.microsoft.com/office/drawing/2014/main" xmlns=""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2" name="Rectangle 261">
                <a:extLst>
                  <a:ext uri="{FF2B5EF4-FFF2-40B4-BE49-F238E27FC236}">
                    <a16:creationId xmlns:a16="http://schemas.microsoft.com/office/drawing/2014/main" xmlns=""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3" name="Rectangle 262">
                <a:extLst>
                  <a:ext uri="{FF2B5EF4-FFF2-40B4-BE49-F238E27FC236}">
                    <a16:creationId xmlns:a16="http://schemas.microsoft.com/office/drawing/2014/main" xmlns=""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4" name="Rectangle 263">
                <a:extLst>
                  <a:ext uri="{FF2B5EF4-FFF2-40B4-BE49-F238E27FC236}">
                    <a16:creationId xmlns:a16="http://schemas.microsoft.com/office/drawing/2014/main" xmlns=""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Rectangle 264">
                <a:extLst>
                  <a:ext uri="{FF2B5EF4-FFF2-40B4-BE49-F238E27FC236}">
                    <a16:creationId xmlns:a16="http://schemas.microsoft.com/office/drawing/2014/main" xmlns=""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Rectangle 265">
                <a:extLst>
                  <a:ext uri="{FF2B5EF4-FFF2-40B4-BE49-F238E27FC236}">
                    <a16:creationId xmlns:a16="http://schemas.microsoft.com/office/drawing/2014/main" xmlns=""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7" name="Rectangle 266">
                <a:extLst>
                  <a:ext uri="{FF2B5EF4-FFF2-40B4-BE49-F238E27FC236}">
                    <a16:creationId xmlns:a16="http://schemas.microsoft.com/office/drawing/2014/main" xmlns=""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xmlns=""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9" name="Rectangle 268">
                <a:extLst>
                  <a:ext uri="{FF2B5EF4-FFF2-40B4-BE49-F238E27FC236}">
                    <a16:creationId xmlns:a16="http://schemas.microsoft.com/office/drawing/2014/main" xmlns=""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0" name="Rectangle 269">
                <a:extLst>
                  <a:ext uri="{FF2B5EF4-FFF2-40B4-BE49-F238E27FC236}">
                    <a16:creationId xmlns:a16="http://schemas.microsoft.com/office/drawing/2014/main" xmlns=""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Rectangle 270">
                <a:extLst>
                  <a:ext uri="{FF2B5EF4-FFF2-40B4-BE49-F238E27FC236}">
                    <a16:creationId xmlns:a16="http://schemas.microsoft.com/office/drawing/2014/main" xmlns=""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8" name="Oval 257">
              <a:extLst>
                <a:ext uri="{FF2B5EF4-FFF2-40B4-BE49-F238E27FC236}">
                  <a16:creationId xmlns:a16="http://schemas.microsoft.com/office/drawing/2014/main" xmlns=""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TextBox 258">
              <a:extLst>
                <a:ext uri="{FF2B5EF4-FFF2-40B4-BE49-F238E27FC236}">
                  <a16:creationId xmlns:a16="http://schemas.microsoft.com/office/drawing/2014/main" xmlns="" id="{806B95E0-BB30-48C4-9BEC-E80E942ED454}"/>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xmlns="" id="{DF4B0918-5391-49CA-8902-F23D28B44398}"/>
              </a:ext>
            </a:extLst>
          </p:cNvPr>
          <p:cNvGrpSpPr/>
          <p:nvPr/>
        </p:nvGrpSpPr>
        <p:grpSpPr>
          <a:xfrm>
            <a:off x="168937" y="66461"/>
            <a:ext cx="2373429" cy="2373429"/>
            <a:chOff x="3419475" y="752475"/>
            <a:chExt cx="5353050" cy="5353050"/>
          </a:xfrm>
        </p:grpSpPr>
        <p:sp>
          <p:nvSpPr>
            <p:cNvPr id="273" name="Freeform: Shape 272">
              <a:extLst>
                <a:ext uri="{FF2B5EF4-FFF2-40B4-BE49-F238E27FC236}">
                  <a16:creationId xmlns:a16="http://schemas.microsoft.com/office/drawing/2014/main" xmlns=""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4" name="Group 273">
              <a:extLst>
                <a:ext uri="{FF2B5EF4-FFF2-40B4-BE49-F238E27FC236}">
                  <a16:creationId xmlns:a16="http://schemas.microsoft.com/office/drawing/2014/main" xmlns=""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xmlns=""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8" name="Rectangle 277">
                <a:extLst>
                  <a:ext uri="{FF2B5EF4-FFF2-40B4-BE49-F238E27FC236}">
                    <a16:creationId xmlns:a16="http://schemas.microsoft.com/office/drawing/2014/main" xmlns=""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9" name="Rectangle 278">
                <a:extLst>
                  <a:ext uri="{FF2B5EF4-FFF2-40B4-BE49-F238E27FC236}">
                    <a16:creationId xmlns:a16="http://schemas.microsoft.com/office/drawing/2014/main" xmlns=""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0" name="Rectangle 279">
                <a:extLst>
                  <a:ext uri="{FF2B5EF4-FFF2-40B4-BE49-F238E27FC236}">
                    <a16:creationId xmlns:a16="http://schemas.microsoft.com/office/drawing/2014/main" xmlns=""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1" name="Rectangle 280">
                <a:extLst>
                  <a:ext uri="{FF2B5EF4-FFF2-40B4-BE49-F238E27FC236}">
                    <a16:creationId xmlns:a16="http://schemas.microsoft.com/office/drawing/2014/main" xmlns=""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Rectangle 281">
                <a:extLst>
                  <a:ext uri="{FF2B5EF4-FFF2-40B4-BE49-F238E27FC236}">
                    <a16:creationId xmlns:a16="http://schemas.microsoft.com/office/drawing/2014/main" xmlns=""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3" name="Rectangle 282">
                <a:extLst>
                  <a:ext uri="{FF2B5EF4-FFF2-40B4-BE49-F238E27FC236}">
                    <a16:creationId xmlns:a16="http://schemas.microsoft.com/office/drawing/2014/main" xmlns=""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4" name="Rectangle 283">
                <a:extLst>
                  <a:ext uri="{FF2B5EF4-FFF2-40B4-BE49-F238E27FC236}">
                    <a16:creationId xmlns:a16="http://schemas.microsoft.com/office/drawing/2014/main" xmlns=""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5" name="Rectangle 284">
                <a:extLst>
                  <a:ext uri="{FF2B5EF4-FFF2-40B4-BE49-F238E27FC236}">
                    <a16:creationId xmlns:a16="http://schemas.microsoft.com/office/drawing/2014/main" xmlns=""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6" name="Rectangle 285">
                <a:extLst>
                  <a:ext uri="{FF2B5EF4-FFF2-40B4-BE49-F238E27FC236}">
                    <a16:creationId xmlns:a16="http://schemas.microsoft.com/office/drawing/2014/main" xmlns=""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7" name="Rectangle 286">
                <a:extLst>
                  <a:ext uri="{FF2B5EF4-FFF2-40B4-BE49-F238E27FC236}">
                    <a16:creationId xmlns:a16="http://schemas.microsoft.com/office/drawing/2014/main" xmlns=""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8" name="Rectangle 287">
                <a:extLst>
                  <a:ext uri="{FF2B5EF4-FFF2-40B4-BE49-F238E27FC236}">
                    <a16:creationId xmlns:a16="http://schemas.microsoft.com/office/drawing/2014/main" xmlns=""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5" name="Oval 274">
              <a:extLst>
                <a:ext uri="{FF2B5EF4-FFF2-40B4-BE49-F238E27FC236}">
                  <a16:creationId xmlns:a16="http://schemas.microsoft.com/office/drawing/2014/main" xmlns=""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6" name="TextBox 275">
              <a:extLst>
                <a:ext uri="{FF2B5EF4-FFF2-40B4-BE49-F238E27FC236}">
                  <a16:creationId xmlns:a16="http://schemas.microsoft.com/office/drawing/2014/main" xmlns="" id="{6E1D89C2-8BCA-4CF3-B5D5-45CA781B5A4B}"/>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xmlns="" id="{93D6DB6F-414C-4014-AFAD-071E3777F066}"/>
              </a:ext>
            </a:extLst>
          </p:cNvPr>
          <p:cNvGrpSpPr/>
          <p:nvPr/>
        </p:nvGrpSpPr>
        <p:grpSpPr>
          <a:xfrm>
            <a:off x="168937" y="66461"/>
            <a:ext cx="2373429" cy="2373429"/>
            <a:chOff x="3419475" y="752475"/>
            <a:chExt cx="5353050" cy="5353050"/>
          </a:xfrm>
        </p:grpSpPr>
        <p:sp>
          <p:nvSpPr>
            <p:cNvPr id="290" name="Freeform: Shape 289">
              <a:extLst>
                <a:ext uri="{FF2B5EF4-FFF2-40B4-BE49-F238E27FC236}">
                  <a16:creationId xmlns:a16="http://schemas.microsoft.com/office/drawing/2014/main" xmlns=""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xmlns=""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xmlns=""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5" name="Rectangle 294">
                <a:extLst>
                  <a:ext uri="{FF2B5EF4-FFF2-40B4-BE49-F238E27FC236}">
                    <a16:creationId xmlns:a16="http://schemas.microsoft.com/office/drawing/2014/main" xmlns=""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6" name="Rectangle 295">
                <a:extLst>
                  <a:ext uri="{FF2B5EF4-FFF2-40B4-BE49-F238E27FC236}">
                    <a16:creationId xmlns:a16="http://schemas.microsoft.com/office/drawing/2014/main" xmlns=""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7" name="Rectangle 296">
                <a:extLst>
                  <a:ext uri="{FF2B5EF4-FFF2-40B4-BE49-F238E27FC236}">
                    <a16:creationId xmlns:a16="http://schemas.microsoft.com/office/drawing/2014/main" xmlns=""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8" name="Rectangle 297">
                <a:extLst>
                  <a:ext uri="{FF2B5EF4-FFF2-40B4-BE49-F238E27FC236}">
                    <a16:creationId xmlns:a16="http://schemas.microsoft.com/office/drawing/2014/main" xmlns=""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9" name="Rectangle 298">
                <a:extLst>
                  <a:ext uri="{FF2B5EF4-FFF2-40B4-BE49-F238E27FC236}">
                    <a16:creationId xmlns:a16="http://schemas.microsoft.com/office/drawing/2014/main" xmlns=""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0" name="Rectangle 299">
                <a:extLst>
                  <a:ext uri="{FF2B5EF4-FFF2-40B4-BE49-F238E27FC236}">
                    <a16:creationId xmlns:a16="http://schemas.microsoft.com/office/drawing/2014/main" xmlns=""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1" name="Rectangle 300">
                <a:extLst>
                  <a:ext uri="{FF2B5EF4-FFF2-40B4-BE49-F238E27FC236}">
                    <a16:creationId xmlns:a16="http://schemas.microsoft.com/office/drawing/2014/main" xmlns=""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2" name="Rectangle 301">
                <a:extLst>
                  <a:ext uri="{FF2B5EF4-FFF2-40B4-BE49-F238E27FC236}">
                    <a16:creationId xmlns:a16="http://schemas.microsoft.com/office/drawing/2014/main" xmlns=""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3" name="Rectangle 302">
                <a:extLst>
                  <a:ext uri="{FF2B5EF4-FFF2-40B4-BE49-F238E27FC236}">
                    <a16:creationId xmlns:a16="http://schemas.microsoft.com/office/drawing/2014/main" xmlns=""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xmlns=""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5" name="Rectangle 304">
                <a:extLst>
                  <a:ext uri="{FF2B5EF4-FFF2-40B4-BE49-F238E27FC236}">
                    <a16:creationId xmlns:a16="http://schemas.microsoft.com/office/drawing/2014/main" xmlns=""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2" name="Oval 291">
              <a:extLst>
                <a:ext uri="{FF2B5EF4-FFF2-40B4-BE49-F238E27FC236}">
                  <a16:creationId xmlns:a16="http://schemas.microsoft.com/office/drawing/2014/main" xmlns=""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3" name="TextBox 292">
              <a:extLst>
                <a:ext uri="{FF2B5EF4-FFF2-40B4-BE49-F238E27FC236}">
                  <a16:creationId xmlns:a16="http://schemas.microsoft.com/office/drawing/2014/main" xmlns="" id="{4B8F3276-06A2-42BE-92F8-2FFAF49EA898}"/>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xmlns="" id="{57670E38-8B99-42AA-AA05-A74FF72CCB81}"/>
              </a:ext>
            </a:extLst>
          </p:cNvPr>
          <p:cNvGrpSpPr/>
          <p:nvPr/>
        </p:nvGrpSpPr>
        <p:grpSpPr>
          <a:xfrm>
            <a:off x="168937" y="66461"/>
            <a:ext cx="2373429" cy="2373429"/>
            <a:chOff x="3419475" y="752475"/>
            <a:chExt cx="5353050" cy="5353050"/>
          </a:xfrm>
        </p:grpSpPr>
        <p:sp>
          <p:nvSpPr>
            <p:cNvPr id="307" name="Freeform: Shape 306">
              <a:extLst>
                <a:ext uri="{FF2B5EF4-FFF2-40B4-BE49-F238E27FC236}">
                  <a16:creationId xmlns:a16="http://schemas.microsoft.com/office/drawing/2014/main" xmlns=""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oup 307">
              <a:extLst>
                <a:ext uri="{FF2B5EF4-FFF2-40B4-BE49-F238E27FC236}">
                  <a16:creationId xmlns:a16="http://schemas.microsoft.com/office/drawing/2014/main" xmlns=""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xmlns=""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2" name="Rectangle 311">
                <a:extLst>
                  <a:ext uri="{FF2B5EF4-FFF2-40B4-BE49-F238E27FC236}">
                    <a16:creationId xmlns:a16="http://schemas.microsoft.com/office/drawing/2014/main" xmlns=""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3" name="Rectangle 312">
                <a:extLst>
                  <a:ext uri="{FF2B5EF4-FFF2-40B4-BE49-F238E27FC236}">
                    <a16:creationId xmlns:a16="http://schemas.microsoft.com/office/drawing/2014/main" xmlns=""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4" name="Rectangle 313">
                <a:extLst>
                  <a:ext uri="{FF2B5EF4-FFF2-40B4-BE49-F238E27FC236}">
                    <a16:creationId xmlns:a16="http://schemas.microsoft.com/office/drawing/2014/main" xmlns=""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5" name="Rectangle 314">
                <a:extLst>
                  <a:ext uri="{FF2B5EF4-FFF2-40B4-BE49-F238E27FC236}">
                    <a16:creationId xmlns:a16="http://schemas.microsoft.com/office/drawing/2014/main" xmlns=""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6" name="Rectangle 315">
                <a:extLst>
                  <a:ext uri="{FF2B5EF4-FFF2-40B4-BE49-F238E27FC236}">
                    <a16:creationId xmlns:a16="http://schemas.microsoft.com/office/drawing/2014/main" xmlns=""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7" name="Rectangle 316">
                <a:extLst>
                  <a:ext uri="{FF2B5EF4-FFF2-40B4-BE49-F238E27FC236}">
                    <a16:creationId xmlns:a16="http://schemas.microsoft.com/office/drawing/2014/main" xmlns=""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8" name="Rectangle 317">
                <a:extLst>
                  <a:ext uri="{FF2B5EF4-FFF2-40B4-BE49-F238E27FC236}">
                    <a16:creationId xmlns:a16="http://schemas.microsoft.com/office/drawing/2014/main" xmlns=""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9" name="Rectangle 318">
                <a:extLst>
                  <a:ext uri="{FF2B5EF4-FFF2-40B4-BE49-F238E27FC236}">
                    <a16:creationId xmlns:a16="http://schemas.microsoft.com/office/drawing/2014/main" xmlns=""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0" name="Rectangle 319">
                <a:extLst>
                  <a:ext uri="{FF2B5EF4-FFF2-40B4-BE49-F238E27FC236}">
                    <a16:creationId xmlns:a16="http://schemas.microsoft.com/office/drawing/2014/main" xmlns=""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1" name="Rectangle 320">
                <a:extLst>
                  <a:ext uri="{FF2B5EF4-FFF2-40B4-BE49-F238E27FC236}">
                    <a16:creationId xmlns:a16="http://schemas.microsoft.com/office/drawing/2014/main" xmlns=""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2" name="Rectangle 321">
                <a:extLst>
                  <a:ext uri="{FF2B5EF4-FFF2-40B4-BE49-F238E27FC236}">
                    <a16:creationId xmlns:a16="http://schemas.microsoft.com/office/drawing/2014/main" xmlns=""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9" name="Oval 308">
              <a:extLst>
                <a:ext uri="{FF2B5EF4-FFF2-40B4-BE49-F238E27FC236}">
                  <a16:creationId xmlns:a16="http://schemas.microsoft.com/office/drawing/2014/main" xmlns=""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0" name="TextBox 309">
              <a:extLst>
                <a:ext uri="{FF2B5EF4-FFF2-40B4-BE49-F238E27FC236}">
                  <a16:creationId xmlns:a16="http://schemas.microsoft.com/office/drawing/2014/main" xmlns="" id="{6DD56B0D-0D15-4C4F-B60B-2F6870AA619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xmlns="" id="{8834E009-BB2A-476D-934E-863DEC95FE0E}"/>
              </a:ext>
            </a:extLst>
          </p:cNvPr>
          <p:cNvGrpSpPr/>
          <p:nvPr/>
        </p:nvGrpSpPr>
        <p:grpSpPr>
          <a:xfrm>
            <a:off x="168937" y="66461"/>
            <a:ext cx="2373429" cy="2373429"/>
            <a:chOff x="3419475" y="752475"/>
            <a:chExt cx="5353050" cy="5353050"/>
          </a:xfrm>
        </p:grpSpPr>
        <p:sp>
          <p:nvSpPr>
            <p:cNvPr id="324" name="Freeform: Shape 323">
              <a:extLst>
                <a:ext uri="{FF2B5EF4-FFF2-40B4-BE49-F238E27FC236}">
                  <a16:creationId xmlns:a16="http://schemas.microsoft.com/office/drawing/2014/main" xmlns=""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5" name="Group 324">
              <a:extLst>
                <a:ext uri="{FF2B5EF4-FFF2-40B4-BE49-F238E27FC236}">
                  <a16:creationId xmlns:a16="http://schemas.microsoft.com/office/drawing/2014/main" xmlns=""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xmlns=""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9" name="Rectangle 328">
                <a:extLst>
                  <a:ext uri="{FF2B5EF4-FFF2-40B4-BE49-F238E27FC236}">
                    <a16:creationId xmlns:a16="http://schemas.microsoft.com/office/drawing/2014/main" xmlns=""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0" name="Rectangle 329">
                <a:extLst>
                  <a:ext uri="{FF2B5EF4-FFF2-40B4-BE49-F238E27FC236}">
                    <a16:creationId xmlns:a16="http://schemas.microsoft.com/office/drawing/2014/main" xmlns=""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1" name="Rectangle 330">
                <a:extLst>
                  <a:ext uri="{FF2B5EF4-FFF2-40B4-BE49-F238E27FC236}">
                    <a16:creationId xmlns:a16="http://schemas.microsoft.com/office/drawing/2014/main" xmlns=""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2" name="Rectangle 331">
                <a:extLst>
                  <a:ext uri="{FF2B5EF4-FFF2-40B4-BE49-F238E27FC236}">
                    <a16:creationId xmlns:a16="http://schemas.microsoft.com/office/drawing/2014/main" xmlns=""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3" name="Rectangle 332">
                <a:extLst>
                  <a:ext uri="{FF2B5EF4-FFF2-40B4-BE49-F238E27FC236}">
                    <a16:creationId xmlns:a16="http://schemas.microsoft.com/office/drawing/2014/main" xmlns=""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4" name="Rectangle 333">
                <a:extLst>
                  <a:ext uri="{FF2B5EF4-FFF2-40B4-BE49-F238E27FC236}">
                    <a16:creationId xmlns:a16="http://schemas.microsoft.com/office/drawing/2014/main" xmlns=""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5" name="Rectangle 334">
                <a:extLst>
                  <a:ext uri="{FF2B5EF4-FFF2-40B4-BE49-F238E27FC236}">
                    <a16:creationId xmlns:a16="http://schemas.microsoft.com/office/drawing/2014/main" xmlns=""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6" name="Rectangle 335">
                <a:extLst>
                  <a:ext uri="{FF2B5EF4-FFF2-40B4-BE49-F238E27FC236}">
                    <a16:creationId xmlns:a16="http://schemas.microsoft.com/office/drawing/2014/main" xmlns=""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7" name="Rectangle 336">
                <a:extLst>
                  <a:ext uri="{FF2B5EF4-FFF2-40B4-BE49-F238E27FC236}">
                    <a16:creationId xmlns:a16="http://schemas.microsoft.com/office/drawing/2014/main" xmlns=""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8" name="Rectangle 337">
                <a:extLst>
                  <a:ext uri="{FF2B5EF4-FFF2-40B4-BE49-F238E27FC236}">
                    <a16:creationId xmlns:a16="http://schemas.microsoft.com/office/drawing/2014/main" xmlns=""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9" name="Rectangle 338">
                <a:extLst>
                  <a:ext uri="{FF2B5EF4-FFF2-40B4-BE49-F238E27FC236}">
                    <a16:creationId xmlns:a16="http://schemas.microsoft.com/office/drawing/2014/main" xmlns=""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6" name="Oval 325">
              <a:extLst>
                <a:ext uri="{FF2B5EF4-FFF2-40B4-BE49-F238E27FC236}">
                  <a16:creationId xmlns:a16="http://schemas.microsoft.com/office/drawing/2014/main" xmlns=""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7" name="TextBox 326">
              <a:extLst>
                <a:ext uri="{FF2B5EF4-FFF2-40B4-BE49-F238E27FC236}">
                  <a16:creationId xmlns:a16="http://schemas.microsoft.com/office/drawing/2014/main" xmlns="" id="{FF2381AA-F7EF-476F-A593-25816B98BB72}"/>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xmlns="" id="{52D28F18-6B68-4A14-9048-0BDF72CDED6C}"/>
              </a:ext>
            </a:extLst>
          </p:cNvPr>
          <p:cNvGrpSpPr/>
          <p:nvPr/>
        </p:nvGrpSpPr>
        <p:grpSpPr>
          <a:xfrm>
            <a:off x="168937" y="66461"/>
            <a:ext cx="2373429" cy="2373429"/>
            <a:chOff x="3419475" y="752475"/>
            <a:chExt cx="5353050" cy="5353050"/>
          </a:xfrm>
        </p:grpSpPr>
        <p:sp>
          <p:nvSpPr>
            <p:cNvPr id="341" name="Freeform: Shape 340">
              <a:extLst>
                <a:ext uri="{FF2B5EF4-FFF2-40B4-BE49-F238E27FC236}">
                  <a16:creationId xmlns:a16="http://schemas.microsoft.com/office/drawing/2014/main" xmlns=""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2" name="Group 341">
              <a:extLst>
                <a:ext uri="{FF2B5EF4-FFF2-40B4-BE49-F238E27FC236}">
                  <a16:creationId xmlns:a16="http://schemas.microsoft.com/office/drawing/2014/main" xmlns=""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xmlns=""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6" name="Rectangle 345">
                <a:extLst>
                  <a:ext uri="{FF2B5EF4-FFF2-40B4-BE49-F238E27FC236}">
                    <a16:creationId xmlns:a16="http://schemas.microsoft.com/office/drawing/2014/main" xmlns=""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7" name="Rectangle 346">
                <a:extLst>
                  <a:ext uri="{FF2B5EF4-FFF2-40B4-BE49-F238E27FC236}">
                    <a16:creationId xmlns:a16="http://schemas.microsoft.com/office/drawing/2014/main" xmlns=""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8" name="Rectangle 347">
                <a:extLst>
                  <a:ext uri="{FF2B5EF4-FFF2-40B4-BE49-F238E27FC236}">
                    <a16:creationId xmlns:a16="http://schemas.microsoft.com/office/drawing/2014/main" xmlns=""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9" name="Rectangle 348">
                <a:extLst>
                  <a:ext uri="{FF2B5EF4-FFF2-40B4-BE49-F238E27FC236}">
                    <a16:creationId xmlns:a16="http://schemas.microsoft.com/office/drawing/2014/main" xmlns=""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0" name="Rectangle 349">
                <a:extLst>
                  <a:ext uri="{FF2B5EF4-FFF2-40B4-BE49-F238E27FC236}">
                    <a16:creationId xmlns:a16="http://schemas.microsoft.com/office/drawing/2014/main" xmlns=""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1" name="Rectangle 350">
                <a:extLst>
                  <a:ext uri="{FF2B5EF4-FFF2-40B4-BE49-F238E27FC236}">
                    <a16:creationId xmlns:a16="http://schemas.microsoft.com/office/drawing/2014/main" xmlns=""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2" name="Rectangle 351">
                <a:extLst>
                  <a:ext uri="{FF2B5EF4-FFF2-40B4-BE49-F238E27FC236}">
                    <a16:creationId xmlns:a16="http://schemas.microsoft.com/office/drawing/2014/main" xmlns=""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3" name="Rectangle 352">
                <a:extLst>
                  <a:ext uri="{FF2B5EF4-FFF2-40B4-BE49-F238E27FC236}">
                    <a16:creationId xmlns:a16="http://schemas.microsoft.com/office/drawing/2014/main" xmlns=""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4" name="Rectangle 353">
                <a:extLst>
                  <a:ext uri="{FF2B5EF4-FFF2-40B4-BE49-F238E27FC236}">
                    <a16:creationId xmlns:a16="http://schemas.microsoft.com/office/drawing/2014/main" xmlns=""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5" name="Rectangle 354">
                <a:extLst>
                  <a:ext uri="{FF2B5EF4-FFF2-40B4-BE49-F238E27FC236}">
                    <a16:creationId xmlns:a16="http://schemas.microsoft.com/office/drawing/2014/main" xmlns=""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6" name="Rectangle 355">
                <a:extLst>
                  <a:ext uri="{FF2B5EF4-FFF2-40B4-BE49-F238E27FC236}">
                    <a16:creationId xmlns:a16="http://schemas.microsoft.com/office/drawing/2014/main" xmlns=""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3" name="Oval 342">
              <a:extLst>
                <a:ext uri="{FF2B5EF4-FFF2-40B4-BE49-F238E27FC236}">
                  <a16:creationId xmlns:a16="http://schemas.microsoft.com/office/drawing/2014/main" xmlns=""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4" name="TextBox 343">
              <a:extLst>
                <a:ext uri="{FF2B5EF4-FFF2-40B4-BE49-F238E27FC236}">
                  <a16:creationId xmlns:a16="http://schemas.microsoft.com/office/drawing/2014/main" xmlns="" id="{B4F7353B-6266-4868-925B-8E121A8804C3}"/>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xmlns="" id="{0FA32324-FD6D-4CE6-8F29-104E41A1761A}"/>
              </a:ext>
            </a:extLst>
          </p:cNvPr>
          <p:cNvGrpSpPr/>
          <p:nvPr/>
        </p:nvGrpSpPr>
        <p:grpSpPr>
          <a:xfrm>
            <a:off x="168937" y="66461"/>
            <a:ext cx="2373429" cy="2373429"/>
            <a:chOff x="3419475" y="752475"/>
            <a:chExt cx="5353050" cy="5353050"/>
          </a:xfrm>
        </p:grpSpPr>
        <p:sp>
          <p:nvSpPr>
            <p:cNvPr id="358" name="Freeform: Shape 357">
              <a:extLst>
                <a:ext uri="{FF2B5EF4-FFF2-40B4-BE49-F238E27FC236}">
                  <a16:creationId xmlns:a16="http://schemas.microsoft.com/office/drawing/2014/main" xmlns=""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59" name="Group 358">
              <a:extLst>
                <a:ext uri="{FF2B5EF4-FFF2-40B4-BE49-F238E27FC236}">
                  <a16:creationId xmlns:a16="http://schemas.microsoft.com/office/drawing/2014/main" xmlns=""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xmlns=""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3" name="Rectangle 362">
                <a:extLst>
                  <a:ext uri="{FF2B5EF4-FFF2-40B4-BE49-F238E27FC236}">
                    <a16:creationId xmlns:a16="http://schemas.microsoft.com/office/drawing/2014/main" xmlns=""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4" name="Rectangle 363">
                <a:extLst>
                  <a:ext uri="{FF2B5EF4-FFF2-40B4-BE49-F238E27FC236}">
                    <a16:creationId xmlns:a16="http://schemas.microsoft.com/office/drawing/2014/main" xmlns=""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5" name="Rectangle 364">
                <a:extLst>
                  <a:ext uri="{FF2B5EF4-FFF2-40B4-BE49-F238E27FC236}">
                    <a16:creationId xmlns:a16="http://schemas.microsoft.com/office/drawing/2014/main" xmlns=""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6" name="Rectangle 365">
                <a:extLst>
                  <a:ext uri="{FF2B5EF4-FFF2-40B4-BE49-F238E27FC236}">
                    <a16:creationId xmlns:a16="http://schemas.microsoft.com/office/drawing/2014/main" xmlns=""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7" name="Rectangle 366">
                <a:extLst>
                  <a:ext uri="{FF2B5EF4-FFF2-40B4-BE49-F238E27FC236}">
                    <a16:creationId xmlns:a16="http://schemas.microsoft.com/office/drawing/2014/main" xmlns=""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8" name="Rectangle 367">
                <a:extLst>
                  <a:ext uri="{FF2B5EF4-FFF2-40B4-BE49-F238E27FC236}">
                    <a16:creationId xmlns:a16="http://schemas.microsoft.com/office/drawing/2014/main" xmlns=""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9" name="Rectangle 368">
                <a:extLst>
                  <a:ext uri="{FF2B5EF4-FFF2-40B4-BE49-F238E27FC236}">
                    <a16:creationId xmlns:a16="http://schemas.microsoft.com/office/drawing/2014/main" xmlns=""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0" name="Rectangle 369">
                <a:extLst>
                  <a:ext uri="{FF2B5EF4-FFF2-40B4-BE49-F238E27FC236}">
                    <a16:creationId xmlns:a16="http://schemas.microsoft.com/office/drawing/2014/main" xmlns=""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1" name="Rectangle 370">
                <a:extLst>
                  <a:ext uri="{FF2B5EF4-FFF2-40B4-BE49-F238E27FC236}">
                    <a16:creationId xmlns:a16="http://schemas.microsoft.com/office/drawing/2014/main" xmlns=""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2" name="Rectangle 371">
                <a:extLst>
                  <a:ext uri="{FF2B5EF4-FFF2-40B4-BE49-F238E27FC236}">
                    <a16:creationId xmlns:a16="http://schemas.microsoft.com/office/drawing/2014/main" xmlns=""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3" name="Rectangle 372">
                <a:extLst>
                  <a:ext uri="{FF2B5EF4-FFF2-40B4-BE49-F238E27FC236}">
                    <a16:creationId xmlns:a16="http://schemas.microsoft.com/office/drawing/2014/main" xmlns=""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0" name="Oval 359">
              <a:extLst>
                <a:ext uri="{FF2B5EF4-FFF2-40B4-BE49-F238E27FC236}">
                  <a16:creationId xmlns:a16="http://schemas.microsoft.com/office/drawing/2014/main" xmlns=""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1" name="TextBox 360">
              <a:extLst>
                <a:ext uri="{FF2B5EF4-FFF2-40B4-BE49-F238E27FC236}">
                  <a16:creationId xmlns:a16="http://schemas.microsoft.com/office/drawing/2014/main" xmlns="" id="{D55E4E1F-D45A-4548-84CF-7D28AA85ABA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xmlns="" id="{7A000762-2804-456F-B884-6BB233240543}"/>
              </a:ext>
            </a:extLst>
          </p:cNvPr>
          <p:cNvGrpSpPr/>
          <p:nvPr/>
        </p:nvGrpSpPr>
        <p:grpSpPr>
          <a:xfrm>
            <a:off x="168937" y="66461"/>
            <a:ext cx="2373429" cy="2373429"/>
            <a:chOff x="3419475" y="752475"/>
            <a:chExt cx="5353050" cy="5353050"/>
          </a:xfrm>
        </p:grpSpPr>
        <p:sp>
          <p:nvSpPr>
            <p:cNvPr id="375" name="Freeform: Shape 374">
              <a:extLst>
                <a:ext uri="{FF2B5EF4-FFF2-40B4-BE49-F238E27FC236}">
                  <a16:creationId xmlns:a16="http://schemas.microsoft.com/office/drawing/2014/main" xmlns=""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6" name="Group 375">
              <a:extLst>
                <a:ext uri="{FF2B5EF4-FFF2-40B4-BE49-F238E27FC236}">
                  <a16:creationId xmlns:a16="http://schemas.microsoft.com/office/drawing/2014/main" xmlns=""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xmlns=""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0" name="Rectangle 379">
                <a:extLst>
                  <a:ext uri="{FF2B5EF4-FFF2-40B4-BE49-F238E27FC236}">
                    <a16:creationId xmlns:a16="http://schemas.microsoft.com/office/drawing/2014/main" xmlns=""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1" name="Rectangle 380">
                <a:extLst>
                  <a:ext uri="{FF2B5EF4-FFF2-40B4-BE49-F238E27FC236}">
                    <a16:creationId xmlns:a16="http://schemas.microsoft.com/office/drawing/2014/main" xmlns=""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2" name="Rectangle 381">
                <a:extLst>
                  <a:ext uri="{FF2B5EF4-FFF2-40B4-BE49-F238E27FC236}">
                    <a16:creationId xmlns:a16="http://schemas.microsoft.com/office/drawing/2014/main" xmlns=""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3" name="Rectangle 382">
                <a:extLst>
                  <a:ext uri="{FF2B5EF4-FFF2-40B4-BE49-F238E27FC236}">
                    <a16:creationId xmlns:a16="http://schemas.microsoft.com/office/drawing/2014/main" xmlns=""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4" name="Rectangle 383">
                <a:extLst>
                  <a:ext uri="{FF2B5EF4-FFF2-40B4-BE49-F238E27FC236}">
                    <a16:creationId xmlns:a16="http://schemas.microsoft.com/office/drawing/2014/main" xmlns=""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5" name="Rectangle 384">
                <a:extLst>
                  <a:ext uri="{FF2B5EF4-FFF2-40B4-BE49-F238E27FC236}">
                    <a16:creationId xmlns:a16="http://schemas.microsoft.com/office/drawing/2014/main" xmlns=""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6" name="Rectangle 385">
                <a:extLst>
                  <a:ext uri="{FF2B5EF4-FFF2-40B4-BE49-F238E27FC236}">
                    <a16:creationId xmlns:a16="http://schemas.microsoft.com/office/drawing/2014/main" xmlns=""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7" name="Rectangle 386">
                <a:extLst>
                  <a:ext uri="{FF2B5EF4-FFF2-40B4-BE49-F238E27FC236}">
                    <a16:creationId xmlns:a16="http://schemas.microsoft.com/office/drawing/2014/main" xmlns=""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8" name="Rectangle 387">
                <a:extLst>
                  <a:ext uri="{FF2B5EF4-FFF2-40B4-BE49-F238E27FC236}">
                    <a16:creationId xmlns:a16="http://schemas.microsoft.com/office/drawing/2014/main" xmlns=""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9" name="Rectangle 388">
                <a:extLst>
                  <a:ext uri="{FF2B5EF4-FFF2-40B4-BE49-F238E27FC236}">
                    <a16:creationId xmlns:a16="http://schemas.microsoft.com/office/drawing/2014/main" xmlns=""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0" name="Rectangle 389">
                <a:extLst>
                  <a:ext uri="{FF2B5EF4-FFF2-40B4-BE49-F238E27FC236}">
                    <a16:creationId xmlns:a16="http://schemas.microsoft.com/office/drawing/2014/main" xmlns=""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7" name="Oval 376">
              <a:extLst>
                <a:ext uri="{FF2B5EF4-FFF2-40B4-BE49-F238E27FC236}">
                  <a16:creationId xmlns:a16="http://schemas.microsoft.com/office/drawing/2014/main" xmlns=""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8" name="TextBox 377">
              <a:extLst>
                <a:ext uri="{FF2B5EF4-FFF2-40B4-BE49-F238E27FC236}">
                  <a16:creationId xmlns:a16="http://schemas.microsoft.com/office/drawing/2014/main" xmlns="" id="{1CAD50B5-23A3-4B34-A835-ACC8AE4B9D8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xmlns="" id="{EE12EACC-CB07-4205-9F8B-A3DE249C5629}"/>
              </a:ext>
            </a:extLst>
          </p:cNvPr>
          <p:cNvGrpSpPr/>
          <p:nvPr/>
        </p:nvGrpSpPr>
        <p:grpSpPr>
          <a:xfrm>
            <a:off x="142711" y="90072"/>
            <a:ext cx="2373429" cy="2373429"/>
            <a:chOff x="3419475" y="752475"/>
            <a:chExt cx="5353050" cy="5353050"/>
          </a:xfrm>
        </p:grpSpPr>
        <p:sp>
          <p:nvSpPr>
            <p:cNvPr id="392" name="Freeform: Shape 391">
              <a:extLst>
                <a:ext uri="{FF2B5EF4-FFF2-40B4-BE49-F238E27FC236}">
                  <a16:creationId xmlns:a16="http://schemas.microsoft.com/office/drawing/2014/main" xmlns=""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3" name="Group 392">
              <a:extLst>
                <a:ext uri="{FF2B5EF4-FFF2-40B4-BE49-F238E27FC236}">
                  <a16:creationId xmlns:a16="http://schemas.microsoft.com/office/drawing/2014/main" xmlns=""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xmlns=""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7" name="Rectangle 396">
                <a:extLst>
                  <a:ext uri="{FF2B5EF4-FFF2-40B4-BE49-F238E27FC236}">
                    <a16:creationId xmlns:a16="http://schemas.microsoft.com/office/drawing/2014/main" xmlns=""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8" name="Rectangle 397">
                <a:extLst>
                  <a:ext uri="{FF2B5EF4-FFF2-40B4-BE49-F238E27FC236}">
                    <a16:creationId xmlns:a16="http://schemas.microsoft.com/office/drawing/2014/main" xmlns=""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9" name="Rectangle 398">
                <a:extLst>
                  <a:ext uri="{FF2B5EF4-FFF2-40B4-BE49-F238E27FC236}">
                    <a16:creationId xmlns:a16="http://schemas.microsoft.com/office/drawing/2014/main" xmlns=""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0" name="Rectangle 399">
                <a:extLst>
                  <a:ext uri="{FF2B5EF4-FFF2-40B4-BE49-F238E27FC236}">
                    <a16:creationId xmlns:a16="http://schemas.microsoft.com/office/drawing/2014/main" xmlns=""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1" name="Rectangle 400">
                <a:extLst>
                  <a:ext uri="{FF2B5EF4-FFF2-40B4-BE49-F238E27FC236}">
                    <a16:creationId xmlns:a16="http://schemas.microsoft.com/office/drawing/2014/main" xmlns=""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2" name="Rectangle 401">
                <a:extLst>
                  <a:ext uri="{FF2B5EF4-FFF2-40B4-BE49-F238E27FC236}">
                    <a16:creationId xmlns:a16="http://schemas.microsoft.com/office/drawing/2014/main" xmlns=""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3" name="Rectangle 402">
                <a:extLst>
                  <a:ext uri="{FF2B5EF4-FFF2-40B4-BE49-F238E27FC236}">
                    <a16:creationId xmlns:a16="http://schemas.microsoft.com/office/drawing/2014/main" xmlns=""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4" name="Rectangle 403">
                <a:extLst>
                  <a:ext uri="{FF2B5EF4-FFF2-40B4-BE49-F238E27FC236}">
                    <a16:creationId xmlns:a16="http://schemas.microsoft.com/office/drawing/2014/main" xmlns=""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a:extLst>
                  <a:ext uri="{FF2B5EF4-FFF2-40B4-BE49-F238E27FC236}">
                    <a16:creationId xmlns:a16="http://schemas.microsoft.com/office/drawing/2014/main" xmlns=""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a:extLst>
                  <a:ext uri="{FF2B5EF4-FFF2-40B4-BE49-F238E27FC236}">
                    <a16:creationId xmlns:a16="http://schemas.microsoft.com/office/drawing/2014/main" xmlns=""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7" name="Rectangle 406">
                <a:extLst>
                  <a:ext uri="{FF2B5EF4-FFF2-40B4-BE49-F238E27FC236}">
                    <a16:creationId xmlns:a16="http://schemas.microsoft.com/office/drawing/2014/main" xmlns=""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4" name="Oval 393">
              <a:extLst>
                <a:ext uri="{FF2B5EF4-FFF2-40B4-BE49-F238E27FC236}">
                  <a16:creationId xmlns:a16="http://schemas.microsoft.com/office/drawing/2014/main" xmlns=""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5" name="TextBox 394">
              <a:extLst>
                <a:ext uri="{FF2B5EF4-FFF2-40B4-BE49-F238E27FC236}">
                  <a16:creationId xmlns:a16="http://schemas.microsoft.com/office/drawing/2014/main" xmlns="" id="{CDE4EE53-F38A-443E-BD7D-54013AE0589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xmlns=""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0216" y="1100675"/>
            <a:ext cx="812800" cy="812800"/>
          </a:xfrm>
          <a:prstGeom prst="rect">
            <a:avLst/>
          </a:prstGeom>
        </p:spPr>
      </p:pic>
      <p:sp>
        <p:nvSpPr>
          <p:cNvPr id="215" name="TextBox 214">
            <a:extLst>
              <a:ext uri="{FF2B5EF4-FFF2-40B4-BE49-F238E27FC236}">
                <a16:creationId xmlns:a16="http://schemas.microsoft.com/office/drawing/2014/main" xmlns="" id="{F6B8159E-AA18-4A5C-8512-05ECCE654A48}"/>
              </a:ext>
            </a:extLst>
          </p:cNvPr>
          <p:cNvSpPr txBox="1"/>
          <p:nvPr/>
        </p:nvSpPr>
        <p:spPr>
          <a:xfrm>
            <a:off x="9690331" y="8398940"/>
            <a:ext cx="4893733" cy="461665"/>
          </a:xfrm>
          <a:prstGeom prst="rect">
            <a:avLst/>
          </a:prstGeom>
          <a:noFill/>
        </p:spPr>
        <p:txBody>
          <a:bodyPr wrap="square" rtlCol="0">
            <a:spAutoFit/>
          </a:bodyPr>
          <a:lstStyle/>
          <a:p>
            <a:pPr algn="r"/>
            <a:r>
              <a:rPr lang="fr-FR" sz="2400" b="1">
                <a:solidFill>
                  <a:schemeClr val="bg1"/>
                </a:solidFill>
                <a:latin typeface="Times New Roman" panose="02020603050405020304" pitchFamily="18" charset="0"/>
                <a:cs typeface="Times New Roman" panose="02020603050405020304" pitchFamily="18" charset="0"/>
              </a:rPr>
              <a:t>nguyenngocduong.vn</a:t>
            </a:r>
          </a:p>
        </p:txBody>
      </p:sp>
      <p:grpSp>
        <p:nvGrpSpPr>
          <p:cNvPr id="217" name="Group 216">
            <a:extLst>
              <a:ext uri="{FF2B5EF4-FFF2-40B4-BE49-F238E27FC236}">
                <a16:creationId xmlns:a16="http://schemas.microsoft.com/office/drawing/2014/main" xmlns="" id="{E0F3EE04-A0E3-8915-EDD1-E9DA4E5A4972}"/>
              </a:ext>
            </a:extLst>
          </p:cNvPr>
          <p:cNvGrpSpPr/>
          <p:nvPr/>
        </p:nvGrpSpPr>
        <p:grpSpPr>
          <a:xfrm>
            <a:off x="967266" y="5223593"/>
            <a:ext cx="13616798" cy="1272162"/>
            <a:chOff x="333828" y="1584291"/>
            <a:chExt cx="11524343" cy="4847772"/>
          </a:xfrm>
        </p:grpSpPr>
        <p:pic>
          <p:nvPicPr>
            <p:cNvPr id="218" name="Picture 217">
              <a:extLst>
                <a:ext uri="{FF2B5EF4-FFF2-40B4-BE49-F238E27FC236}">
                  <a16:creationId xmlns:a16="http://schemas.microsoft.com/office/drawing/2014/main" xmlns="" id="{9417300F-4036-BE55-9F82-BF530FCEF5E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19" name="Picture 218">
              <a:extLst>
                <a:ext uri="{FF2B5EF4-FFF2-40B4-BE49-F238E27FC236}">
                  <a16:creationId xmlns:a16="http://schemas.microsoft.com/office/drawing/2014/main" xmlns="" id="{C90D8C06-D650-7FC2-1F40-8124F5BD4A9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220" name="TextBox 219">
            <a:extLst>
              <a:ext uri="{FF2B5EF4-FFF2-40B4-BE49-F238E27FC236}">
                <a16:creationId xmlns:a16="http://schemas.microsoft.com/office/drawing/2014/main" xmlns="" id="{CCD1DDFD-6988-7049-DE71-E7B14932DC9E}"/>
              </a:ext>
            </a:extLst>
          </p:cNvPr>
          <p:cNvSpPr txBox="1"/>
          <p:nvPr/>
        </p:nvSpPr>
        <p:spPr>
          <a:xfrm>
            <a:off x="2633140" y="5282959"/>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Gom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ngõ</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phố</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song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trôi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408" name="Group 407">
            <a:extLst>
              <a:ext uri="{FF2B5EF4-FFF2-40B4-BE49-F238E27FC236}">
                <a16:creationId xmlns:a16="http://schemas.microsoft.com/office/drawing/2014/main" xmlns="" id="{181EDC68-4D4C-CA8B-46BA-0E6F51843B4A}"/>
              </a:ext>
            </a:extLst>
          </p:cNvPr>
          <p:cNvGrpSpPr/>
          <p:nvPr/>
        </p:nvGrpSpPr>
        <p:grpSpPr>
          <a:xfrm>
            <a:off x="967266" y="6594634"/>
            <a:ext cx="13616798" cy="1272162"/>
            <a:chOff x="333828" y="1584291"/>
            <a:chExt cx="11524343" cy="4847772"/>
          </a:xfrm>
        </p:grpSpPr>
        <p:pic>
          <p:nvPicPr>
            <p:cNvPr id="409" name="Picture 408">
              <a:extLst>
                <a:ext uri="{FF2B5EF4-FFF2-40B4-BE49-F238E27FC236}">
                  <a16:creationId xmlns:a16="http://schemas.microsoft.com/office/drawing/2014/main" xmlns="" id="{DF27CD31-C8A3-E76E-D58D-2008B33F52F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410" name="Picture 409">
              <a:extLst>
                <a:ext uri="{FF2B5EF4-FFF2-40B4-BE49-F238E27FC236}">
                  <a16:creationId xmlns:a16="http://schemas.microsoft.com/office/drawing/2014/main" xmlns="" id="{8A71DB92-5F68-F071-FFF1-7926F3FE42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411" name="TextBox 410">
            <a:extLst>
              <a:ext uri="{FF2B5EF4-FFF2-40B4-BE49-F238E27FC236}">
                <a16:creationId xmlns:a16="http://schemas.microsoft.com/office/drawing/2014/main" xmlns="" id="{63141B9F-FE5D-705B-8C55-54B3CBDB654F}"/>
              </a:ext>
            </a:extLst>
          </p:cNvPr>
          <p:cNvSpPr txBox="1"/>
          <p:nvPr/>
        </p:nvSpPr>
        <p:spPr>
          <a:xfrm>
            <a:off x="2648221" y="6722722"/>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bạn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nhặt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wipe(left)">
                                      <p:cBhvr>
                                        <p:cTn id="21" dur="750"/>
                                        <p:tgtEl>
                                          <p:spTgt spid="220"/>
                                        </p:tgtEl>
                                      </p:cBhvr>
                                    </p:animEffect>
                                  </p:childTnLst>
                                </p:cTn>
                              </p:par>
                              <p:par>
                                <p:cTn id="22" presetID="22" presetClass="entr" presetSubtype="8" fill="hold" grpId="0" nodeType="withEffect">
                                  <p:stCondLst>
                                    <p:cond delay="0"/>
                                  </p:stCondLst>
                                  <p:iterate type="lt">
                                    <p:tmPct val="0"/>
                                  </p:iterate>
                                  <p:childTnLst>
                                    <p:set>
                                      <p:cBhvr>
                                        <p:cTn id="23" dur="1" fill="hold">
                                          <p:stCondLst>
                                            <p:cond delay="0"/>
                                          </p:stCondLst>
                                        </p:cTn>
                                        <p:tgtEl>
                                          <p:spTgt spid="411"/>
                                        </p:tgtEl>
                                        <p:attrNameLst>
                                          <p:attrName>style.visibility</p:attrName>
                                        </p:attrNameLst>
                                      </p:cBhvr>
                                      <p:to>
                                        <p:strVal val="visible"/>
                                      </p:to>
                                    </p:set>
                                    <p:animEffect transition="in" filter="wipe(left)">
                                      <p:cBhvr>
                                        <p:cTn id="24" dur="750"/>
                                        <p:tgtEl>
                                          <p:spTgt spid="4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5336" fill="hold"/>
                                        <p:tgtEl>
                                          <p:spTgt spid="2"/>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1000"/>
                                  </p:stCondLst>
                                  <p:childTnLst>
                                    <p:set>
                                      <p:cBhvr>
                                        <p:cTn id="35" dur="1" fill="hold">
                                          <p:stCondLst>
                                            <p:cond delay="0"/>
                                          </p:stCondLst>
                                        </p:cTn>
                                        <p:tgtEl>
                                          <p:spTgt spid="238"/>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1000"/>
                                  </p:stCondLst>
                                  <p:childTnLst>
                                    <p:set>
                                      <p:cBhvr>
                                        <p:cTn id="38" dur="1" fill="hold">
                                          <p:stCondLst>
                                            <p:cond delay="0"/>
                                          </p:stCondLst>
                                        </p:cTn>
                                        <p:tgtEl>
                                          <p:spTgt spid="255"/>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1000"/>
                                  </p:stCondLst>
                                  <p:childTnLst>
                                    <p:set>
                                      <p:cBhvr>
                                        <p:cTn id="41" dur="1" fill="hold">
                                          <p:stCondLst>
                                            <p:cond delay="0"/>
                                          </p:stCondLst>
                                        </p:cTn>
                                        <p:tgtEl>
                                          <p:spTgt spid="272"/>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nodeType="afterEffect">
                                  <p:stCondLst>
                                    <p:cond delay="1000"/>
                                  </p:stCondLst>
                                  <p:childTnLst>
                                    <p:set>
                                      <p:cBhvr>
                                        <p:cTn id="44" dur="1" fill="hold">
                                          <p:stCondLst>
                                            <p:cond delay="0"/>
                                          </p:stCondLst>
                                        </p:cTn>
                                        <p:tgtEl>
                                          <p:spTgt spid="289"/>
                                        </p:tgtEl>
                                        <p:attrNameLst>
                                          <p:attrName>style.visibility</p:attrName>
                                        </p:attrNameLst>
                                      </p:cBhvr>
                                      <p:to>
                                        <p:strVal val="visible"/>
                                      </p:to>
                                    </p:set>
                                  </p:childTnLst>
                                </p:cTn>
                              </p:par>
                            </p:childTnLst>
                          </p:cTn>
                        </p:par>
                        <p:par>
                          <p:cTn id="45" fill="hold">
                            <p:stCondLst>
                              <p:cond delay="4000"/>
                            </p:stCondLst>
                            <p:childTnLst>
                              <p:par>
                                <p:cTn id="46" presetID="1" presetClass="entr" presetSubtype="0" fill="hold" nodeType="afterEffect">
                                  <p:stCondLst>
                                    <p:cond delay="1000"/>
                                  </p:stCondLst>
                                  <p:childTnLst>
                                    <p:set>
                                      <p:cBhvr>
                                        <p:cTn id="47" dur="1" fill="hold">
                                          <p:stCondLst>
                                            <p:cond delay="0"/>
                                          </p:stCondLst>
                                        </p:cTn>
                                        <p:tgtEl>
                                          <p:spTgt spid="306"/>
                                        </p:tgtEl>
                                        <p:attrNameLst>
                                          <p:attrName>style.visibility</p:attrName>
                                        </p:attrNameLst>
                                      </p:cBhvr>
                                      <p:to>
                                        <p:strVal val="visible"/>
                                      </p:to>
                                    </p:set>
                                  </p:childTnLst>
                                </p:cTn>
                              </p:par>
                            </p:childTnLst>
                          </p:cTn>
                        </p:par>
                        <p:par>
                          <p:cTn id="48" fill="hold">
                            <p:stCondLst>
                              <p:cond delay="5000"/>
                            </p:stCondLst>
                            <p:childTnLst>
                              <p:par>
                                <p:cTn id="49" presetID="1" presetClass="entr" presetSubtype="0" fill="hold" nodeType="afterEffect">
                                  <p:stCondLst>
                                    <p:cond delay="1000"/>
                                  </p:stCondLst>
                                  <p:childTnLst>
                                    <p:set>
                                      <p:cBhvr>
                                        <p:cTn id="50" dur="1" fill="hold">
                                          <p:stCondLst>
                                            <p:cond delay="0"/>
                                          </p:stCondLst>
                                        </p:cTn>
                                        <p:tgtEl>
                                          <p:spTgt spid="323"/>
                                        </p:tgtEl>
                                        <p:attrNameLst>
                                          <p:attrName>style.visibility</p:attrName>
                                        </p:attrNameLst>
                                      </p:cBhvr>
                                      <p:to>
                                        <p:strVal val="visible"/>
                                      </p:to>
                                    </p:set>
                                  </p:childTnLst>
                                </p:cTn>
                              </p:par>
                            </p:childTnLst>
                          </p:cTn>
                        </p:par>
                        <p:par>
                          <p:cTn id="51" fill="hold">
                            <p:stCondLst>
                              <p:cond delay="6000"/>
                            </p:stCondLst>
                            <p:childTnLst>
                              <p:par>
                                <p:cTn id="52" presetID="1" presetClass="entr" presetSubtype="0" fill="hold" nodeType="afterEffect">
                                  <p:stCondLst>
                                    <p:cond delay="1000"/>
                                  </p:stCondLst>
                                  <p:childTnLst>
                                    <p:set>
                                      <p:cBhvr>
                                        <p:cTn id="53" dur="1" fill="hold">
                                          <p:stCondLst>
                                            <p:cond delay="0"/>
                                          </p:stCondLst>
                                        </p:cTn>
                                        <p:tgtEl>
                                          <p:spTgt spid="340"/>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nodeType="afterEffect">
                                  <p:stCondLst>
                                    <p:cond delay="1000"/>
                                  </p:stCondLst>
                                  <p:childTnLst>
                                    <p:set>
                                      <p:cBhvr>
                                        <p:cTn id="56" dur="1" fill="hold">
                                          <p:stCondLst>
                                            <p:cond delay="0"/>
                                          </p:stCondLst>
                                        </p:cTn>
                                        <p:tgtEl>
                                          <p:spTgt spid="357"/>
                                        </p:tgtEl>
                                        <p:attrNameLst>
                                          <p:attrName>style.visibility</p:attrName>
                                        </p:attrNameLst>
                                      </p:cBhvr>
                                      <p:to>
                                        <p:strVal val="visible"/>
                                      </p:to>
                                    </p:set>
                                  </p:childTnLst>
                                </p:cTn>
                              </p:par>
                            </p:childTnLst>
                          </p:cTn>
                        </p:par>
                        <p:par>
                          <p:cTn id="57" fill="hold">
                            <p:stCondLst>
                              <p:cond delay="8000"/>
                            </p:stCondLst>
                            <p:childTnLst>
                              <p:par>
                                <p:cTn id="58" presetID="1" presetClass="entr" presetSubtype="0" fill="hold" nodeType="afterEffect">
                                  <p:stCondLst>
                                    <p:cond delay="1000"/>
                                  </p:stCondLst>
                                  <p:childTnLst>
                                    <p:set>
                                      <p:cBhvr>
                                        <p:cTn id="59" dur="1" fill="hold">
                                          <p:stCondLst>
                                            <p:cond delay="0"/>
                                          </p:stCondLst>
                                        </p:cTn>
                                        <p:tgtEl>
                                          <p:spTgt spid="374"/>
                                        </p:tgtEl>
                                        <p:attrNameLst>
                                          <p:attrName>style.visibility</p:attrName>
                                        </p:attrNameLst>
                                      </p:cBhvr>
                                      <p:to>
                                        <p:strVal val="visible"/>
                                      </p:to>
                                    </p:set>
                                  </p:childTnLst>
                                </p:cTn>
                              </p:par>
                            </p:childTnLst>
                          </p:cTn>
                        </p:par>
                        <p:par>
                          <p:cTn id="60" fill="hold">
                            <p:stCondLst>
                              <p:cond delay="9000"/>
                            </p:stCondLst>
                            <p:childTnLst>
                              <p:par>
                                <p:cTn id="61" presetID="1" presetClass="entr" presetSubtype="0" fill="hold" nodeType="afterEffect">
                                  <p:stCondLst>
                                    <p:cond delay="1000"/>
                                  </p:stCondLst>
                                  <p:childTnLst>
                                    <p:set>
                                      <p:cBhvr>
                                        <p:cTn id="62" dur="1" fill="hold">
                                          <p:stCondLst>
                                            <p:cond delay="0"/>
                                          </p:stCondLst>
                                        </p:cTn>
                                        <p:tgtEl>
                                          <p:spTgt spid="3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grpId="1" nodeType="clickEffect">
                                  <p:stCondLst>
                                    <p:cond delay="0"/>
                                  </p:stCondLst>
                                  <p:iterate type="lt">
                                    <p:tmPct val="4000"/>
                                  </p:iterate>
                                  <p:childTnLst>
                                    <p:set>
                                      <p:cBhvr override="childStyle">
                                        <p:cTn id="66" dur="500" fill="hold"/>
                                        <p:tgtEl>
                                          <p:spTgt spid="411"/>
                                        </p:tgtEl>
                                        <p:attrNameLst>
                                          <p:attrName>style.color</p:attrName>
                                        </p:attrNameLst>
                                      </p:cBhvr>
                                      <p:to>
                                        <p:clrVal>
                                          <a:srgbClr val="FFFF00"/>
                                        </p:clrVal>
                                      </p:to>
                                    </p:set>
                                    <p:set>
                                      <p:cBhvr>
                                        <p:cTn id="67" dur="500" fill="hold"/>
                                        <p:tgtEl>
                                          <p:spTgt spid="411"/>
                                        </p:tgtEl>
                                        <p:attrNameLst>
                                          <p:attrName>fillcolor</p:attrName>
                                        </p:attrNameLst>
                                      </p:cBhvr>
                                      <p:to>
                                        <p:clrVal>
                                          <a:srgbClr val="FFFF00"/>
                                        </p:clrVal>
                                      </p:to>
                                    </p:set>
                                    <p:set>
                                      <p:cBhvr>
                                        <p:cTn id="68" dur="500" fill="hold"/>
                                        <p:tgtEl>
                                          <p:spTgt spid="411"/>
                                        </p:tgtEl>
                                        <p:attrNameLst>
                                          <p:attrName>fill.type</p:attrName>
                                        </p:attrNameLst>
                                      </p:cBhvr>
                                      <p:to>
                                        <p:strVal val="solid"/>
                                      </p:to>
                                    </p:set>
                                  </p:childTnLst>
                                  <p:subTnLst>
                                    <p:audio>
                                      <p:cMediaNode>
                                        <p:cTn display="0" masterRel="sameClick">
                                          <p:stCondLst>
                                            <p:cond evt="begin" delay="0">
                                              <p:tn val="6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220" grpId="0"/>
      <p:bldP spid="411" grpId="0"/>
      <p:bldP spid="4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xmlns="" id="{CED2C8F4-C121-4CD9-B224-7A6A8D69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xmlns="" id="{6216F1F8-B6C1-4C40-886B-3A2497B8209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xmlns="" id="{21928E1C-C859-46F1-B44F-89F8C7FCE1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xmlns="" id="{2C57131F-C79D-4825-BD7B-1FBE387F303C}"/>
              </a:ext>
            </a:extLst>
          </p:cNvPr>
          <p:cNvSpPr txBox="1"/>
          <p:nvPr/>
        </p:nvSpPr>
        <p:spPr>
          <a:xfrm>
            <a:off x="5666052" y="1136441"/>
            <a:ext cx="5012267"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a:t>
            </a:r>
          </a:p>
        </p:txBody>
      </p:sp>
      <p:pic>
        <p:nvPicPr>
          <p:cNvPr id="20" name="Picture 19" descr="Logo&#10;&#10;Description automatically generated">
            <a:extLst>
              <a:ext uri="{FF2B5EF4-FFF2-40B4-BE49-F238E27FC236}">
                <a16:creationId xmlns:a16="http://schemas.microsoft.com/office/drawing/2014/main" xmlns="" id="{0C565E6E-F029-47F4-9374-7A5B37ACC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3257" y="374550"/>
            <a:ext cx="3297551" cy="3297551"/>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xmlns="" id="{844A0FA2-93E8-4A6D-B0CB-2050EA1254DC}"/>
              </a:ext>
            </a:extLst>
          </p:cNvPr>
          <p:cNvSpPr txBox="1"/>
          <p:nvPr/>
        </p:nvSpPr>
        <p:spPr>
          <a:xfrm>
            <a:off x="2406231" y="2314604"/>
            <a:ext cx="11244356" cy="1446550"/>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Cách</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xử</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đây</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dầu</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ăn</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dùng</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rồi</a:t>
            </a: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5400" dirty="0">
              <a:solidFill>
                <a:schemeClr val="bg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C91E6791-AA72-4976-A077-5A2A3E9BCC77}"/>
              </a:ext>
            </a:extLst>
          </p:cNvPr>
          <p:cNvGrpSpPr/>
          <p:nvPr/>
        </p:nvGrpSpPr>
        <p:grpSpPr>
          <a:xfrm>
            <a:off x="1033685" y="3754283"/>
            <a:ext cx="13616798" cy="1272162"/>
            <a:chOff x="333828" y="1584291"/>
            <a:chExt cx="11524343" cy="4847772"/>
          </a:xfrm>
        </p:grpSpPr>
        <p:pic>
          <p:nvPicPr>
            <p:cNvPr id="17" name="Picture 16">
              <a:extLst>
                <a:ext uri="{FF2B5EF4-FFF2-40B4-BE49-F238E27FC236}">
                  <a16:creationId xmlns:a16="http://schemas.microsoft.com/office/drawing/2014/main" xmlns="" id="{347B29AD-2981-4A70-97CD-219825C256D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xmlns="" id="{11A1980B-0C4B-493C-B1FD-94EBAC8814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xmlns="" id="{A0DF02F5-27F2-44C6-9DF2-3E478FE9CBB2}"/>
              </a:ext>
            </a:extLst>
          </p:cNvPr>
          <p:cNvSpPr txBox="1"/>
          <p:nvPr/>
        </p:nvSpPr>
        <p:spPr>
          <a:xfrm>
            <a:off x="2714640" y="3743993"/>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Liên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hệ</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mua</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dầu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qua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sử</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221" name="Group 220">
            <a:extLst>
              <a:ext uri="{FF2B5EF4-FFF2-40B4-BE49-F238E27FC236}">
                <a16:creationId xmlns:a16="http://schemas.microsoft.com/office/drawing/2014/main" xmlns="" id="{411F36D1-372B-4310-BE17-92E999A67AD0}"/>
              </a:ext>
            </a:extLst>
          </p:cNvPr>
          <p:cNvGrpSpPr/>
          <p:nvPr/>
        </p:nvGrpSpPr>
        <p:grpSpPr>
          <a:xfrm>
            <a:off x="168937" y="66461"/>
            <a:ext cx="2373429" cy="2373429"/>
            <a:chOff x="3419475" y="752475"/>
            <a:chExt cx="5353050" cy="5353050"/>
          </a:xfrm>
        </p:grpSpPr>
        <p:sp>
          <p:nvSpPr>
            <p:cNvPr id="222" name="Freeform: Shape 221">
              <a:extLst>
                <a:ext uri="{FF2B5EF4-FFF2-40B4-BE49-F238E27FC236}">
                  <a16:creationId xmlns:a16="http://schemas.microsoft.com/office/drawing/2014/main" xmlns=""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3" name="Group 222">
              <a:extLst>
                <a:ext uri="{FF2B5EF4-FFF2-40B4-BE49-F238E27FC236}">
                  <a16:creationId xmlns:a16="http://schemas.microsoft.com/office/drawing/2014/main" xmlns=""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xmlns=""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Rectangle 226">
                <a:extLst>
                  <a:ext uri="{FF2B5EF4-FFF2-40B4-BE49-F238E27FC236}">
                    <a16:creationId xmlns:a16="http://schemas.microsoft.com/office/drawing/2014/main" xmlns=""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Rectangle 227">
                <a:extLst>
                  <a:ext uri="{FF2B5EF4-FFF2-40B4-BE49-F238E27FC236}">
                    <a16:creationId xmlns:a16="http://schemas.microsoft.com/office/drawing/2014/main" xmlns=""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Rectangle 228">
                <a:extLst>
                  <a:ext uri="{FF2B5EF4-FFF2-40B4-BE49-F238E27FC236}">
                    <a16:creationId xmlns:a16="http://schemas.microsoft.com/office/drawing/2014/main" xmlns=""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Rectangle 229">
                <a:extLst>
                  <a:ext uri="{FF2B5EF4-FFF2-40B4-BE49-F238E27FC236}">
                    <a16:creationId xmlns:a16="http://schemas.microsoft.com/office/drawing/2014/main" xmlns=""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Rectangle 230">
                <a:extLst>
                  <a:ext uri="{FF2B5EF4-FFF2-40B4-BE49-F238E27FC236}">
                    <a16:creationId xmlns:a16="http://schemas.microsoft.com/office/drawing/2014/main" xmlns=""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Rectangle 231">
                <a:extLst>
                  <a:ext uri="{FF2B5EF4-FFF2-40B4-BE49-F238E27FC236}">
                    <a16:creationId xmlns:a16="http://schemas.microsoft.com/office/drawing/2014/main" xmlns=""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3" name="Rectangle 232">
                <a:extLst>
                  <a:ext uri="{FF2B5EF4-FFF2-40B4-BE49-F238E27FC236}">
                    <a16:creationId xmlns:a16="http://schemas.microsoft.com/office/drawing/2014/main" xmlns=""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4" name="Rectangle 233">
                <a:extLst>
                  <a:ext uri="{FF2B5EF4-FFF2-40B4-BE49-F238E27FC236}">
                    <a16:creationId xmlns:a16="http://schemas.microsoft.com/office/drawing/2014/main" xmlns=""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Rectangle 234">
                <a:extLst>
                  <a:ext uri="{FF2B5EF4-FFF2-40B4-BE49-F238E27FC236}">
                    <a16:creationId xmlns:a16="http://schemas.microsoft.com/office/drawing/2014/main" xmlns=""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Rectangle 235">
                <a:extLst>
                  <a:ext uri="{FF2B5EF4-FFF2-40B4-BE49-F238E27FC236}">
                    <a16:creationId xmlns:a16="http://schemas.microsoft.com/office/drawing/2014/main" xmlns=""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Rectangle 236">
                <a:extLst>
                  <a:ext uri="{FF2B5EF4-FFF2-40B4-BE49-F238E27FC236}">
                    <a16:creationId xmlns:a16="http://schemas.microsoft.com/office/drawing/2014/main" xmlns=""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4" name="Oval 223">
              <a:extLst>
                <a:ext uri="{FF2B5EF4-FFF2-40B4-BE49-F238E27FC236}">
                  <a16:creationId xmlns:a16="http://schemas.microsoft.com/office/drawing/2014/main" xmlns=""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5" name="TextBox 224">
              <a:extLst>
                <a:ext uri="{FF2B5EF4-FFF2-40B4-BE49-F238E27FC236}">
                  <a16:creationId xmlns:a16="http://schemas.microsoft.com/office/drawing/2014/main" xmlns="" id="{EA2A7612-816B-46FC-9286-6DDCD5855EF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xmlns="" id="{60ED80D3-C0A7-4B1A-B011-DB3A4B4503C6}"/>
              </a:ext>
            </a:extLst>
          </p:cNvPr>
          <p:cNvGrpSpPr/>
          <p:nvPr/>
        </p:nvGrpSpPr>
        <p:grpSpPr>
          <a:xfrm>
            <a:off x="168937" y="66461"/>
            <a:ext cx="2373429" cy="2373429"/>
            <a:chOff x="3419475" y="752475"/>
            <a:chExt cx="5353050" cy="5353050"/>
          </a:xfrm>
        </p:grpSpPr>
        <p:sp>
          <p:nvSpPr>
            <p:cNvPr id="239" name="Freeform: Shape 238">
              <a:extLst>
                <a:ext uri="{FF2B5EF4-FFF2-40B4-BE49-F238E27FC236}">
                  <a16:creationId xmlns:a16="http://schemas.microsoft.com/office/drawing/2014/main" xmlns=""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0" name="Group 239">
              <a:extLst>
                <a:ext uri="{FF2B5EF4-FFF2-40B4-BE49-F238E27FC236}">
                  <a16:creationId xmlns:a16="http://schemas.microsoft.com/office/drawing/2014/main" xmlns=""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xmlns=""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4" name="Rectangle 243">
                <a:extLst>
                  <a:ext uri="{FF2B5EF4-FFF2-40B4-BE49-F238E27FC236}">
                    <a16:creationId xmlns:a16="http://schemas.microsoft.com/office/drawing/2014/main" xmlns=""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Rectangle 244">
                <a:extLst>
                  <a:ext uri="{FF2B5EF4-FFF2-40B4-BE49-F238E27FC236}">
                    <a16:creationId xmlns:a16="http://schemas.microsoft.com/office/drawing/2014/main" xmlns=""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6" name="Rectangle 245">
                <a:extLst>
                  <a:ext uri="{FF2B5EF4-FFF2-40B4-BE49-F238E27FC236}">
                    <a16:creationId xmlns:a16="http://schemas.microsoft.com/office/drawing/2014/main" xmlns=""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7" name="Rectangle 246">
                <a:extLst>
                  <a:ext uri="{FF2B5EF4-FFF2-40B4-BE49-F238E27FC236}">
                    <a16:creationId xmlns:a16="http://schemas.microsoft.com/office/drawing/2014/main" xmlns=""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8" name="Rectangle 247">
                <a:extLst>
                  <a:ext uri="{FF2B5EF4-FFF2-40B4-BE49-F238E27FC236}">
                    <a16:creationId xmlns:a16="http://schemas.microsoft.com/office/drawing/2014/main" xmlns=""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9" name="Rectangle 248">
                <a:extLst>
                  <a:ext uri="{FF2B5EF4-FFF2-40B4-BE49-F238E27FC236}">
                    <a16:creationId xmlns:a16="http://schemas.microsoft.com/office/drawing/2014/main" xmlns=""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0" name="Rectangle 249">
                <a:extLst>
                  <a:ext uri="{FF2B5EF4-FFF2-40B4-BE49-F238E27FC236}">
                    <a16:creationId xmlns:a16="http://schemas.microsoft.com/office/drawing/2014/main" xmlns=""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1" name="Rectangle 250">
                <a:extLst>
                  <a:ext uri="{FF2B5EF4-FFF2-40B4-BE49-F238E27FC236}">
                    <a16:creationId xmlns:a16="http://schemas.microsoft.com/office/drawing/2014/main" xmlns=""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Rectangle 251">
                <a:extLst>
                  <a:ext uri="{FF2B5EF4-FFF2-40B4-BE49-F238E27FC236}">
                    <a16:creationId xmlns:a16="http://schemas.microsoft.com/office/drawing/2014/main" xmlns=""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Rectangle 252">
                <a:extLst>
                  <a:ext uri="{FF2B5EF4-FFF2-40B4-BE49-F238E27FC236}">
                    <a16:creationId xmlns:a16="http://schemas.microsoft.com/office/drawing/2014/main" xmlns=""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Rectangle 253">
                <a:extLst>
                  <a:ext uri="{FF2B5EF4-FFF2-40B4-BE49-F238E27FC236}">
                    <a16:creationId xmlns:a16="http://schemas.microsoft.com/office/drawing/2014/main" xmlns=""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41" name="Oval 240">
              <a:extLst>
                <a:ext uri="{FF2B5EF4-FFF2-40B4-BE49-F238E27FC236}">
                  <a16:creationId xmlns:a16="http://schemas.microsoft.com/office/drawing/2014/main" xmlns=""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2" name="TextBox 241">
              <a:extLst>
                <a:ext uri="{FF2B5EF4-FFF2-40B4-BE49-F238E27FC236}">
                  <a16:creationId xmlns:a16="http://schemas.microsoft.com/office/drawing/2014/main" xmlns="" id="{D5E6A8C1-4B6A-4A61-9DB4-5037DECF6C8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xmlns="" id="{6E8C97EE-FB7B-435D-8341-97E035BA47D1}"/>
              </a:ext>
            </a:extLst>
          </p:cNvPr>
          <p:cNvGrpSpPr/>
          <p:nvPr/>
        </p:nvGrpSpPr>
        <p:grpSpPr>
          <a:xfrm>
            <a:off x="168937" y="66461"/>
            <a:ext cx="2373429" cy="2373429"/>
            <a:chOff x="3419475" y="752475"/>
            <a:chExt cx="5353050" cy="5353050"/>
          </a:xfrm>
        </p:grpSpPr>
        <p:sp>
          <p:nvSpPr>
            <p:cNvPr id="256" name="Freeform: Shape 255">
              <a:extLst>
                <a:ext uri="{FF2B5EF4-FFF2-40B4-BE49-F238E27FC236}">
                  <a16:creationId xmlns:a16="http://schemas.microsoft.com/office/drawing/2014/main" xmlns=""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7" name="Group 256">
              <a:extLst>
                <a:ext uri="{FF2B5EF4-FFF2-40B4-BE49-F238E27FC236}">
                  <a16:creationId xmlns:a16="http://schemas.microsoft.com/office/drawing/2014/main" xmlns=""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xmlns=""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1" name="Rectangle 260">
                <a:extLst>
                  <a:ext uri="{FF2B5EF4-FFF2-40B4-BE49-F238E27FC236}">
                    <a16:creationId xmlns:a16="http://schemas.microsoft.com/office/drawing/2014/main" xmlns=""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2" name="Rectangle 261">
                <a:extLst>
                  <a:ext uri="{FF2B5EF4-FFF2-40B4-BE49-F238E27FC236}">
                    <a16:creationId xmlns:a16="http://schemas.microsoft.com/office/drawing/2014/main" xmlns=""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3" name="Rectangle 262">
                <a:extLst>
                  <a:ext uri="{FF2B5EF4-FFF2-40B4-BE49-F238E27FC236}">
                    <a16:creationId xmlns:a16="http://schemas.microsoft.com/office/drawing/2014/main" xmlns=""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4" name="Rectangle 263">
                <a:extLst>
                  <a:ext uri="{FF2B5EF4-FFF2-40B4-BE49-F238E27FC236}">
                    <a16:creationId xmlns:a16="http://schemas.microsoft.com/office/drawing/2014/main" xmlns=""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Rectangle 264">
                <a:extLst>
                  <a:ext uri="{FF2B5EF4-FFF2-40B4-BE49-F238E27FC236}">
                    <a16:creationId xmlns:a16="http://schemas.microsoft.com/office/drawing/2014/main" xmlns=""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Rectangle 265">
                <a:extLst>
                  <a:ext uri="{FF2B5EF4-FFF2-40B4-BE49-F238E27FC236}">
                    <a16:creationId xmlns:a16="http://schemas.microsoft.com/office/drawing/2014/main" xmlns=""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7" name="Rectangle 266">
                <a:extLst>
                  <a:ext uri="{FF2B5EF4-FFF2-40B4-BE49-F238E27FC236}">
                    <a16:creationId xmlns:a16="http://schemas.microsoft.com/office/drawing/2014/main" xmlns=""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xmlns=""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9" name="Rectangle 268">
                <a:extLst>
                  <a:ext uri="{FF2B5EF4-FFF2-40B4-BE49-F238E27FC236}">
                    <a16:creationId xmlns:a16="http://schemas.microsoft.com/office/drawing/2014/main" xmlns=""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0" name="Rectangle 269">
                <a:extLst>
                  <a:ext uri="{FF2B5EF4-FFF2-40B4-BE49-F238E27FC236}">
                    <a16:creationId xmlns:a16="http://schemas.microsoft.com/office/drawing/2014/main" xmlns=""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Rectangle 270">
                <a:extLst>
                  <a:ext uri="{FF2B5EF4-FFF2-40B4-BE49-F238E27FC236}">
                    <a16:creationId xmlns:a16="http://schemas.microsoft.com/office/drawing/2014/main" xmlns=""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8" name="Oval 257">
              <a:extLst>
                <a:ext uri="{FF2B5EF4-FFF2-40B4-BE49-F238E27FC236}">
                  <a16:creationId xmlns:a16="http://schemas.microsoft.com/office/drawing/2014/main" xmlns=""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TextBox 258">
              <a:extLst>
                <a:ext uri="{FF2B5EF4-FFF2-40B4-BE49-F238E27FC236}">
                  <a16:creationId xmlns:a16="http://schemas.microsoft.com/office/drawing/2014/main" xmlns="" id="{806B95E0-BB30-48C4-9BEC-E80E942ED454}"/>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xmlns="" id="{DF4B0918-5391-49CA-8902-F23D28B44398}"/>
              </a:ext>
            </a:extLst>
          </p:cNvPr>
          <p:cNvGrpSpPr/>
          <p:nvPr/>
        </p:nvGrpSpPr>
        <p:grpSpPr>
          <a:xfrm>
            <a:off x="168937" y="66461"/>
            <a:ext cx="2373429" cy="2373429"/>
            <a:chOff x="3419475" y="752475"/>
            <a:chExt cx="5353050" cy="5353050"/>
          </a:xfrm>
        </p:grpSpPr>
        <p:sp>
          <p:nvSpPr>
            <p:cNvPr id="273" name="Freeform: Shape 272">
              <a:extLst>
                <a:ext uri="{FF2B5EF4-FFF2-40B4-BE49-F238E27FC236}">
                  <a16:creationId xmlns:a16="http://schemas.microsoft.com/office/drawing/2014/main" xmlns=""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4" name="Group 273">
              <a:extLst>
                <a:ext uri="{FF2B5EF4-FFF2-40B4-BE49-F238E27FC236}">
                  <a16:creationId xmlns:a16="http://schemas.microsoft.com/office/drawing/2014/main" xmlns=""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xmlns=""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8" name="Rectangle 277">
                <a:extLst>
                  <a:ext uri="{FF2B5EF4-FFF2-40B4-BE49-F238E27FC236}">
                    <a16:creationId xmlns:a16="http://schemas.microsoft.com/office/drawing/2014/main" xmlns=""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9" name="Rectangle 278">
                <a:extLst>
                  <a:ext uri="{FF2B5EF4-FFF2-40B4-BE49-F238E27FC236}">
                    <a16:creationId xmlns:a16="http://schemas.microsoft.com/office/drawing/2014/main" xmlns=""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0" name="Rectangle 279">
                <a:extLst>
                  <a:ext uri="{FF2B5EF4-FFF2-40B4-BE49-F238E27FC236}">
                    <a16:creationId xmlns:a16="http://schemas.microsoft.com/office/drawing/2014/main" xmlns=""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1" name="Rectangle 280">
                <a:extLst>
                  <a:ext uri="{FF2B5EF4-FFF2-40B4-BE49-F238E27FC236}">
                    <a16:creationId xmlns:a16="http://schemas.microsoft.com/office/drawing/2014/main" xmlns=""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Rectangle 281">
                <a:extLst>
                  <a:ext uri="{FF2B5EF4-FFF2-40B4-BE49-F238E27FC236}">
                    <a16:creationId xmlns:a16="http://schemas.microsoft.com/office/drawing/2014/main" xmlns=""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3" name="Rectangle 282">
                <a:extLst>
                  <a:ext uri="{FF2B5EF4-FFF2-40B4-BE49-F238E27FC236}">
                    <a16:creationId xmlns:a16="http://schemas.microsoft.com/office/drawing/2014/main" xmlns=""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4" name="Rectangle 283">
                <a:extLst>
                  <a:ext uri="{FF2B5EF4-FFF2-40B4-BE49-F238E27FC236}">
                    <a16:creationId xmlns:a16="http://schemas.microsoft.com/office/drawing/2014/main" xmlns=""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5" name="Rectangle 284">
                <a:extLst>
                  <a:ext uri="{FF2B5EF4-FFF2-40B4-BE49-F238E27FC236}">
                    <a16:creationId xmlns:a16="http://schemas.microsoft.com/office/drawing/2014/main" xmlns=""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6" name="Rectangle 285">
                <a:extLst>
                  <a:ext uri="{FF2B5EF4-FFF2-40B4-BE49-F238E27FC236}">
                    <a16:creationId xmlns:a16="http://schemas.microsoft.com/office/drawing/2014/main" xmlns=""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7" name="Rectangle 286">
                <a:extLst>
                  <a:ext uri="{FF2B5EF4-FFF2-40B4-BE49-F238E27FC236}">
                    <a16:creationId xmlns:a16="http://schemas.microsoft.com/office/drawing/2014/main" xmlns=""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8" name="Rectangle 287">
                <a:extLst>
                  <a:ext uri="{FF2B5EF4-FFF2-40B4-BE49-F238E27FC236}">
                    <a16:creationId xmlns:a16="http://schemas.microsoft.com/office/drawing/2014/main" xmlns=""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5" name="Oval 274">
              <a:extLst>
                <a:ext uri="{FF2B5EF4-FFF2-40B4-BE49-F238E27FC236}">
                  <a16:creationId xmlns:a16="http://schemas.microsoft.com/office/drawing/2014/main" xmlns=""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6" name="TextBox 275">
              <a:extLst>
                <a:ext uri="{FF2B5EF4-FFF2-40B4-BE49-F238E27FC236}">
                  <a16:creationId xmlns:a16="http://schemas.microsoft.com/office/drawing/2014/main" xmlns="" id="{6E1D89C2-8BCA-4CF3-B5D5-45CA781B5A4B}"/>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xmlns="" id="{93D6DB6F-414C-4014-AFAD-071E3777F066}"/>
              </a:ext>
            </a:extLst>
          </p:cNvPr>
          <p:cNvGrpSpPr/>
          <p:nvPr/>
        </p:nvGrpSpPr>
        <p:grpSpPr>
          <a:xfrm>
            <a:off x="168937" y="66461"/>
            <a:ext cx="2373429" cy="2373429"/>
            <a:chOff x="3419475" y="752475"/>
            <a:chExt cx="5353050" cy="5353050"/>
          </a:xfrm>
        </p:grpSpPr>
        <p:sp>
          <p:nvSpPr>
            <p:cNvPr id="290" name="Freeform: Shape 289">
              <a:extLst>
                <a:ext uri="{FF2B5EF4-FFF2-40B4-BE49-F238E27FC236}">
                  <a16:creationId xmlns:a16="http://schemas.microsoft.com/office/drawing/2014/main" xmlns=""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xmlns=""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xmlns=""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5" name="Rectangle 294">
                <a:extLst>
                  <a:ext uri="{FF2B5EF4-FFF2-40B4-BE49-F238E27FC236}">
                    <a16:creationId xmlns:a16="http://schemas.microsoft.com/office/drawing/2014/main" xmlns=""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6" name="Rectangle 295">
                <a:extLst>
                  <a:ext uri="{FF2B5EF4-FFF2-40B4-BE49-F238E27FC236}">
                    <a16:creationId xmlns:a16="http://schemas.microsoft.com/office/drawing/2014/main" xmlns=""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7" name="Rectangle 296">
                <a:extLst>
                  <a:ext uri="{FF2B5EF4-FFF2-40B4-BE49-F238E27FC236}">
                    <a16:creationId xmlns:a16="http://schemas.microsoft.com/office/drawing/2014/main" xmlns=""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8" name="Rectangle 297">
                <a:extLst>
                  <a:ext uri="{FF2B5EF4-FFF2-40B4-BE49-F238E27FC236}">
                    <a16:creationId xmlns:a16="http://schemas.microsoft.com/office/drawing/2014/main" xmlns=""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9" name="Rectangle 298">
                <a:extLst>
                  <a:ext uri="{FF2B5EF4-FFF2-40B4-BE49-F238E27FC236}">
                    <a16:creationId xmlns:a16="http://schemas.microsoft.com/office/drawing/2014/main" xmlns=""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0" name="Rectangle 299">
                <a:extLst>
                  <a:ext uri="{FF2B5EF4-FFF2-40B4-BE49-F238E27FC236}">
                    <a16:creationId xmlns:a16="http://schemas.microsoft.com/office/drawing/2014/main" xmlns=""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1" name="Rectangle 300">
                <a:extLst>
                  <a:ext uri="{FF2B5EF4-FFF2-40B4-BE49-F238E27FC236}">
                    <a16:creationId xmlns:a16="http://schemas.microsoft.com/office/drawing/2014/main" xmlns=""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2" name="Rectangle 301">
                <a:extLst>
                  <a:ext uri="{FF2B5EF4-FFF2-40B4-BE49-F238E27FC236}">
                    <a16:creationId xmlns:a16="http://schemas.microsoft.com/office/drawing/2014/main" xmlns=""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3" name="Rectangle 302">
                <a:extLst>
                  <a:ext uri="{FF2B5EF4-FFF2-40B4-BE49-F238E27FC236}">
                    <a16:creationId xmlns:a16="http://schemas.microsoft.com/office/drawing/2014/main" xmlns=""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xmlns=""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5" name="Rectangle 304">
                <a:extLst>
                  <a:ext uri="{FF2B5EF4-FFF2-40B4-BE49-F238E27FC236}">
                    <a16:creationId xmlns:a16="http://schemas.microsoft.com/office/drawing/2014/main" xmlns=""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2" name="Oval 291">
              <a:extLst>
                <a:ext uri="{FF2B5EF4-FFF2-40B4-BE49-F238E27FC236}">
                  <a16:creationId xmlns:a16="http://schemas.microsoft.com/office/drawing/2014/main" xmlns=""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3" name="TextBox 292">
              <a:extLst>
                <a:ext uri="{FF2B5EF4-FFF2-40B4-BE49-F238E27FC236}">
                  <a16:creationId xmlns:a16="http://schemas.microsoft.com/office/drawing/2014/main" xmlns="" id="{4B8F3276-06A2-42BE-92F8-2FFAF49EA898}"/>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xmlns="" id="{57670E38-8B99-42AA-AA05-A74FF72CCB81}"/>
              </a:ext>
            </a:extLst>
          </p:cNvPr>
          <p:cNvGrpSpPr/>
          <p:nvPr/>
        </p:nvGrpSpPr>
        <p:grpSpPr>
          <a:xfrm>
            <a:off x="168937" y="66461"/>
            <a:ext cx="2373429" cy="2373429"/>
            <a:chOff x="3419475" y="752475"/>
            <a:chExt cx="5353050" cy="5353050"/>
          </a:xfrm>
        </p:grpSpPr>
        <p:sp>
          <p:nvSpPr>
            <p:cNvPr id="307" name="Freeform: Shape 306">
              <a:extLst>
                <a:ext uri="{FF2B5EF4-FFF2-40B4-BE49-F238E27FC236}">
                  <a16:creationId xmlns:a16="http://schemas.microsoft.com/office/drawing/2014/main" xmlns=""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oup 307">
              <a:extLst>
                <a:ext uri="{FF2B5EF4-FFF2-40B4-BE49-F238E27FC236}">
                  <a16:creationId xmlns:a16="http://schemas.microsoft.com/office/drawing/2014/main" xmlns=""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xmlns=""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2" name="Rectangle 311">
                <a:extLst>
                  <a:ext uri="{FF2B5EF4-FFF2-40B4-BE49-F238E27FC236}">
                    <a16:creationId xmlns:a16="http://schemas.microsoft.com/office/drawing/2014/main" xmlns=""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3" name="Rectangle 312">
                <a:extLst>
                  <a:ext uri="{FF2B5EF4-FFF2-40B4-BE49-F238E27FC236}">
                    <a16:creationId xmlns:a16="http://schemas.microsoft.com/office/drawing/2014/main" xmlns=""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4" name="Rectangle 313">
                <a:extLst>
                  <a:ext uri="{FF2B5EF4-FFF2-40B4-BE49-F238E27FC236}">
                    <a16:creationId xmlns:a16="http://schemas.microsoft.com/office/drawing/2014/main" xmlns=""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5" name="Rectangle 314">
                <a:extLst>
                  <a:ext uri="{FF2B5EF4-FFF2-40B4-BE49-F238E27FC236}">
                    <a16:creationId xmlns:a16="http://schemas.microsoft.com/office/drawing/2014/main" xmlns=""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6" name="Rectangle 315">
                <a:extLst>
                  <a:ext uri="{FF2B5EF4-FFF2-40B4-BE49-F238E27FC236}">
                    <a16:creationId xmlns:a16="http://schemas.microsoft.com/office/drawing/2014/main" xmlns=""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7" name="Rectangle 316">
                <a:extLst>
                  <a:ext uri="{FF2B5EF4-FFF2-40B4-BE49-F238E27FC236}">
                    <a16:creationId xmlns:a16="http://schemas.microsoft.com/office/drawing/2014/main" xmlns=""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8" name="Rectangle 317">
                <a:extLst>
                  <a:ext uri="{FF2B5EF4-FFF2-40B4-BE49-F238E27FC236}">
                    <a16:creationId xmlns:a16="http://schemas.microsoft.com/office/drawing/2014/main" xmlns=""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9" name="Rectangle 318">
                <a:extLst>
                  <a:ext uri="{FF2B5EF4-FFF2-40B4-BE49-F238E27FC236}">
                    <a16:creationId xmlns:a16="http://schemas.microsoft.com/office/drawing/2014/main" xmlns=""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0" name="Rectangle 319">
                <a:extLst>
                  <a:ext uri="{FF2B5EF4-FFF2-40B4-BE49-F238E27FC236}">
                    <a16:creationId xmlns:a16="http://schemas.microsoft.com/office/drawing/2014/main" xmlns=""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1" name="Rectangle 320">
                <a:extLst>
                  <a:ext uri="{FF2B5EF4-FFF2-40B4-BE49-F238E27FC236}">
                    <a16:creationId xmlns:a16="http://schemas.microsoft.com/office/drawing/2014/main" xmlns=""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2" name="Rectangle 321">
                <a:extLst>
                  <a:ext uri="{FF2B5EF4-FFF2-40B4-BE49-F238E27FC236}">
                    <a16:creationId xmlns:a16="http://schemas.microsoft.com/office/drawing/2014/main" xmlns=""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9" name="Oval 308">
              <a:extLst>
                <a:ext uri="{FF2B5EF4-FFF2-40B4-BE49-F238E27FC236}">
                  <a16:creationId xmlns:a16="http://schemas.microsoft.com/office/drawing/2014/main" xmlns=""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0" name="TextBox 309">
              <a:extLst>
                <a:ext uri="{FF2B5EF4-FFF2-40B4-BE49-F238E27FC236}">
                  <a16:creationId xmlns:a16="http://schemas.microsoft.com/office/drawing/2014/main" xmlns="" id="{6DD56B0D-0D15-4C4F-B60B-2F6870AA619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xmlns="" id="{8834E009-BB2A-476D-934E-863DEC95FE0E}"/>
              </a:ext>
            </a:extLst>
          </p:cNvPr>
          <p:cNvGrpSpPr/>
          <p:nvPr/>
        </p:nvGrpSpPr>
        <p:grpSpPr>
          <a:xfrm>
            <a:off x="168937" y="66461"/>
            <a:ext cx="2373429" cy="2373429"/>
            <a:chOff x="3419475" y="752475"/>
            <a:chExt cx="5353050" cy="5353050"/>
          </a:xfrm>
        </p:grpSpPr>
        <p:sp>
          <p:nvSpPr>
            <p:cNvPr id="324" name="Freeform: Shape 323">
              <a:extLst>
                <a:ext uri="{FF2B5EF4-FFF2-40B4-BE49-F238E27FC236}">
                  <a16:creationId xmlns:a16="http://schemas.microsoft.com/office/drawing/2014/main" xmlns=""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5" name="Group 324">
              <a:extLst>
                <a:ext uri="{FF2B5EF4-FFF2-40B4-BE49-F238E27FC236}">
                  <a16:creationId xmlns:a16="http://schemas.microsoft.com/office/drawing/2014/main" xmlns=""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xmlns=""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9" name="Rectangle 328">
                <a:extLst>
                  <a:ext uri="{FF2B5EF4-FFF2-40B4-BE49-F238E27FC236}">
                    <a16:creationId xmlns:a16="http://schemas.microsoft.com/office/drawing/2014/main" xmlns=""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0" name="Rectangle 329">
                <a:extLst>
                  <a:ext uri="{FF2B5EF4-FFF2-40B4-BE49-F238E27FC236}">
                    <a16:creationId xmlns:a16="http://schemas.microsoft.com/office/drawing/2014/main" xmlns=""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1" name="Rectangle 330">
                <a:extLst>
                  <a:ext uri="{FF2B5EF4-FFF2-40B4-BE49-F238E27FC236}">
                    <a16:creationId xmlns:a16="http://schemas.microsoft.com/office/drawing/2014/main" xmlns=""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2" name="Rectangle 331">
                <a:extLst>
                  <a:ext uri="{FF2B5EF4-FFF2-40B4-BE49-F238E27FC236}">
                    <a16:creationId xmlns:a16="http://schemas.microsoft.com/office/drawing/2014/main" xmlns=""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3" name="Rectangle 332">
                <a:extLst>
                  <a:ext uri="{FF2B5EF4-FFF2-40B4-BE49-F238E27FC236}">
                    <a16:creationId xmlns:a16="http://schemas.microsoft.com/office/drawing/2014/main" xmlns=""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4" name="Rectangle 333">
                <a:extLst>
                  <a:ext uri="{FF2B5EF4-FFF2-40B4-BE49-F238E27FC236}">
                    <a16:creationId xmlns:a16="http://schemas.microsoft.com/office/drawing/2014/main" xmlns=""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5" name="Rectangle 334">
                <a:extLst>
                  <a:ext uri="{FF2B5EF4-FFF2-40B4-BE49-F238E27FC236}">
                    <a16:creationId xmlns:a16="http://schemas.microsoft.com/office/drawing/2014/main" xmlns=""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6" name="Rectangle 335">
                <a:extLst>
                  <a:ext uri="{FF2B5EF4-FFF2-40B4-BE49-F238E27FC236}">
                    <a16:creationId xmlns:a16="http://schemas.microsoft.com/office/drawing/2014/main" xmlns=""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7" name="Rectangle 336">
                <a:extLst>
                  <a:ext uri="{FF2B5EF4-FFF2-40B4-BE49-F238E27FC236}">
                    <a16:creationId xmlns:a16="http://schemas.microsoft.com/office/drawing/2014/main" xmlns=""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8" name="Rectangle 337">
                <a:extLst>
                  <a:ext uri="{FF2B5EF4-FFF2-40B4-BE49-F238E27FC236}">
                    <a16:creationId xmlns:a16="http://schemas.microsoft.com/office/drawing/2014/main" xmlns=""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9" name="Rectangle 338">
                <a:extLst>
                  <a:ext uri="{FF2B5EF4-FFF2-40B4-BE49-F238E27FC236}">
                    <a16:creationId xmlns:a16="http://schemas.microsoft.com/office/drawing/2014/main" xmlns=""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6" name="Oval 325">
              <a:extLst>
                <a:ext uri="{FF2B5EF4-FFF2-40B4-BE49-F238E27FC236}">
                  <a16:creationId xmlns:a16="http://schemas.microsoft.com/office/drawing/2014/main" xmlns=""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7" name="TextBox 326">
              <a:extLst>
                <a:ext uri="{FF2B5EF4-FFF2-40B4-BE49-F238E27FC236}">
                  <a16:creationId xmlns:a16="http://schemas.microsoft.com/office/drawing/2014/main" xmlns="" id="{FF2381AA-F7EF-476F-A593-25816B98BB72}"/>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xmlns="" id="{52D28F18-6B68-4A14-9048-0BDF72CDED6C}"/>
              </a:ext>
            </a:extLst>
          </p:cNvPr>
          <p:cNvGrpSpPr/>
          <p:nvPr/>
        </p:nvGrpSpPr>
        <p:grpSpPr>
          <a:xfrm>
            <a:off x="168937" y="66461"/>
            <a:ext cx="2373429" cy="2373429"/>
            <a:chOff x="3419475" y="752475"/>
            <a:chExt cx="5353050" cy="5353050"/>
          </a:xfrm>
        </p:grpSpPr>
        <p:sp>
          <p:nvSpPr>
            <p:cNvPr id="341" name="Freeform: Shape 340">
              <a:extLst>
                <a:ext uri="{FF2B5EF4-FFF2-40B4-BE49-F238E27FC236}">
                  <a16:creationId xmlns:a16="http://schemas.microsoft.com/office/drawing/2014/main" xmlns=""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2" name="Group 341">
              <a:extLst>
                <a:ext uri="{FF2B5EF4-FFF2-40B4-BE49-F238E27FC236}">
                  <a16:creationId xmlns:a16="http://schemas.microsoft.com/office/drawing/2014/main" xmlns=""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xmlns=""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6" name="Rectangle 345">
                <a:extLst>
                  <a:ext uri="{FF2B5EF4-FFF2-40B4-BE49-F238E27FC236}">
                    <a16:creationId xmlns:a16="http://schemas.microsoft.com/office/drawing/2014/main" xmlns=""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7" name="Rectangle 346">
                <a:extLst>
                  <a:ext uri="{FF2B5EF4-FFF2-40B4-BE49-F238E27FC236}">
                    <a16:creationId xmlns:a16="http://schemas.microsoft.com/office/drawing/2014/main" xmlns=""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8" name="Rectangle 347">
                <a:extLst>
                  <a:ext uri="{FF2B5EF4-FFF2-40B4-BE49-F238E27FC236}">
                    <a16:creationId xmlns:a16="http://schemas.microsoft.com/office/drawing/2014/main" xmlns=""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9" name="Rectangle 348">
                <a:extLst>
                  <a:ext uri="{FF2B5EF4-FFF2-40B4-BE49-F238E27FC236}">
                    <a16:creationId xmlns:a16="http://schemas.microsoft.com/office/drawing/2014/main" xmlns=""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0" name="Rectangle 349">
                <a:extLst>
                  <a:ext uri="{FF2B5EF4-FFF2-40B4-BE49-F238E27FC236}">
                    <a16:creationId xmlns:a16="http://schemas.microsoft.com/office/drawing/2014/main" xmlns=""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1" name="Rectangle 350">
                <a:extLst>
                  <a:ext uri="{FF2B5EF4-FFF2-40B4-BE49-F238E27FC236}">
                    <a16:creationId xmlns:a16="http://schemas.microsoft.com/office/drawing/2014/main" xmlns=""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2" name="Rectangle 351">
                <a:extLst>
                  <a:ext uri="{FF2B5EF4-FFF2-40B4-BE49-F238E27FC236}">
                    <a16:creationId xmlns:a16="http://schemas.microsoft.com/office/drawing/2014/main" xmlns=""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3" name="Rectangle 352">
                <a:extLst>
                  <a:ext uri="{FF2B5EF4-FFF2-40B4-BE49-F238E27FC236}">
                    <a16:creationId xmlns:a16="http://schemas.microsoft.com/office/drawing/2014/main" xmlns=""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4" name="Rectangle 353">
                <a:extLst>
                  <a:ext uri="{FF2B5EF4-FFF2-40B4-BE49-F238E27FC236}">
                    <a16:creationId xmlns:a16="http://schemas.microsoft.com/office/drawing/2014/main" xmlns=""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5" name="Rectangle 354">
                <a:extLst>
                  <a:ext uri="{FF2B5EF4-FFF2-40B4-BE49-F238E27FC236}">
                    <a16:creationId xmlns:a16="http://schemas.microsoft.com/office/drawing/2014/main" xmlns=""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6" name="Rectangle 355">
                <a:extLst>
                  <a:ext uri="{FF2B5EF4-FFF2-40B4-BE49-F238E27FC236}">
                    <a16:creationId xmlns:a16="http://schemas.microsoft.com/office/drawing/2014/main" xmlns=""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3" name="Oval 342">
              <a:extLst>
                <a:ext uri="{FF2B5EF4-FFF2-40B4-BE49-F238E27FC236}">
                  <a16:creationId xmlns:a16="http://schemas.microsoft.com/office/drawing/2014/main" xmlns=""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4" name="TextBox 343">
              <a:extLst>
                <a:ext uri="{FF2B5EF4-FFF2-40B4-BE49-F238E27FC236}">
                  <a16:creationId xmlns:a16="http://schemas.microsoft.com/office/drawing/2014/main" xmlns="" id="{B4F7353B-6266-4868-925B-8E121A8804C3}"/>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xmlns="" id="{0FA32324-FD6D-4CE6-8F29-104E41A1761A}"/>
              </a:ext>
            </a:extLst>
          </p:cNvPr>
          <p:cNvGrpSpPr/>
          <p:nvPr/>
        </p:nvGrpSpPr>
        <p:grpSpPr>
          <a:xfrm>
            <a:off x="168937" y="66461"/>
            <a:ext cx="2373429" cy="2373429"/>
            <a:chOff x="3419475" y="752475"/>
            <a:chExt cx="5353050" cy="5353050"/>
          </a:xfrm>
        </p:grpSpPr>
        <p:sp>
          <p:nvSpPr>
            <p:cNvPr id="358" name="Freeform: Shape 357">
              <a:extLst>
                <a:ext uri="{FF2B5EF4-FFF2-40B4-BE49-F238E27FC236}">
                  <a16:creationId xmlns:a16="http://schemas.microsoft.com/office/drawing/2014/main" xmlns=""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59" name="Group 358">
              <a:extLst>
                <a:ext uri="{FF2B5EF4-FFF2-40B4-BE49-F238E27FC236}">
                  <a16:creationId xmlns:a16="http://schemas.microsoft.com/office/drawing/2014/main" xmlns=""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xmlns=""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3" name="Rectangle 362">
                <a:extLst>
                  <a:ext uri="{FF2B5EF4-FFF2-40B4-BE49-F238E27FC236}">
                    <a16:creationId xmlns:a16="http://schemas.microsoft.com/office/drawing/2014/main" xmlns=""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4" name="Rectangle 363">
                <a:extLst>
                  <a:ext uri="{FF2B5EF4-FFF2-40B4-BE49-F238E27FC236}">
                    <a16:creationId xmlns:a16="http://schemas.microsoft.com/office/drawing/2014/main" xmlns=""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5" name="Rectangle 364">
                <a:extLst>
                  <a:ext uri="{FF2B5EF4-FFF2-40B4-BE49-F238E27FC236}">
                    <a16:creationId xmlns:a16="http://schemas.microsoft.com/office/drawing/2014/main" xmlns=""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6" name="Rectangle 365">
                <a:extLst>
                  <a:ext uri="{FF2B5EF4-FFF2-40B4-BE49-F238E27FC236}">
                    <a16:creationId xmlns:a16="http://schemas.microsoft.com/office/drawing/2014/main" xmlns=""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7" name="Rectangle 366">
                <a:extLst>
                  <a:ext uri="{FF2B5EF4-FFF2-40B4-BE49-F238E27FC236}">
                    <a16:creationId xmlns:a16="http://schemas.microsoft.com/office/drawing/2014/main" xmlns=""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8" name="Rectangle 367">
                <a:extLst>
                  <a:ext uri="{FF2B5EF4-FFF2-40B4-BE49-F238E27FC236}">
                    <a16:creationId xmlns:a16="http://schemas.microsoft.com/office/drawing/2014/main" xmlns=""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9" name="Rectangle 368">
                <a:extLst>
                  <a:ext uri="{FF2B5EF4-FFF2-40B4-BE49-F238E27FC236}">
                    <a16:creationId xmlns:a16="http://schemas.microsoft.com/office/drawing/2014/main" xmlns=""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0" name="Rectangle 369">
                <a:extLst>
                  <a:ext uri="{FF2B5EF4-FFF2-40B4-BE49-F238E27FC236}">
                    <a16:creationId xmlns:a16="http://schemas.microsoft.com/office/drawing/2014/main" xmlns=""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1" name="Rectangle 370">
                <a:extLst>
                  <a:ext uri="{FF2B5EF4-FFF2-40B4-BE49-F238E27FC236}">
                    <a16:creationId xmlns:a16="http://schemas.microsoft.com/office/drawing/2014/main" xmlns=""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2" name="Rectangle 371">
                <a:extLst>
                  <a:ext uri="{FF2B5EF4-FFF2-40B4-BE49-F238E27FC236}">
                    <a16:creationId xmlns:a16="http://schemas.microsoft.com/office/drawing/2014/main" xmlns=""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3" name="Rectangle 372">
                <a:extLst>
                  <a:ext uri="{FF2B5EF4-FFF2-40B4-BE49-F238E27FC236}">
                    <a16:creationId xmlns:a16="http://schemas.microsoft.com/office/drawing/2014/main" xmlns=""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0" name="Oval 359">
              <a:extLst>
                <a:ext uri="{FF2B5EF4-FFF2-40B4-BE49-F238E27FC236}">
                  <a16:creationId xmlns:a16="http://schemas.microsoft.com/office/drawing/2014/main" xmlns=""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1" name="TextBox 360">
              <a:extLst>
                <a:ext uri="{FF2B5EF4-FFF2-40B4-BE49-F238E27FC236}">
                  <a16:creationId xmlns:a16="http://schemas.microsoft.com/office/drawing/2014/main" xmlns="" id="{D55E4E1F-D45A-4548-84CF-7D28AA85ABA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xmlns="" id="{7A000762-2804-456F-B884-6BB233240543}"/>
              </a:ext>
            </a:extLst>
          </p:cNvPr>
          <p:cNvGrpSpPr/>
          <p:nvPr/>
        </p:nvGrpSpPr>
        <p:grpSpPr>
          <a:xfrm>
            <a:off x="168937" y="66461"/>
            <a:ext cx="2373429" cy="2373429"/>
            <a:chOff x="3419475" y="752475"/>
            <a:chExt cx="5353050" cy="5353050"/>
          </a:xfrm>
        </p:grpSpPr>
        <p:sp>
          <p:nvSpPr>
            <p:cNvPr id="375" name="Freeform: Shape 374">
              <a:extLst>
                <a:ext uri="{FF2B5EF4-FFF2-40B4-BE49-F238E27FC236}">
                  <a16:creationId xmlns:a16="http://schemas.microsoft.com/office/drawing/2014/main" xmlns=""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6" name="Group 375">
              <a:extLst>
                <a:ext uri="{FF2B5EF4-FFF2-40B4-BE49-F238E27FC236}">
                  <a16:creationId xmlns:a16="http://schemas.microsoft.com/office/drawing/2014/main" xmlns=""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xmlns=""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0" name="Rectangle 379">
                <a:extLst>
                  <a:ext uri="{FF2B5EF4-FFF2-40B4-BE49-F238E27FC236}">
                    <a16:creationId xmlns:a16="http://schemas.microsoft.com/office/drawing/2014/main" xmlns=""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1" name="Rectangle 380">
                <a:extLst>
                  <a:ext uri="{FF2B5EF4-FFF2-40B4-BE49-F238E27FC236}">
                    <a16:creationId xmlns:a16="http://schemas.microsoft.com/office/drawing/2014/main" xmlns=""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2" name="Rectangle 381">
                <a:extLst>
                  <a:ext uri="{FF2B5EF4-FFF2-40B4-BE49-F238E27FC236}">
                    <a16:creationId xmlns:a16="http://schemas.microsoft.com/office/drawing/2014/main" xmlns=""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3" name="Rectangle 382">
                <a:extLst>
                  <a:ext uri="{FF2B5EF4-FFF2-40B4-BE49-F238E27FC236}">
                    <a16:creationId xmlns:a16="http://schemas.microsoft.com/office/drawing/2014/main" xmlns=""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4" name="Rectangle 383">
                <a:extLst>
                  <a:ext uri="{FF2B5EF4-FFF2-40B4-BE49-F238E27FC236}">
                    <a16:creationId xmlns:a16="http://schemas.microsoft.com/office/drawing/2014/main" xmlns=""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5" name="Rectangle 384">
                <a:extLst>
                  <a:ext uri="{FF2B5EF4-FFF2-40B4-BE49-F238E27FC236}">
                    <a16:creationId xmlns:a16="http://schemas.microsoft.com/office/drawing/2014/main" xmlns=""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6" name="Rectangle 385">
                <a:extLst>
                  <a:ext uri="{FF2B5EF4-FFF2-40B4-BE49-F238E27FC236}">
                    <a16:creationId xmlns:a16="http://schemas.microsoft.com/office/drawing/2014/main" xmlns=""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7" name="Rectangle 386">
                <a:extLst>
                  <a:ext uri="{FF2B5EF4-FFF2-40B4-BE49-F238E27FC236}">
                    <a16:creationId xmlns:a16="http://schemas.microsoft.com/office/drawing/2014/main" xmlns=""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8" name="Rectangle 387">
                <a:extLst>
                  <a:ext uri="{FF2B5EF4-FFF2-40B4-BE49-F238E27FC236}">
                    <a16:creationId xmlns:a16="http://schemas.microsoft.com/office/drawing/2014/main" xmlns=""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9" name="Rectangle 388">
                <a:extLst>
                  <a:ext uri="{FF2B5EF4-FFF2-40B4-BE49-F238E27FC236}">
                    <a16:creationId xmlns:a16="http://schemas.microsoft.com/office/drawing/2014/main" xmlns=""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0" name="Rectangle 389">
                <a:extLst>
                  <a:ext uri="{FF2B5EF4-FFF2-40B4-BE49-F238E27FC236}">
                    <a16:creationId xmlns:a16="http://schemas.microsoft.com/office/drawing/2014/main" xmlns=""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7" name="Oval 376">
              <a:extLst>
                <a:ext uri="{FF2B5EF4-FFF2-40B4-BE49-F238E27FC236}">
                  <a16:creationId xmlns:a16="http://schemas.microsoft.com/office/drawing/2014/main" xmlns=""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8" name="TextBox 377">
              <a:extLst>
                <a:ext uri="{FF2B5EF4-FFF2-40B4-BE49-F238E27FC236}">
                  <a16:creationId xmlns:a16="http://schemas.microsoft.com/office/drawing/2014/main" xmlns="" id="{1CAD50B5-23A3-4B34-A835-ACC8AE4B9D8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xmlns="" id="{EE12EACC-CB07-4205-9F8B-A3DE249C5629}"/>
              </a:ext>
            </a:extLst>
          </p:cNvPr>
          <p:cNvGrpSpPr/>
          <p:nvPr/>
        </p:nvGrpSpPr>
        <p:grpSpPr>
          <a:xfrm>
            <a:off x="142711" y="90072"/>
            <a:ext cx="2373429" cy="2373429"/>
            <a:chOff x="3419475" y="752475"/>
            <a:chExt cx="5353050" cy="5353050"/>
          </a:xfrm>
        </p:grpSpPr>
        <p:sp>
          <p:nvSpPr>
            <p:cNvPr id="392" name="Freeform: Shape 391">
              <a:extLst>
                <a:ext uri="{FF2B5EF4-FFF2-40B4-BE49-F238E27FC236}">
                  <a16:creationId xmlns:a16="http://schemas.microsoft.com/office/drawing/2014/main" xmlns=""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3" name="Group 392">
              <a:extLst>
                <a:ext uri="{FF2B5EF4-FFF2-40B4-BE49-F238E27FC236}">
                  <a16:creationId xmlns:a16="http://schemas.microsoft.com/office/drawing/2014/main" xmlns=""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xmlns=""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7" name="Rectangle 396">
                <a:extLst>
                  <a:ext uri="{FF2B5EF4-FFF2-40B4-BE49-F238E27FC236}">
                    <a16:creationId xmlns:a16="http://schemas.microsoft.com/office/drawing/2014/main" xmlns=""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8" name="Rectangle 397">
                <a:extLst>
                  <a:ext uri="{FF2B5EF4-FFF2-40B4-BE49-F238E27FC236}">
                    <a16:creationId xmlns:a16="http://schemas.microsoft.com/office/drawing/2014/main" xmlns=""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9" name="Rectangle 398">
                <a:extLst>
                  <a:ext uri="{FF2B5EF4-FFF2-40B4-BE49-F238E27FC236}">
                    <a16:creationId xmlns:a16="http://schemas.microsoft.com/office/drawing/2014/main" xmlns=""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0" name="Rectangle 399">
                <a:extLst>
                  <a:ext uri="{FF2B5EF4-FFF2-40B4-BE49-F238E27FC236}">
                    <a16:creationId xmlns:a16="http://schemas.microsoft.com/office/drawing/2014/main" xmlns=""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1" name="Rectangle 400">
                <a:extLst>
                  <a:ext uri="{FF2B5EF4-FFF2-40B4-BE49-F238E27FC236}">
                    <a16:creationId xmlns:a16="http://schemas.microsoft.com/office/drawing/2014/main" xmlns=""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2" name="Rectangle 401">
                <a:extLst>
                  <a:ext uri="{FF2B5EF4-FFF2-40B4-BE49-F238E27FC236}">
                    <a16:creationId xmlns:a16="http://schemas.microsoft.com/office/drawing/2014/main" xmlns=""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3" name="Rectangle 402">
                <a:extLst>
                  <a:ext uri="{FF2B5EF4-FFF2-40B4-BE49-F238E27FC236}">
                    <a16:creationId xmlns:a16="http://schemas.microsoft.com/office/drawing/2014/main" xmlns=""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4" name="Rectangle 403">
                <a:extLst>
                  <a:ext uri="{FF2B5EF4-FFF2-40B4-BE49-F238E27FC236}">
                    <a16:creationId xmlns:a16="http://schemas.microsoft.com/office/drawing/2014/main" xmlns=""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a:extLst>
                  <a:ext uri="{FF2B5EF4-FFF2-40B4-BE49-F238E27FC236}">
                    <a16:creationId xmlns:a16="http://schemas.microsoft.com/office/drawing/2014/main" xmlns=""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a:extLst>
                  <a:ext uri="{FF2B5EF4-FFF2-40B4-BE49-F238E27FC236}">
                    <a16:creationId xmlns:a16="http://schemas.microsoft.com/office/drawing/2014/main" xmlns=""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7" name="Rectangle 406">
                <a:extLst>
                  <a:ext uri="{FF2B5EF4-FFF2-40B4-BE49-F238E27FC236}">
                    <a16:creationId xmlns:a16="http://schemas.microsoft.com/office/drawing/2014/main" xmlns=""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4" name="Oval 393">
              <a:extLst>
                <a:ext uri="{FF2B5EF4-FFF2-40B4-BE49-F238E27FC236}">
                  <a16:creationId xmlns:a16="http://schemas.microsoft.com/office/drawing/2014/main" xmlns=""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5" name="TextBox 394">
              <a:extLst>
                <a:ext uri="{FF2B5EF4-FFF2-40B4-BE49-F238E27FC236}">
                  <a16:creationId xmlns:a16="http://schemas.microsoft.com/office/drawing/2014/main" xmlns="" id="{CDE4EE53-F38A-443E-BD7D-54013AE0589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xmlns=""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0216" y="1100675"/>
            <a:ext cx="812800" cy="812800"/>
          </a:xfrm>
          <a:prstGeom prst="rect">
            <a:avLst/>
          </a:prstGeom>
        </p:spPr>
      </p:pic>
      <p:sp>
        <p:nvSpPr>
          <p:cNvPr id="215" name="TextBox 214">
            <a:extLst>
              <a:ext uri="{FF2B5EF4-FFF2-40B4-BE49-F238E27FC236}">
                <a16:creationId xmlns:a16="http://schemas.microsoft.com/office/drawing/2014/main" xmlns="" id="{F6B8159E-AA18-4A5C-8512-05ECCE654A48}"/>
              </a:ext>
            </a:extLst>
          </p:cNvPr>
          <p:cNvSpPr txBox="1"/>
          <p:nvPr/>
        </p:nvSpPr>
        <p:spPr>
          <a:xfrm>
            <a:off x="9690331" y="8398940"/>
            <a:ext cx="4893733" cy="461665"/>
          </a:xfrm>
          <a:prstGeom prst="rect">
            <a:avLst/>
          </a:prstGeom>
          <a:noFill/>
        </p:spPr>
        <p:txBody>
          <a:bodyPr wrap="square" rtlCol="0">
            <a:spAutoFit/>
          </a:bodyPr>
          <a:lstStyle/>
          <a:p>
            <a:pPr algn="r"/>
            <a:r>
              <a:rPr lang="fr-FR" sz="2400" b="1">
                <a:solidFill>
                  <a:schemeClr val="bg1"/>
                </a:solidFill>
                <a:latin typeface="Times New Roman" panose="02020603050405020304" pitchFamily="18" charset="0"/>
                <a:cs typeface="Times New Roman" panose="02020603050405020304" pitchFamily="18" charset="0"/>
              </a:rPr>
              <a:t>nguyenngocduong.vn</a:t>
            </a:r>
          </a:p>
        </p:txBody>
      </p:sp>
      <p:grpSp>
        <p:nvGrpSpPr>
          <p:cNvPr id="217" name="Group 216">
            <a:extLst>
              <a:ext uri="{FF2B5EF4-FFF2-40B4-BE49-F238E27FC236}">
                <a16:creationId xmlns:a16="http://schemas.microsoft.com/office/drawing/2014/main" xmlns="" id="{E0F3EE04-A0E3-8915-EDD1-E9DA4E5A4972}"/>
              </a:ext>
            </a:extLst>
          </p:cNvPr>
          <p:cNvGrpSpPr/>
          <p:nvPr/>
        </p:nvGrpSpPr>
        <p:grpSpPr>
          <a:xfrm>
            <a:off x="967266" y="5223593"/>
            <a:ext cx="13616798" cy="1272162"/>
            <a:chOff x="333828" y="1584291"/>
            <a:chExt cx="11524343" cy="4847772"/>
          </a:xfrm>
        </p:grpSpPr>
        <p:pic>
          <p:nvPicPr>
            <p:cNvPr id="218" name="Picture 217">
              <a:extLst>
                <a:ext uri="{FF2B5EF4-FFF2-40B4-BE49-F238E27FC236}">
                  <a16:creationId xmlns:a16="http://schemas.microsoft.com/office/drawing/2014/main" xmlns="" id="{9417300F-4036-BE55-9F82-BF530FCEF5E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19" name="Picture 218">
              <a:extLst>
                <a:ext uri="{FF2B5EF4-FFF2-40B4-BE49-F238E27FC236}">
                  <a16:creationId xmlns:a16="http://schemas.microsoft.com/office/drawing/2014/main" xmlns="" id="{C90D8C06-D650-7FC2-1F40-8124F5BD4A9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220" name="TextBox 219">
            <a:extLst>
              <a:ext uri="{FF2B5EF4-FFF2-40B4-BE49-F238E27FC236}">
                <a16:creationId xmlns:a16="http://schemas.microsoft.com/office/drawing/2014/main" xmlns="" id="{CCD1DDFD-6988-7049-DE71-E7B14932DC9E}"/>
              </a:ext>
            </a:extLst>
          </p:cNvPr>
          <p:cNvSpPr txBox="1"/>
          <p:nvPr/>
        </p:nvSpPr>
        <p:spPr>
          <a:xfrm>
            <a:off x="2648221" y="5466101"/>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Đổ</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bồn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rửa</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thải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408" name="Group 407">
            <a:extLst>
              <a:ext uri="{FF2B5EF4-FFF2-40B4-BE49-F238E27FC236}">
                <a16:creationId xmlns:a16="http://schemas.microsoft.com/office/drawing/2014/main" xmlns="" id="{181EDC68-4D4C-CA8B-46BA-0E6F51843B4A}"/>
              </a:ext>
            </a:extLst>
          </p:cNvPr>
          <p:cNvGrpSpPr/>
          <p:nvPr/>
        </p:nvGrpSpPr>
        <p:grpSpPr>
          <a:xfrm>
            <a:off x="967266" y="6685101"/>
            <a:ext cx="13616798" cy="1272162"/>
            <a:chOff x="333828" y="1584291"/>
            <a:chExt cx="11524343" cy="4847772"/>
          </a:xfrm>
        </p:grpSpPr>
        <p:pic>
          <p:nvPicPr>
            <p:cNvPr id="409" name="Picture 408">
              <a:extLst>
                <a:ext uri="{FF2B5EF4-FFF2-40B4-BE49-F238E27FC236}">
                  <a16:creationId xmlns:a16="http://schemas.microsoft.com/office/drawing/2014/main" xmlns="" id="{DF27CD31-C8A3-E76E-D58D-2008B33F52F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410" name="Picture 409">
              <a:extLst>
                <a:ext uri="{FF2B5EF4-FFF2-40B4-BE49-F238E27FC236}">
                  <a16:creationId xmlns:a16="http://schemas.microsoft.com/office/drawing/2014/main" xmlns="" id="{8A71DB92-5F68-F071-FFF1-7926F3FE42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411" name="TextBox 410">
            <a:extLst>
              <a:ext uri="{FF2B5EF4-FFF2-40B4-BE49-F238E27FC236}">
                <a16:creationId xmlns:a16="http://schemas.microsoft.com/office/drawing/2014/main" xmlns="" id="{63141B9F-FE5D-705B-8C55-54B3CBDB654F}"/>
              </a:ext>
            </a:extLst>
          </p:cNvPr>
          <p:cNvSpPr txBox="1"/>
          <p:nvPr/>
        </p:nvSpPr>
        <p:spPr>
          <a:xfrm>
            <a:off x="2648220" y="6615664"/>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giấy</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dầu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đổ</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chai,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hộp</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đậy</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2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wipe(left)">
                                      <p:cBhvr>
                                        <p:cTn id="21" dur="750"/>
                                        <p:tgtEl>
                                          <p:spTgt spid="2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336" fill="hold"/>
                                        <p:tgtEl>
                                          <p:spTgt spid="2"/>
                                        </p:tgtEl>
                                      </p:cBhvr>
                                    </p:cmd>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0"/>
                                          </p:stCondLst>
                                        </p:cTn>
                                        <p:tgtEl>
                                          <p:spTgt spid="238"/>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25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272"/>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289"/>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306"/>
                                        </p:tgtEl>
                                        <p:attrNameLst>
                                          <p:attrName>style.visibility</p:attrName>
                                        </p:attrNameLst>
                                      </p:cBhvr>
                                      <p:to>
                                        <p:strVal val="visible"/>
                                      </p:to>
                                    </p:set>
                                  </p:childTnLst>
                                </p:cTn>
                              </p:par>
                            </p:childTnLst>
                          </p:cTn>
                        </p:par>
                        <p:par>
                          <p:cTn id="45" fill="hold">
                            <p:stCondLst>
                              <p:cond delay="5000"/>
                            </p:stCondLst>
                            <p:childTnLst>
                              <p:par>
                                <p:cTn id="46" presetID="1" presetClass="entr" presetSubtype="0" fill="hold" nodeType="afterEffect">
                                  <p:stCondLst>
                                    <p:cond delay="1000"/>
                                  </p:stCondLst>
                                  <p:childTnLst>
                                    <p:set>
                                      <p:cBhvr>
                                        <p:cTn id="47" dur="1" fill="hold">
                                          <p:stCondLst>
                                            <p:cond delay="0"/>
                                          </p:stCondLst>
                                        </p:cTn>
                                        <p:tgtEl>
                                          <p:spTgt spid="323"/>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nodeType="afterEffect">
                                  <p:stCondLst>
                                    <p:cond delay="1000"/>
                                  </p:stCondLst>
                                  <p:childTnLst>
                                    <p:set>
                                      <p:cBhvr>
                                        <p:cTn id="50" dur="1" fill="hold">
                                          <p:stCondLst>
                                            <p:cond delay="0"/>
                                          </p:stCondLst>
                                        </p:cTn>
                                        <p:tgtEl>
                                          <p:spTgt spid="340"/>
                                        </p:tgtEl>
                                        <p:attrNameLst>
                                          <p:attrName>style.visibility</p:attrName>
                                        </p:attrNameLst>
                                      </p:cBhvr>
                                      <p:to>
                                        <p:strVal val="visible"/>
                                      </p:to>
                                    </p:set>
                                  </p:childTnLst>
                                </p:cTn>
                              </p:par>
                            </p:childTnLst>
                          </p:cTn>
                        </p:par>
                        <p:par>
                          <p:cTn id="51" fill="hold">
                            <p:stCondLst>
                              <p:cond delay="7000"/>
                            </p:stCondLst>
                            <p:childTnLst>
                              <p:par>
                                <p:cTn id="52" presetID="1" presetClass="entr" presetSubtype="0" fill="hold" nodeType="afterEffect">
                                  <p:stCondLst>
                                    <p:cond delay="1000"/>
                                  </p:stCondLst>
                                  <p:childTnLst>
                                    <p:set>
                                      <p:cBhvr>
                                        <p:cTn id="53" dur="1" fill="hold">
                                          <p:stCondLst>
                                            <p:cond delay="0"/>
                                          </p:stCondLst>
                                        </p:cTn>
                                        <p:tgtEl>
                                          <p:spTgt spid="357"/>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nodeType="afterEffect">
                                  <p:stCondLst>
                                    <p:cond delay="1000"/>
                                  </p:stCondLst>
                                  <p:childTnLst>
                                    <p:set>
                                      <p:cBhvr>
                                        <p:cTn id="56" dur="1" fill="hold">
                                          <p:stCondLst>
                                            <p:cond delay="0"/>
                                          </p:stCondLst>
                                        </p:cTn>
                                        <p:tgtEl>
                                          <p:spTgt spid="374"/>
                                        </p:tgtEl>
                                        <p:attrNameLst>
                                          <p:attrName>style.visibility</p:attrName>
                                        </p:attrNameLst>
                                      </p:cBhvr>
                                      <p:to>
                                        <p:strVal val="visible"/>
                                      </p:to>
                                    </p:set>
                                  </p:childTnLst>
                                </p:cTn>
                              </p:par>
                            </p:childTnLst>
                          </p:cTn>
                        </p:par>
                        <p:par>
                          <p:cTn id="57" fill="hold">
                            <p:stCondLst>
                              <p:cond delay="9000"/>
                            </p:stCondLst>
                            <p:childTnLst>
                              <p:par>
                                <p:cTn id="58" presetID="1" presetClass="entr" presetSubtype="0" fill="hold" nodeType="afterEffect">
                                  <p:stCondLst>
                                    <p:cond delay="1000"/>
                                  </p:stCondLst>
                                  <p:childTnLst>
                                    <p:set>
                                      <p:cBhvr>
                                        <p:cTn id="59" dur="1" fill="hold">
                                          <p:stCondLst>
                                            <p:cond delay="0"/>
                                          </p:stCondLst>
                                        </p:cTn>
                                        <p:tgtEl>
                                          <p:spTgt spid="39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6" presetClass="emph" presetSubtype="0" fill="hold" nodeType="clickEffect">
                                  <p:stCondLst>
                                    <p:cond delay="0"/>
                                  </p:stCondLst>
                                  <p:iterate type="lt">
                                    <p:tmPct val="4000"/>
                                  </p:iterate>
                                  <p:childTnLst>
                                    <p:set>
                                      <p:cBhvr override="childStyle">
                                        <p:cTn id="63" dur="500" fill="hold"/>
                                        <p:tgtEl>
                                          <p:spTgt spid="220">
                                            <p:txEl>
                                              <p:pRg st="0" end="0"/>
                                            </p:txEl>
                                          </p:spTgt>
                                        </p:tgtEl>
                                        <p:attrNameLst>
                                          <p:attrName>style.color</p:attrName>
                                        </p:attrNameLst>
                                      </p:cBhvr>
                                      <p:to>
                                        <p:clrVal>
                                          <a:srgbClr val="FFFF00"/>
                                        </p:clrVal>
                                      </p:to>
                                    </p:set>
                                    <p:set>
                                      <p:cBhvr>
                                        <p:cTn id="64" dur="500" fill="hold"/>
                                        <p:tgtEl>
                                          <p:spTgt spid="220">
                                            <p:txEl>
                                              <p:pRg st="0" end="0"/>
                                            </p:txEl>
                                          </p:spTgt>
                                        </p:tgtEl>
                                        <p:attrNameLst>
                                          <p:attrName>fillcolor</p:attrName>
                                        </p:attrNameLst>
                                      </p:cBhvr>
                                      <p:to>
                                        <p:clrVal>
                                          <a:srgbClr val="FFFF00"/>
                                        </p:clrVal>
                                      </p:to>
                                    </p:set>
                                    <p:set>
                                      <p:cBhvr>
                                        <p:cTn id="65" dur="500" fill="hold"/>
                                        <p:tgtEl>
                                          <p:spTgt spid="220">
                                            <p:txEl>
                                              <p:pRg st="0" end="0"/>
                                            </p:txEl>
                                          </p:spTgt>
                                        </p:tgtEl>
                                        <p:attrNameLst>
                                          <p:attrName>fill.type</p:attrName>
                                        </p:attrNameLst>
                                      </p:cBhvr>
                                      <p:to>
                                        <p:strVal val="solid"/>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xmlns="" id="{CED2C8F4-C121-4CD9-B224-7A6A8D69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xmlns="" id="{6216F1F8-B6C1-4C40-886B-3A2497B8209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xmlns="" id="{21928E1C-C859-46F1-B44F-89F8C7FCE1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xmlns="" id="{2C57131F-C79D-4825-BD7B-1FBE387F303C}"/>
              </a:ext>
            </a:extLst>
          </p:cNvPr>
          <p:cNvSpPr txBox="1"/>
          <p:nvPr/>
        </p:nvSpPr>
        <p:spPr>
          <a:xfrm>
            <a:off x="5666052" y="1136441"/>
            <a:ext cx="5012267"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3</a:t>
            </a:r>
          </a:p>
        </p:txBody>
      </p:sp>
      <p:pic>
        <p:nvPicPr>
          <p:cNvPr id="20" name="Picture 19" descr="Logo&#10;&#10;Description automatically generated">
            <a:extLst>
              <a:ext uri="{FF2B5EF4-FFF2-40B4-BE49-F238E27FC236}">
                <a16:creationId xmlns:a16="http://schemas.microsoft.com/office/drawing/2014/main" xmlns="" id="{0C565E6E-F029-47F4-9374-7A5B37ACC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3257" y="374550"/>
            <a:ext cx="3297551" cy="3297551"/>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xmlns="" id="{844A0FA2-93E8-4A6D-B0CB-2050EA1254DC}"/>
              </a:ext>
            </a:extLst>
          </p:cNvPr>
          <p:cNvSpPr txBox="1"/>
          <p:nvPr/>
        </p:nvSpPr>
        <p:spPr>
          <a:xfrm>
            <a:off x="2406231" y="2605316"/>
            <a:ext cx="11244356"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pin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dùng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rồi</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6000" dirty="0">
              <a:solidFill>
                <a:schemeClr val="bg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C91E6791-AA72-4976-A077-5A2A3E9BCC77}"/>
              </a:ext>
            </a:extLst>
          </p:cNvPr>
          <p:cNvGrpSpPr/>
          <p:nvPr/>
        </p:nvGrpSpPr>
        <p:grpSpPr>
          <a:xfrm>
            <a:off x="1033685" y="3754283"/>
            <a:ext cx="13616798" cy="1272162"/>
            <a:chOff x="333828" y="1584291"/>
            <a:chExt cx="11524343" cy="4847772"/>
          </a:xfrm>
        </p:grpSpPr>
        <p:pic>
          <p:nvPicPr>
            <p:cNvPr id="17" name="Picture 16">
              <a:extLst>
                <a:ext uri="{FF2B5EF4-FFF2-40B4-BE49-F238E27FC236}">
                  <a16:creationId xmlns:a16="http://schemas.microsoft.com/office/drawing/2014/main" xmlns="" id="{347B29AD-2981-4A70-97CD-219825C256D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xmlns="" id="{11A1980B-0C4B-493C-B1FD-94EBAC8814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xmlns="" id="{A0DF02F5-27F2-44C6-9DF2-3E478FE9CBB2}"/>
              </a:ext>
            </a:extLst>
          </p:cNvPr>
          <p:cNvSpPr txBox="1"/>
          <p:nvPr/>
        </p:nvSpPr>
        <p:spPr>
          <a:xfrm>
            <a:off x="2714640" y="3882371"/>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Chôn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vứt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sông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221" name="Group 220">
            <a:extLst>
              <a:ext uri="{FF2B5EF4-FFF2-40B4-BE49-F238E27FC236}">
                <a16:creationId xmlns:a16="http://schemas.microsoft.com/office/drawing/2014/main" xmlns="" id="{411F36D1-372B-4310-BE17-92E999A67AD0}"/>
              </a:ext>
            </a:extLst>
          </p:cNvPr>
          <p:cNvGrpSpPr/>
          <p:nvPr/>
        </p:nvGrpSpPr>
        <p:grpSpPr>
          <a:xfrm>
            <a:off x="168937" y="66461"/>
            <a:ext cx="2373429" cy="2373429"/>
            <a:chOff x="3419475" y="752475"/>
            <a:chExt cx="5353050" cy="5353050"/>
          </a:xfrm>
        </p:grpSpPr>
        <p:sp>
          <p:nvSpPr>
            <p:cNvPr id="222" name="Freeform: Shape 221">
              <a:extLst>
                <a:ext uri="{FF2B5EF4-FFF2-40B4-BE49-F238E27FC236}">
                  <a16:creationId xmlns:a16="http://schemas.microsoft.com/office/drawing/2014/main" xmlns=""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3" name="Group 222">
              <a:extLst>
                <a:ext uri="{FF2B5EF4-FFF2-40B4-BE49-F238E27FC236}">
                  <a16:creationId xmlns:a16="http://schemas.microsoft.com/office/drawing/2014/main" xmlns=""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xmlns=""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Rectangle 226">
                <a:extLst>
                  <a:ext uri="{FF2B5EF4-FFF2-40B4-BE49-F238E27FC236}">
                    <a16:creationId xmlns:a16="http://schemas.microsoft.com/office/drawing/2014/main" xmlns=""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Rectangle 227">
                <a:extLst>
                  <a:ext uri="{FF2B5EF4-FFF2-40B4-BE49-F238E27FC236}">
                    <a16:creationId xmlns:a16="http://schemas.microsoft.com/office/drawing/2014/main" xmlns=""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Rectangle 228">
                <a:extLst>
                  <a:ext uri="{FF2B5EF4-FFF2-40B4-BE49-F238E27FC236}">
                    <a16:creationId xmlns:a16="http://schemas.microsoft.com/office/drawing/2014/main" xmlns=""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Rectangle 229">
                <a:extLst>
                  <a:ext uri="{FF2B5EF4-FFF2-40B4-BE49-F238E27FC236}">
                    <a16:creationId xmlns:a16="http://schemas.microsoft.com/office/drawing/2014/main" xmlns=""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Rectangle 230">
                <a:extLst>
                  <a:ext uri="{FF2B5EF4-FFF2-40B4-BE49-F238E27FC236}">
                    <a16:creationId xmlns:a16="http://schemas.microsoft.com/office/drawing/2014/main" xmlns=""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Rectangle 231">
                <a:extLst>
                  <a:ext uri="{FF2B5EF4-FFF2-40B4-BE49-F238E27FC236}">
                    <a16:creationId xmlns:a16="http://schemas.microsoft.com/office/drawing/2014/main" xmlns=""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3" name="Rectangle 232">
                <a:extLst>
                  <a:ext uri="{FF2B5EF4-FFF2-40B4-BE49-F238E27FC236}">
                    <a16:creationId xmlns:a16="http://schemas.microsoft.com/office/drawing/2014/main" xmlns=""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4" name="Rectangle 233">
                <a:extLst>
                  <a:ext uri="{FF2B5EF4-FFF2-40B4-BE49-F238E27FC236}">
                    <a16:creationId xmlns:a16="http://schemas.microsoft.com/office/drawing/2014/main" xmlns=""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Rectangle 234">
                <a:extLst>
                  <a:ext uri="{FF2B5EF4-FFF2-40B4-BE49-F238E27FC236}">
                    <a16:creationId xmlns:a16="http://schemas.microsoft.com/office/drawing/2014/main" xmlns=""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Rectangle 235">
                <a:extLst>
                  <a:ext uri="{FF2B5EF4-FFF2-40B4-BE49-F238E27FC236}">
                    <a16:creationId xmlns:a16="http://schemas.microsoft.com/office/drawing/2014/main" xmlns=""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Rectangle 236">
                <a:extLst>
                  <a:ext uri="{FF2B5EF4-FFF2-40B4-BE49-F238E27FC236}">
                    <a16:creationId xmlns:a16="http://schemas.microsoft.com/office/drawing/2014/main" xmlns=""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4" name="Oval 223">
              <a:extLst>
                <a:ext uri="{FF2B5EF4-FFF2-40B4-BE49-F238E27FC236}">
                  <a16:creationId xmlns:a16="http://schemas.microsoft.com/office/drawing/2014/main" xmlns=""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5" name="TextBox 224">
              <a:extLst>
                <a:ext uri="{FF2B5EF4-FFF2-40B4-BE49-F238E27FC236}">
                  <a16:creationId xmlns:a16="http://schemas.microsoft.com/office/drawing/2014/main" xmlns="" id="{EA2A7612-816B-46FC-9286-6DDCD5855EF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xmlns="" id="{60ED80D3-C0A7-4B1A-B011-DB3A4B4503C6}"/>
              </a:ext>
            </a:extLst>
          </p:cNvPr>
          <p:cNvGrpSpPr/>
          <p:nvPr/>
        </p:nvGrpSpPr>
        <p:grpSpPr>
          <a:xfrm>
            <a:off x="168937" y="66461"/>
            <a:ext cx="2373429" cy="2373429"/>
            <a:chOff x="3419475" y="752475"/>
            <a:chExt cx="5353050" cy="5353050"/>
          </a:xfrm>
        </p:grpSpPr>
        <p:sp>
          <p:nvSpPr>
            <p:cNvPr id="239" name="Freeform: Shape 238">
              <a:extLst>
                <a:ext uri="{FF2B5EF4-FFF2-40B4-BE49-F238E27FC236}">
                  <a16:creationId xmlns:a16="http://schemas.microsoft.com/office/drawing/2014/main" xmlns=""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0" name="Group 239">
              <a:extLst>
                <a:ext uri="{FF2B5EF4-FFF2-40B4-BE49-F238E27FC236}">
                  <a16:creationId xmlns:a16="http://schemas.microsoft.com/office/drawing/2014/main" xmlns=""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xmlns=""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4" name="Rectangle 243">
                <a:extLst>
                  <a:ext uri="{FF2B5EF4-FFF2-40B4-BE49-F238E27FC236}">
                    <a16:creationId xmlns:a16="http://schemas.microsoft.com/office/drawing/2014/main" xmlns=""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Rectangle 244">
                <a:extLst>
                  <a:ext uri="{FF2B5EF4-FFF2-40B4-BE49-F238E27FC236}">
                    <a16:creationId xmlns:a16="http://schemas.microsoft.com/office/drawing/2014/main" xmlns=""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6" name="Rectangle 245">
                <a:extLst>
                  <a:ext uri="{FF2B5EF4-FFF2-40B4-BE49-F238E27FC236}">
                    <a16:creationId xmlns:a16="http://schemas.microsoft.com/office/drawing/2014/main" xmlns=""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7" name="Rectangle 246">
                <a:extLst>
                  <a:ext uri="{FF2B5EF4-FFF2-40B4-BE49-F238E27FC236}">
                    <a16:creationId xmlns:a16="http://schemas.microsoft.com/office/drawing/2014/main" xmlns=""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8" name="Rectangle 247">
                <a:extLst>
                  <a:ext uri="{FF2B5EF4-FFF2-40B4-BE49-F238E27FC236}">
                    <a16:creationId xmlns:a16="http://schemas.microsoft.com/office/drawing/2014/main" xmlns=""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9" name="Rectangle 248">
                <a:extLst>
                  <a:ext uri="{FF2B5EF4-FFF2-40B4-BE49-F238E27FC236}">
                    <a16:creationId xmlns:a16="http://schemas.microsoft.com/office/drawing/2014/main" xmlns=""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0" name="Rectangle 249">
                <a:extLst>
                  <a:ext uri="{FF2B5EF4-FFF2-40B4-BE49-F238E27FC236}">
                    <a16:creationId xmlns:a16="http://schemas.microsoft.com/office/drawing/2014/main" xmlns=""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1" name="Rectangle 250">
                <a:extLst>
                  <a:ext uri="{FF2B5EF4-FFF2-40B4-BE49-F238E27FC236}">
                    <a16:creationId xmlns:a16="http://schemas.microsoft.com/office/drawing/2014/main" xmlns=""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Rectangle 251">
                <a:extLst>
                  <a:ext uri="{FF2B5EF4-FFF2-40B4-BE49-F238E27FC236}">
                    <a16:creationId xmlns:a16="http://schemas.microsoft.com/office/drawing/2014/main" xmlns=""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Rectangle 252">
                <a:extLst>
                  <a:ext uri="{FF2B5EF4-FFF2-40B4-BE49-F238E27FC236}">
                    <a16:creationId xmlns:a16="http://schemas.microsoft.com/office/drawing/2014/main" xmlns=""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Rectangle 253">
                <a:extLst>
                  <a:ext uri="{FF2B5EF4-FFF2-40B4-BE49-F238E27FC236}">
                    <a16:creationId xmlns:a16="http://schemas.microsoft.com/office/drawing/2014/main" xmlns=""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41" name="Oval 240">
              <a:extLst>
                <a:ext uri="{FF2B5EF4-FFF2-40B4-BE49-F238E27FC236}">
                  <a16:creationId xmlns:a16="http://schemas.microsoft.com/office/drawing/2014/main" xmlns=""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2" name="TextBox 241">
              <a:extLst>
                <a:ext uri="{FF2B5EF4-FFF2-40B4-BE49-F238E27FC236}">
                  <a16:creationId xmlns:a16="http://schemas.microsoft.com/office/drawing/2014/main" xmlns="" id="{D5E6A8C1-4B6A-4A61-9DB4-5037DECF6C8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xmlns="" id="{6E8C97EE-FB7B-435D-8341-97E035BA47D1}"/>
              </a:ext>
            </a:extLst>
          </p:cNvPr>
          <p:cNvGrpSpPr/>
          <p:nvPr/>
        </p:nvGrpSpPr>
        <p:grpSpPr>
          <a:xfrm>
            <a:off x="168937" y="66461"/>
            <a:ext cx="2373429" cy="2373429"/>
            <a:chOff x="3419475" y="752475"/>
            <a:chExt cx="5353050" cy="5353050"/>
          </a:xfrm>
        </p:grpSpPr>
        <p:sp>
          <p:nvSpPr>
            <p:cNvPr id="256" name="Freeform: Shape 255">
              <a:extLst>
                <a:ext uri="{FF2B5EF4-FFF2-40B4-BE49-F238E27FC236}">
                  <a16:creationId xmlns:a16="http://schemas.microsoft.com/office/drawing/2014/main" xmlns=""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7" name="Group 256">
              <a:extLst>
                <a:ext uri="{FF2B5EF4-FFF2-40B4-BE49-F238E27FC236}">
                  <a16:creationId xmlns:a16="http://schemas.microsoft.com/office/drawing/2014/main" xmlns=""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xmlns=""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1" name="Rectangle 260">
                <a:extLst>
                  <a:ext uri="{FF2B5EF4-FFF2-40B4-BE49-F238E27FC236}">
                    <a16:creationId xmlns:a16="http://schemas.microsoft.com/office/drawing/2014/main" xmlns=""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2" name="Rectangle 261">
                <a:extLst>
                  <a:ext uri="{FF2B5EF4-FFF2-40B4-BE49-F238E27FC236}">
                    <a16:creationId xmlns:a16="http://schemas.microsoft.com/office/drawing/2014/main" xmlns=""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3" name="Rectangle 262">
                <a:extLst>
                  <a:ext uri="{FF2B5EF4-FFF2-40B4-BE49-F238E27FC236}">
                    <a16:creationId xmlns:a16="http://schemas.microsoft.com/office/drawing/2014/main" xmlns=""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4" name="Rectangle 263">
                <a:extLst>
                  <a:ext uri="{FF2B5EF4-FFF2-40B4-BE49-F238E27FC236}">
                    <a16:creationId xmlns:a16="http://schemas.microsoft.com/office/drawing/2014/main" xmlns=""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Rectangle 264">
                <a:extLst>
                  <a:ext uri="{FF2B5EF4-FFF2-40B4-BE49-F238E27FC236}">
                    <a16:creationId xmlns:a16="http://schemas.microsoft.com/office/drawing/2014/main" xmlns=""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Rectangle 265">
                <a:extLst>
                  <a:ext uri="{FF2B5EF4-FFF2-40B4-BE49-F238E27FC236}">
                    <a16:creationId xmlns:a16="http://schemas.microsoft.com/office/drawing/2014/main" xmlns=""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7" name="Rectangle 266">
                <a:extLst>
                  <a:ext uri="{FF2B5EF4-FFF2-40B4-BE49-F238E27FC236}">
                    <a16:creationId xmlns:a16="http://schemas.microsoft.com/office/drawing/2014/main" xmlns=""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xmlns=""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9" name="Rectangle 268">
                <a:extLst>
                  <a:ext uri="{FF2B5EF4-FFF2-40B4-BE49-F238E27FC236}">
                    <a16:creationId xmlns:a16="http://schemas.microsoft.com/office/drawing/2014/main" xmlns=""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0" name="Rectangle 269">
                <a:extLst>
                  <a:ext uri="{FF2B5EF4-FFF2-40B4-BE49-F238E27FC236}">
                    <a16:creationId xmlns:a16="http://schemas.microsoft.com/office/drawing/2014/main" xmlns=""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Rectangle 270">
                <a:extLst>
                  <a:ext uri="{FF2B5EF4-FFF2-40B4-BE49-F238E27FC236}">
                    <a16:creationId xmlns:a16="http://schemas.microsoft.com/office/drawing/2014/main" xmlns=""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8" name="Oval 257">
              <a:extLst>
                <a:ext uri="{FF2B5EF4-FFF2-40B4-BE49-F238E27FC236}">
                  <a16:creationId xmlns:a16="http://schemas.microsoft.com/office/drawing/2014/main" xmlns=""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TextBox 258">
              <a:extLst>
                <a:ext uri="{FF2B5EF4-FFF2-40B4-BE49-F238E27FC236}">
                  <a16:creationId xmlns:a16="http://schemas.microsoft.com/office/drawing/2014/main" xmlns="" id="{806B95E0-BB30-48C4-9BEC-E80E942ED454}"/>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xmlns="" id="{DF4B0918-5391-49CA-8902-F23D28B44398}"/>
              </a:ext>
            </a:extLst>
          </p:cNvPr>
          <p:cNvGrpSpPr/>
          <p:nvPr/>
        </p:nvGrpSpPr>
        <p:grpSpPr>
          <a:xfrm>
            <a:off x="168937" y="66461"/>
            <a:ext cx="2373429" cy="2373429"/>
            <a:chOff x="3419475" y="752475"/>
            <a:chExt cx="5353050" cy="5353050"/>
          </a:xfrm>
        </p:grpSpPr>
        <p:sp>
          <p:nvSpPr>
            <p:cNvPr id="273" name="Freeform: Shape 272">
              <a:extLst>
                <a:ext uri="{FF2B5EF4-FFF2-40B4-BE49-F238E27FC236}">
                  <a16:creationId xmlns:a16="http://schemas.microsoft.com/office/drawing/2014/main" xmlns=""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4" name="Group 273">
              <a:extLst>
                <a:ext uri="{FF2B5EF4-FFF2-40B4-BE49-F238E27FC236}">
                  <a16:creationId xmlns:a16="http://schemas.microsoft.com/office/drawing/2014/main" xmlns=""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xmlns=""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8" name="Rectangle 277">
                <a:extLst>
                  <a:ext uri="{FF2B5EF4-FFF2-40B4-BE49-F238E27FC236}">
                    <a16:creationId xmlns:a16="http://schemas.microsoft.com/office/drawing/2014/main" xmlns=""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9" name="Rectangle 278">
                <a:extLst>
                  <a:ext uri="{FF2B5EF4-FFF2-40B4-BE49-F238E27FC236}">
                    <a16:creationId xmlns:a16="http://schemas.microsoft.com/office/drawing/2014/main" xmlns=""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0" name="Rectangle 279">
                <a:extLst>
                  <a:ext uri="{FF2B5EF4-FFF2-40B4-BE49-F238E27FC236}">
                    <a16:creationId xmlns:a16="http://schemas.microsoft.com/office/drawing/2014/main" xmlns=""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1" name="Rectangle 280">
                <a:extLst>
                  <a:ext uri="{FF2B5EF4-FFF2-40B4-BE49-F238E27FC236}">
                    <a16:creationId xmlns:a16="http://schemas.microsoft.com/office/drawing/2014/main" xmlns=""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Rectangle 281">
                <a:extLst>
                  <a:ext uri="{FF2B5EF4-FFF2-40B4-BE49-F238E27FC236}">
                    <a16:creationId xmlns:a16="http://schemas.microsoft.com/office/drawing/2014/main" xmlns=""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3" name="Rectangle 282">
                <a:extLst>
                  <a:ext uri="{FF2B5EF4-FFF2-40B4-BE49-F238E27FC236}">
                    <a16:creationId xmlns:a16="http://schemas.microsoft.com/office/drawing/2014/main" xmlns=""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4" name="Rectangle 283">
                <a:extLst>
                  <a:ext uri="{FF2B5EF4-FFF2-40B4-BE49-F238E27FC236}">
                    <a16:creationId xmlns:a16="http://schemas.microsoft.com/office/drawing/2014/main" xmlns=""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5" name="Rectangle 284">
                <a:extLst>
                  <a:ext uri="{FF2B5EF4-FFF2-40B4-BE49-F238E27FC236}">
                    <a16:creationId xmlns:a16="http://schemas.microsoft.com/office/drawing/2014/main" xmlns=""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6" name="Rectangle 285">
                <a:extLst>
                  <a:ext uri="{FF2B5EF4-FFF2-40B4-BE49-F238E27FC236}">
                    <a16:creationId xmlns:a16="http://schemas.microsoft.com/office/drawing/2014/main" xmlns=""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7" name="Rectangle 286">
                <a:extLst>
                  <a:ext uri="{FF2B5EF4-FFF2-40B4-BE49-F238E27FC236}">
                    <a16:creationId xmlns:a16="http://schemas.microsoft.com/office/drawing/2014/main" xmlns=""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8" name="Rectangle 287">
                <a:extLst>
                  <a:ext uri="{FF2B5EF4-FFF2-40B4-BE49-F238E27FC236}">
                    <a16:creationId xmlns:a16="http://schemas.microsoft.com/office/drawing/2014/main" xmlns=""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5" name="Oval 274">
              <a:extLst>
                <a:ext uri="{FF2B5EF4-FFF2-40B4-BE49-F238E27FC236}">
                  <a16:creationId xmlns:a16="http://schemas.microsoft.com/office/drawing/2014/main" xmlns=""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6" name="TextBox 275">
              <a:extLst>
                <a:ext uri="{FF2B5EF4-FFF2-40B4-BE49-F238E27FC236}">
                  <a16:creationId xmlns:a16="http://schemas.microsoft.com/office/drawing/2014/main" xmlns="" id="{6E1D89C2-8BCA-4CF3-B5D5-45CA781B5A4B}"/>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xmlns="" id="{93D6DB6F-414C-4014-AFAD-071E3777F066}"/>
              </a:ext>
            </a:extLst>
          </p:cNvPr>
          <p:cNvGrpSpPr/>
          <p:nvPr/>
        </p:nvGrpSpPr>
        <p:grpSpPr>
          <a:xfrm>
            <a:off x="168937" y="66461"/>
            <a:ext cx="2373429" cy="2373429"/>
            <a:chOff x="3419475" y="752475"/>
            <a:chExt cx="5353050" cy="5353050"/>
          </a:xfrm>
        </p:grpSpPr>
        <p:sp>
          <p:nvSpPr>
            <p:cNvPr id="290" name="Freeform: Shape 289">
              <a:extLst>
                <a:ext uri="{FF2B5EF4-FFF2-40B4-BE49-F238E27FC236}">
                  <a16:creationId xmlns:a16="http://schemas.microsoft.com/office/drawing/2014/main" xmlns=""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xmlns=""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xmlns=""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5" name="Rectangle 294">
                <a:extLst>
                  <a:ext uri="{FF2B5EF4-FFF2-40B4-BE49-F238E27FC236}">
                    <a16:creationId xmlns:a16="http://schemas.microsoft.com/office/drawing/2014/main" xmlns=""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6" name="Rectangle 295">
                <a:extLst>
                  <a:ext uri="{FF2B5EF4-FFF2-40B4-BE49-F238E27FC236}">
                    <a16:creationId xmlns:a16="http://schemas.microsoft.com/office/drawing/2014/main" xmlns=""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7" name="Rectangle 296">
                <a:extLst>
                  <a:ext uri="{FF2B5EF4-FFF2-40B4-BE49-F238E27FC236}">
                    <a16:creationId xmlns:a16="http://schemas.microsoft.com/office/drawing/2014/main" xmlns=""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8" name="Rectangle 297">
                <a:extLst>
                  <a:ext uri="{FF2B5EF4-FFF2-40B4-BE49-F238E27FC236}">
                    <a16:creationId xmlns:a16="http://schemas.microsoft.com/office/drawing/2014/main" xmlns=""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9" name="Rectangle 298">
                <a:extLst>
                  <a:ext uri="{FF2B5EF4-FFF2-40B4-BE49-F238E27FC236}">
                    <a16:creationId xmlns:a16="http://schemas.microsoft.com/office/drawing/2014/main" xmlns=""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0" name="Rectangle 299">
                <a:extLst>
                  <a:ext uri="{FF2B5EF4-FFF2-40B4-BE49-F238E27FC236}">
                    <a16:creationId xmlns:a16="http://schemas.microsoft.com/office/drawing/2014/main" xmlns=""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1" name="Rectangle 300">
                <a:extLst>
                  <a:ext uri="{FF2B5EF4-FFF2-40B4-BE49-F238E27FC236}">
                    <a16:creationId xmlns:a16="http://schemas.microsoft.com/office/drawing/2014/main" xmlns=""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2" name="Rectangle 301">
                <a:extLst>
                  <a:ext uri="{FF2B5EF4-FFF2-40B4-BE49-F238E27FC236}">
                    <a16:creationId xmlns:a16="http://schemas.microsoft.com/office/drawing/2014/main" xmlns=""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3" name="Rectangle 302">
                <a:extLst>
                  <a:ext uri="{FF2B5EF4-FFF2-40B4-BE49-F238E27FC236}">
                    <a16:creationId xmlns:a16="http://schemas.microsoft.com/office/drawing/2014/main" xmlns=""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xmlns=""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5" name="Rectangle 304">
                <a:extLst>
                  <a:ext uri="{FF2B5EF4-FFF2-40B4-BE49-F238E27FC236}">
                    <a16:creationId xmlns:a16="http://schemas.microsoft.com/office/drawing/2014/main" xmlns=""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2" name="Oval 291">
              <a:extLst>
                <a:ext uri="{FF2B5EF4-FFF2-40B4-BE49-F238E27FC236}">
                  <a16:creationId xmlns:a16="http://schemas.microsoft.com/office/drawing/2014/main" xmlns=""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3" name="TextBox 292">
              <a:extLst>
                <a:ext uri="{FF2B5EF4-FFF2-40B4-BE49-F238E27FC236}">
                  <a16:creationId xmlns:a16="http://schemas.microsoft.com/office/drawing/2014/main" xmlns="" id="{4B8F3276-06A2-42BE-92F8-2FFAF49EA898}"/>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xmlns="" id="{57670E38-8B99-42AA-AA05-A74FF72CCB81}"/>
              </a:ext>
            </a:extLst>
          </p:cNvPr>
          <p:cNvGrpSpPr/>
          <p:nvPr/>
        </p:nvGrpSpPr>
        <p:grpSpPr>
          <a:xfrm>
            <a:off x="168937" y="66461"/>
            <a:ext cx="2373429" cy="2373429"/>
            <a:chOff x="3419475" y="752475"/>
            <a:chExt cx="5353050" cy="5353050"/>
          </a:xfrm>
        </p:grpSpPr>
        <p:sp>
          <p:nvSpPr>
            <p:cNvPr id="307" name="Freeform: Shape 306">
              <a:extLst>
                <a:ext uri="{FF2B5EF4-FFF2-40B4-BE49-F238E27FC236}">
                  <a16:creationId xmlns:a16="http://schemas.microsoft.com/office/drawing/2014/main" xmlns=""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oup 307">
              <a:extLst>
                <a:ext uri="{FF2B5EF4-FFF2-40B4-BE49-F238E27FC236}">
                  <a16:creationId xmlns:a16="http://schemas.microsoft.com/office/drawing/2014/main" xmlns=""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xmlns=""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2" name="Rectangle 311">
                <a:extLst>
                  <a:ext uri="{FF2B5EF4-FFF2-40B4-BE49-F238E27FC236}">
                    <a16:creationId xmlns:a16="http://schemas.microsoft.com/office/drawing/2014/main" xmlns=""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3" name="Rectangle 312">
                <a:extLst>
                  <a:ext uri="{FF2B5EF4-FFF2-40B4-BE49-F238E27FC236}">
                    <a16:creationId xmlns:a16="http://schemas.microsoft.com/office/drawing/2014/main" xmlns=""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4" name="Rectangle 313">
                <a:extLst>
                  <a:ext uri="{FF2B5EF4-FFF2-40B4-BE49-F238E27FC236}">
                    <a16:creationId xmlns:a16="http://schemas.microsoft.com/office/drawing/2014/main" xmlns=""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5" name="Rectangle 314">
                <a:extLst>
                  <a:ext uri="{FF2B5EF4-FFF2-40B4-BE49-F238E27FC236}">
                    <a16:creationId xmlns:a16="http://schemas.microsoft.com/office/drawing/2014/main" xmlns=""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6" name="Rectangle 315">
                <a:extLst>
                  <a:ext uri="{FF2B5EF4-FFF2-40B4-BE49-F238E27FC236}">
                    <a16:creationId xmlns:a16="http://schemas.microsoft.com/office/drawing/2014/main" xmlns=""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7" name="Rectangle 316">
                <a:extLst>
                  <a:ext uri="{FF2B5EF4-FFF2-40B4-BE49-F238E27FC236}">
                    <a16:creationId xmlns:a16="http://schemas.microsoft.com/office/drawing/2014/main" xmlns=""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8" name="Rectangle 317">
                <a:extLst>
                  <a:ext uri="{FF2B5EF4-FFF2-40B4-BE49-F238E27FC236}">
                    <a16:creationId xmlns:a16="http://schemas.microsoft.com/office/drawing/2014/main" xmlns=""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9" name="Rectangle 318">
                <a:extLst>
                  <a:ext uri="{FF2B5EF4-FFF2-40B4-BE49-F238E27FC236}">
                    <a16:creationId xmlns:a16="http://schemas.microsoft.com/office/drawing/2014/main" xmlns=""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0" name="Rectangle 319">
                <a:extLst>
                  <a:ext uri="{FF2B5EF4-FFF2-40B4-BE49-F238E27FC236}">
                    <a16:creationId xmlns:a16="http://schemas.microsoft.com/office/drawing/2014/main" xmlns=""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1" name="Rectangle 320">
                <a:extLst>
                  <a:ext uri="{FF2B5EF4-FFF2-40B4-BE49-F238E27FC236}">
                    <a16:creationId xmlns:a16="http://schemas.microsoft.com/office/drawing/2014/main" xmlns=""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2" name="Rectangle 321">
                <a:extLst>
                  <a:ext uri="{FF2B5EF4-FFF2-40B4-BE49-F238E27FC236}">
                    <a16:creationId xmlns:a16="http://schemas.microsoft.com/office/drawing/2014/main" xmlns=""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9" name="Oval 308">
              <a:extLst>
                <a:ext uri="{FF2B5EF4-FFF2-40B4-BE49-F238E27FC236}">
                  <a16:creationId xmlns:a16="http://schemas.microsoft.com/office/drawing/2014/main" xmlns=""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0" name="TextBox 309">
              <a:extLst>
                <a:ext uri="{FF2B5EF4-FFF2-40B4-BE49-F238E27FC236}">
                  <a16:creationId xmlns:a16="http://schemas.microsoft.com/office/drawing/2014/main" xmlns="" id="{6DD56B0D-0D15-4C4F-B60B-2F6870AA619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xmlns="" id="{8834E009-BB2A-476D-934E-863DEC95FE0E}"/>
              </a:ext>
            </a:extLst>
          </p:cNvPr>
          <p:cNvGrpSpPr/>
          <p:nvPr/>
        </p:nvGrpSpPr>
        <p:grpSpPr>
          <a:xfrm>
            <a:off x="168937" y="66461"/>
            <a:ext cx="2373429" cy="2373429"/>
            <a:chOff x="3419475" y="752475"/>
            <a:chExt cx="5353050" cy="5353050"/>
          </a:xfrm>
        </p:grpSpPr>
        <p:sp>
          <p:nvSpPr>
            <p:cNvPr id="324" name="Freeform: Shape 323">
              <a:extLst>
                <a:ext uri="{FF2B5EF4-FFF2-40B4-BE49-F238E27FC236}">
                  <a16:creationId xmlns:a16="http://schemas.microsoft.com/office/drawing/2014/main" xmlns=""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5" name="Group 324">
              <a:extLst>
                <a:ext uri="{FF2B5EF4-FFF2-40B4-BE49-F238E27FC236}">
                  <a16:creationId xmlns:a16="http://schemas.microsoft.com/office/drawing/2014/main" xmlns=""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xmlns=""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9" name="Rectangle 328">
                <a:extLst>
                  <a:ext uri="{FF2B5EF4-FFF2-40B4-BE49-F238E27FC236}">
                    <a16:creationId xmlns:a16="http://schemas.microsoft.com/office/drawing/2014/main" xmlns=""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0" name="Rectangle 329">
                <a:extLst>
                  <a:ext uri="{FF2B5EF4-FFF2-40B4-BE49-F238E27FC236}">
                    <a16:creationId xmlns:a16="http://schemas.microsoft.com/office/drawing/2014/main" xmlns=""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1" name="Rectangle 330">
                <a:extLst>
                  <a:ext uri="{FF2B5EF4-FFF2-40B4-BE49-F238E27FC236}">
                    <a16:creationId xmlns:a16="http://schemas.microsoft.com/office/drawing/2014/main" xmlns=""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2" name="Rectangle 331">
                <a:extLst>
                  <a:ext uri="{FF2B5EF4-FFF2-40B4-BE49-F238E27FC236}">
                    <a16:creationId xmlns:a16="http://schemas.microsoft.com/office/drawing/2014/main" xmlns=""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3" name="Rectangle 332">
                <a:extLst>
                  <a:ext uri="{FF2B5EF4-FFF2-40B4-BE49-F238E27FC236}">
                    <a16:creationId xmlns:a16="http://schemas.microsoft.com/office/drawing/2014/main" xmlns=""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4" name="Rectangle 333">
                <a:extLst>
                  <a:ext uri="{FF2B5EF4-FFF2-40B4-BE49-F238E27FC236}">
                    <a16:creationId xmlns:a16="http://schemas.microsoft.com/office/drawing/2014/main" xmlns=""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5" name="Rectangle 334">
                <a:extLst>
                  <a:ext uri="{FF2B5EF4-FFF2-40B4-BE49-F238E27FC236}">
                    <a16:creationId xmlns:a16="http://schemas.microsoft.com/office/drawing/2014/main" xmlns=""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6" name="Rectangle 335">
                <a:extLst>
                  <a:ext uri="{FF2B5EF4-FFF2-40B4-BE49-F238E27FC236}">
                    <a16:creationId xmlns:a16="http://schemas.microsoft.com/office/drawing/2014/main" xmlns=""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7" name="Rectangle 336">
                <a:extLst>
                  <a:ext uri="{FF2B5EF4-FFF2-40B4-BE49-F238E27FC236}">
                    <a16:creationId xmlns:a16="http://schemas.microsoft.com/office/drawing/2014/main" xmlns=""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8" name="Rectangle 337">
                <a:extLst>
                  <a:ext uri="{FF2B5EF4-FFF2-40B4-BE49-F238E27FC236}">
                    <a16:creationId xmlns:a16="http://schemas.microsoft.com/office/drawing/2014/main" xmlns=""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9" name="Rectangle 338">
                <a:extLst>
                  <a:ext uri="{FF2B5EF4-FFF2-40B4-BE49-F238E27FC236}">
                    <a16:creationId xmlns:a16="http://schemas.microsoft.com/office/drawing/2014/main" xmlns=""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6" name="Oval 325">
              <a:extLst>
                <a:ext uri="{FF2B5EF4-FFF2-40B4-BE49-F238E27FC236}">
                  <a16:creationId xmlns:a16="http://schemas.microsoft.com/office/drawing/2014/main" xmlns=""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7" name="TextBox 326">
              <a:extLst>
                <a:ext uri="{FF2B5EF4-FFF2-40B4-BE49-F238E27FC236}">
                  <a16:creationId xmlns:a16="http://schemas.microsoft.com/office/drawing/2014/main" xmlns="" id="{FF2381AA-F7EF-476F-A593-25816B98BB72}"/>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xmlns="" id="{52D28F18-6B68-4A14-9048-0BDF72CDED6C}"/>
              </a:ext>
            </a:extLst>
          </p:cNvPr>
          <p:cNvGrpSpPr/>
          <p:nvPr/>
        </p:nvGrpSpPr>
        <p:grpSpPr>
          <a:xfrm>
            <a:off x="168937" y="66461"/>
            <a:ext cx="2373429" cy="2373429"/>
            <a:chOff x="3419475" y="752475"/>
            <a:chExt cx="5353050" cy="5353050"/>
          </a:xfrm>
        </p:grpSpPr>
        <p:sp>
          <p:nvSpPr>
            <p:cNvPr id="341" name="Freeform: Shape 340">
              <a:extLst>
                <a:ext uri="{FF2B5EF4-FFF2-40B4-BE49-F238E27FC236}">
                  <a16:creationId xmlns:a16="http://schemas.microsoft.com/office/drawing/2014/main" xmlns=""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2" name="Group 341">
              <a:extLst>
                <a:ext uri="{FF2B5EF4-FFF2-40B4-BE49-F238E27FC236}">
                  <a16:creationId xmlns:a16="http://schemas.microsoft.com/office/drawing/2014/main" xmlns=""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xmlns=""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6" name="Rectangle 345">
                <a:extLst>
                  <a:ext uri="{FF2B5EF4-FFF2-40B4-BE49-F238E27FC236}">
                    <a16:creationId xmlns:a16="http://schemas.microsoft.com/office/drawing/2014/main" xmlns=""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7" name="Rectangle 346">
                <a:extLst>
                  <a:ext uri="{FF2B5EF4-FFF2-40B4-BE49-F238E27FC236}">
                    <a16:creationId xmlns:a16="http://schemas.microsoft.com/office/drawing/2014/main" xmlns=""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8" name="Rectangle 347">
                <a:extLst>
                  <a:ext uri="{FF2B5EF4-FFF2-40B4-BE49-F238E27FC236}">
                    <a16:creationId xmlns:a16="http://schemas.microsoft.com/office/drawing/2014/main" xmlns=""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9" name="Rectangle 348">
                <a:extLst>
                  <a:ext uri="{FF2B5EF4-FFF2-40B4-BE49-F238E27FC236}">
                    <a16:creationId xmlns:a16="http://schemas.microsoft.com/office/drawing/2014/main" xmlns=""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0" name="Rectangle 349">
                <a:extLst>
                  <a:ext uri="{FF2B5EF4-FFF2-40B4-BE49-F238E27FC236}">
                    <a16:creationId xmlns:a16="http://schemas.microsoft.com/office/drawing/2014/main" xmlns=""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1" name="Rectangle 350">
                <a:extLst>
                  <a:ext uri="{FF2B5EF4-FFF2-40B4-BE49-F238E27FC236}">
                    <a16:creationId xmlns:a16="http://schemas.microsoft.com/office/drawing/2014/main" xmlns=""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2" name="Rectangle 351">
                <a:extLst>
                  <a:ext uri="{FF2B5EF4-FFF2-40B4-BE49-F238E27FC236}">
                    <a16:creationId xmlns:a16="http://schemas.microsoft.com/office/drawing/2014/main" xmlns=""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3" name="Rectangle 352">
                <a:extLst>
                  <a:ext uri="{FF2B5EF4-FFF2-40B4-BE49-F238E27FC236}">
                    <a16:creationId xmlns:a16="http://schemas.microsoft.com/office/drawing/2014/main" xmlns=""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4" name="Rectangle 353">
                <a:extLst>
                  <a:ext uri="{FF2B5EF4-FFF2-40B4-BE49-F238E27FC236}">
                    <a16:creationId xmlns:a16="http://schemas.microsoft.com/office/drawing/2014/main" xmlns=""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5" name="Rectangle 354">
                <a:extLst>
                  <a:ext uri="{FF2B5EF4-FFF2-40B4-BE49-F238E27FC236}">
                    <a16:creationId xmlns:a16="http://schemas.microsoft.com/office/drawing/2014/main" xmlns=""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6" name="Rectangle 355">
                <a:extLst>
                  <a:ext uri="{FF2B5EF4-FFF2-40B4-BE49-F238E27FC236}">
                    <a16:creationId xmlns:a16="http://schemas.microsoft.com/office/drawing/2014/main" xmlns=""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3" name="Oval 342">
              <a:extLst>
                <a:ext uri="{FF2B5EF4-FFF2-40B4-BE49-F238E27FC236}">
                  <a16:creationId xmlns:a16="http://schemas.microsoft.com/office/drawing/2014/main" xmlns=""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4" name="TextBox 343">
              <a:extLst>
                <a:ext uri="{FF2B5EF4-FFF2-40B4-BE49-F238E27FC236}">
                  <a16:creationId xmlns:a16="http://schemas.microsoft.com/office/drawing/2014/main" xmlns="" id="{B4F7353B-6266-4868-925B-8E121A8804C3}"/>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xmlns="" id="{0FA32324-FD6D-4CE6-8F29-104E41A1761A}"/>
              </a:ext>
            </a:extLst>
          </p:cNvPr>
          <p:cNvGrpSpPr/>
          <p:nvPr/>
        </p:nvGrpSpPr>
        <p:grpSpPr>
          <a:xfrm>
            <a:off x="168937" y="66461"/>
            <a:ext cx="2373429" cy="2373429"/>
            <a:chOff x="3419475" y="752475"/>
            <a:chExt cx="5353050" cy="5353050"/>
          </a:xfrm>
        </p:grpSpPr>
        <p:sp>
          <p:nvSpPr>
            <p:cNvPr id="358" name="Freeform: Shape 357">
              <a:extLst>
                <a:ext uri="{FF2B5EF4-FFF2-40B4-BE49-F238E27FC236}">
                  <a16:creationId xmlns:a16="http://schemas.microsoft.com/office/drawing/2014/main" xmlns=""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59" name="Group 358">
              <a:extLst>
                <a:ext uri="{FF2B5EF4-FFF2-40B4-BE49-F238E27FC236}">
                  <a16:creationId xmlns:a16="http://schemas.microsoft.com/office/drawing/2014/main" xmlns=""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xmlns=""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3" name="Rectangle 362">
                <a:extLst>
                  <a:ext uri="{FF2B5EF4-FFF2-40B4-BE49-F238E27FC236}">
                    <a16:creationId xmlns:a16="http://schemas.microsoft.com/office/drawing/2014/main" xmlns=""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4" name="Rectangle 363">
                <a:extLst>
                  <a:ext uri="{FF2B5EF4-FFF2-40B4-BE49-F238E27FC236}">
                    <a16:creationId xmlns:a16="http://schemas.microsoft.com/office/drawing/2014/main" xmlns=""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5" name="Rectangle 364">
                <a:extLst>
                  <a:ext uri="{FF2B5EF4-FFF2-40B4-BE49-F238E27FC236}">
                    <a16:creationId xmlns:a16="http://schemas.microsoft.com/office/drawing/2014/main" xmlns=""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6" name="Rectangle 365">
                <a:extLst>
                  <a:ext uri="{FF2B5EF4-FFF2-40B4-BE49-F238E27FC236}">
                    <a16:creationId xmlns:a16="http://schemas.microsoft.com/office/drawing/2014/main" xmlns=""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7" name="Rectangle 366">
                <a:extLst>
                  <a:ext uri="{FF2B5EF4-FFF2-40B4-BE49-F238E27FC236}">
                    <a16:creationId xmlns:a16="http://schemas.microsoft.com/office/drawing/2014/main" xmlns=""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8" name="Rectangle 367">
                <a:extLst>
                  <a:ext uri="{FF2B5EF4-FFF2-40B4-BE49-F238E27FC236}">
                    <a16:creationId xmlns:a16="http://schemas.microsoft.com/office/drawing/2014/main" xmlns=""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9" name="Rectangle 368">
                <a:extLst>
                  <a:ext uri="{FF2B5EF4-FFF2-40B4-BE49-F238E27FC236}">
                    <a16:creationId xmlns:a16="http://schemas.microsoft.com/office/drawing/2014/main" xmlns=""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0" name="Rectangle 369">
                <a:extLst>
                  <a:ext uri="{FF2B5EF4-FFF2-40B4-BE49-F238E27FC236}">
                    <a16:creationId xmlns:a16="http://schemas.microsoft.com/office/drawing/2014/main" xmlns=""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1" name="Rectangle 370">
                <a:extLst>
                  <a:ext uri="{FF2B5EF4-FFF2-40B4-BE49-F238E27FC236}">
                    <a16:creationId xmlns:a16="http://schemas.microsoft.com/office/drawing/2014/main" xmlns=""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2" name="Rectangle 371">
                <a:extLst>
                  <a:ext uri="{FF2B5EF4-FFF2-40B4-BE49-F238E27FC236}">
                    <a16:creationId xmlns:a16="http://schemas.microsoft.com/office/drawing/2014/main" xmlns=""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3" name="Rectangle 372">
                <a:extLst>
                  <a:ext uri="{FF2B5EF4-FFF2-40B4-BE49-F238E27FC236}">
                    <a16:creationId xmlns:a16="http://schemas.microsoft.com/office/drawing/2014/main" xmlns=""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0" name="Oval 359">
              <a:extLst>
                <a:ext uri="{FF2B5EF4-FFF2-40B4-BE49-F238E27FC236}">
                  <a16:creationId xmlns:a16="http://schemas.microsoft.com/office/drawing/2014/main" xmlns=""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1" name="TextBox 360">
              <a:extLst>
                <a:ext uri="{FF2B5EF4-FFF2-40B4-BE49-F238E27FC236}">
                  <a16:creationId xmlns:a16="http://schemas.microsoft.com/office/drawing/2014/main" xmlns="" id="{D55E4E1F-D45A-4548-84CF-7D28AA85ABA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xmlns="" id="{7A000762-2804-456F-B884-6BB233240543}"/>
              </a:ext>
            </a:extLst>
          </p:cNvPr>
          <p:cNvGrpSpPr/>
          <p:nvPr/>
        </p:nvGrpSpPr>
        <p:grpSpPr>
          <a:xfrm>
            <a:off x="168937" y="66461"/>
            <a:ext cx="2373429" cy="2373429"/>
            <a:chOff x="3419475" y="752475"/>
            <a:chExt cx="5353050" cy="5353050"/>
          </a:xfrm>
        </p:grpSpPr>
        <p:sp>
          <p:nvSpPr>
            <p:cNvPr id="375" name="Freeform: Shape 374">
              <a:extLst>
                <a:ext uri="{FF2B5EF4-FFF2-40B4-BE49-F238E27FC236}">
                  <a16:creationId xmlns:a16="http://schemas.microsoft.com/office/drawing/2014/main" xmlns=""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6" name="Group 375">
              <a:extLst>
                <a:ext uri="{FF2B5EF4-FFF2-40B4-BE49-F238E27FC236}">
                  <a16:creationId xmlns:a16="http://schemas.microsoft.com/office/drawing/2014/main" xmlns=""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xmlns=""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0" name="Rectangle 379">
                <a:extLst>
                  <a:ext uri="{FF2B5EF4-FFF2-40B4-BE49-F238E27FC236}">
                    <a16:creationId xmlns:a16="http://schemas.microsoft.com/office/drawing/2014/main" xmlns=""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1" name="Rectangle 380">
                <a:extLst>
                  <a:ext uri="{FF2B5EF4-FFF2-40B4-BE49-F238E27FC236}">
                    <a16:creationId xmlns:a16="http://schemas.microsoft.com/office/drawing/2014/main" xmlns=""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2" name="Rectangle 381">
                <a:extLst>
                  <a:ext uri="{FF2B5EF4-FFF2-40B4-BE49-F238E27FC236}">
                    <a16:creationId xmlns:a16="http://schemas.microsoft.com/office/drawing/2014/main" xmlns=""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3" name="Rectangle 382">
                <a:extLst>
                  <a:ext uri="{FF2B5EF4-FFF2-40B4-BE49-F238E27FC236}">
                    <a16:creationId xmlns:a16="http://schemas.microsoft.com/office/drawing/2014/main" xmlns=""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4" name="Rectangle 383">
                <a:extLst>
                  <a:ext uri="{FF2B5EF4-FFF2-40B4-BE49-F238E27FC236}">
                    <a16:creationId xmlns:a16="http://schemas.microsoft.com/office/drawing/2014/main" xmlns=""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5" name="Rectangle 384">
                <a:extLst>
                  <a:ext uri="{FF2B5EF4-FFF2-40B4-BE49-F238E27FC236}">
                    <a16:creationId xmlns:a16="http://schemas.microsoft.com/office/drawing/2014/main" xmlns=""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6" name="Rectangle 385">
                <a:extLst>
                  <a:ext uri="{FF2B5EF4-FFF2-40B4-BE49-F238E27FC236}">
                    <a16:creationId xmlns:a16="http://schemas.microsoft.com/office/drawing/2014/main" xmlns=""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7" name="Rectangle 386">
                <a:extLst>
                  <a:ext uri="{FF2B5EF4-FFF2-40B4-BE49-F238E27FC236}">
                    <a16:creationId xmlns:a16="http://schemas.microsoft.com/office/drawing/2014/main" xmlns=""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8" name="Rectangle 387">
                <a:extLst>
                  <a:ext uri="{FF2B5EF4-FFF2-40B4-BE49-F238E27FC236}">
                    <a16:creationId xmlns:a16="http://schemas.microsoft.com/office/drawing/2014/main" xmlns=""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9" name="Rectangle 388">
                <a:extLst>
                  <a:ext uri="{FF2B5EF4-FFF2-40B4-BE49-F238E27FC236}">
                    <a16:creationId xmlns:a16="http://schemas.microsoft.com/office/drawing/2014/main" xmlns=""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0" name="Rectangle 389">
                <a:extLst>
                  <a:ext uri="{FF2B5EF4-FFF2-40B4-BE49-F238E27FC236}">
                    <a16:creationId xmlns:a16="http://schemas.microsoft.com/office/drawing/2014/main" xmlns=""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7" name="Oval 376">
              <a:extLst>
                <a:ext uri="{FF2B5EF4-FFF2-40B4-BE49-F238E27FC236}">
                  <a16:creationId xmlns:a16="http://schemas.microsoft.com/office/drawing/2014/main" xmlns=""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8" name="TextBox 377">
              <a:extLst>
                <a:ext uri="{FF2B5EF4-FFF2-40B4-BE49-F238E27FC236}">
                  <a16:creationId xmlns:a16="http://schemas.microsoft.com/office/drawing/2014/main" xmlns="" id="{1CAD50B5-23A3-4B34-A835-ACC8AE4B9D8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xmlns="" id="{EE12EACC-CB07-4205-9F8B-A3DE249C5629}"/>
              </a:ext>
            </a:extLst>
          </p:cNvPr>
          <p:cNvGrpSpPr/>
          <p:nvPr/>
        </p:nvGrpSpPr>
        <p:grpSpPr>
          <a:xfrm>
            <a:off x="142711" y="90072"/>
            <a:ext cx="2373429" cy="2373429"/>
            <a:chOff x="3419475" y="752475"/>
            <a:chExt cx="5353050" cy="5353050"/>
          </a:xfrm>
        </p:grpSpPr>
        <p:sp>
          <p:nvSpPr>
            <p:cNvPr id="392" name="Freeform: Shape 391">
              <a:extLst>
                <a:ext uri="{FF2B5EF4-FFF2-40B4-BE49-F238E27FC236}">
                  <a16:creationId xmlns:a16="http://schemas.microsoft.com/office/drawing/2014/main" xmlns=""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3" name="Group 392">
              <a:extLst>
                <a:ext uri="{FF2B5EF4-FFF2-40B4-BE49-F238E27FC236}">
                  <a16:creationId xmlns:a16="http://schemas.microsoft.com/office/drawing/2014/main" xmlns=""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xmlns=""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7" name="Rectangle 396">
                <a:extLst>
                  <a:ext uri="{FF2B5EF4-FFF2-40B4-BE49-F238E27FC236}">
                    <a16:creationId xmlns:a16="http://schemas.microsoft.com/office/drawing/2014/main" xmlns=""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8" name="Rectangle 397">
                <a:extLst>
                  <a:ext uri="{FF2B5EF4-FFF2-40B4-BE49-F238E27FC236}">
                    <a16:creationId xmlns:a16="http://schemas.microsoft.com/office/drawing/2014/main" xmlns=""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9" name="Rectangle 398">
                <a:extLst>
                  <a:ext uri="{FF2B5EF4-FFF2-40B4-BE49-F238E27FC236}">
                    <a16:creationId xmlns:a16="http://schemas.microsoft.com/office/drawing/2014/main" xmlns=""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0" name="Rectangle 399">
                <a:extLst>
                  <a:ext uri="{FF2B5EF4-FFF2-40B4-BE49-F238E27FC236}">
                    <a16:creationId xmlns:a16="http://schemas.microsoft.com/office/drawing/2014/main" xmlns=""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1" name="Rectangle 400">
                <a:extLst>
                  <a:ext uri="{FF2B5EF4-FFF2-40B4-BE49-F238E27FC236}">
                    <a16:creationId xmlns:a16="http://schemas.microsoft.com/office/drawing/2014/main" xmlns=""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2" name="Rectangle 401">
                <a:extLst>
                  <a:ext uri="{FF2B5EF4-FFF2-40B4-BE49-F238E27FC236}">
                    <a16:creationId xmlns:a16="http://schemas.microsoft.com/office/drawing/2014/main" xmlns=""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3" name="Rectangle 402">
                <a:extLst>
                  <a:ext uri="{FF2B5EF4-FFF2-40B4-BE49-F238E27FC236}">
                    <a16:creationId xmlns:a16="http://schemas.microsoft.com/office/drawing/2014/main" xmlns=""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4" name="Rectangle 403">
                <a:extLst>
                  <a:ext uri="{FF2B5EF4-FFF2-40B4-BE49-F238E27FC236}">
                    <a16:creationId xmlns:a16="http://schemas.microsoft.com/office/drawing/2014/main" xmlns=""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a:extLst>
                  <a:ext uri="{FF2B5EF4-FFF2-40B4-BE49-F238E27FC236}">
                    <a16:creationId xmlns:a16="http://schemas.microsoft.com/office/drawing/2014/main" xmlns=""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a:extLst>
                  <a:ext uri="{FF2B5EF4-FFF2-40B4-BE49-F238E27FC236}">
                    <a16:creationId xmlns:a16="http://schemas.microsoft.com/office/drawing/2014/main" xmlns=""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7" name="Rectangle 406">
                <a:extLst>
                  <a:ext uri="{FF2B5EF4-FFF2-40B4-BE49-F238E27FC236}">
                    <a16:creationId xmlns:a16="http://schemas.microsoft.com/office/drawing/2014/main" xmlns=""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4" name="Oval 393">
              <a:extLst>
                <a:ext uri="{FF2B5EF4-FFF2-40B4-BE49-F238E27FC236}">
                  <a16:creationId xmlns:a16="http://schemas.microsoft.com/office/drawing/2014/main" xmlns=""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5" name="TextBox 394">
              <a:extLst>
                <a:ext uri="{FF2B5EF4-FFF2-40B4-BE49-F238E27FC236}">
                  <a16:creationId xmlns:a16="http://schemas.microsoft.com/office/drawing/2014/main" xmlns="" id="{CDE4EE53-F38A-443E-BD7D-54013AE0589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xmlns=""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0216" y="1100675"/>
            <a:ext cx="812800" cy="812800"/>
          </a:xfrm>
          <a:prstGeom prst="rect">
            <a:avLst/>
          </a:prstGeom>
        </p:spPr>
      </p:pic>
      <p:sp>
        <p:nvSpPr>
          <p:cNvPr id="215" name="TextBox 214">
            <a:extLst>
              <a:ext uri="{FF2B5EF4-FFF2-40B4-BE49-F238E27FC236}">
                <a16:creationId xmlns:a16="http://schemas.microsoft.com/office/drawing/2014/main" xmlns="" id="{F6B8159E-AA18-4A5C-8512-05ECCE654A48}"/>
              </a:ext>
            </a:extLst>
          </p:cNvPr>
          <p:cNvSpPr txBox="1"/>
          <p:nvPr/>
        </p:nvSpPr>
        <p:spPr>
          <a:xfrm>
            <a:off x="9690331" y="8398940"/>
            <a:ext cx="4893733" cy="461665"/>
          </a:xfrm>
          <a:prstGeom prst="rect">
            <a:avLst/>
          </a:prstGeom>
          <a:noFill/>
        </p:spPr>
        <p:txBody>
          <a:bodyPr wrap="square" rtlCol="0">
            <a:spAutoFit/>
          </a:bodyPr>
          <a:lstStyle/>
          <a:p>
            <a:pPr algn="r"/>
            <a:r>
              <a:rPr lang="fr-FR" sz="2400" b="1">
                <a:solidFill>
                  <a:schemeClr val="bg1"/>
                </a:solidFill>
                <a:latin typeface="Times New Roman" panose="02020603050405020304" pitchFamily="18" charset="0"/>
                <a:cs typeface="Times New Roman" panose="02020603050405020304" pitchFamily="18" charset="0"/>
              </a:rPr>
              <a:t>nguyenngocduong.vn</a:t>
            </a:r>
          </a:p>
        </p:txBody>
      </p:sp>
      <p:grpSp>
        <p:nvGrpSpPr>
          <p:cNvPr id="217" name="Group 216">
            <a:extLst>
              <a:ext uri="{FF2B5EF4-FFF2-40B4-BE49-F238E27FC236}">
                <a16:creationId xmlns:a16="http://schemas.microsoft.com/office/drawing/2014/main" xmlns="" id="{E0F3EE04-A0E3-8915-EDD1-E9DA4E5A4972}"/>
              </a:ext>
            </a:extLst>
          </p:cNvPr>
          <p:cNvGrpSpPr/>
          <p:nvPr/>
        </p:nvGrpSpPr>
        <p:grpSpPr>
          <a:xfrm>
            <a:off x="967266" y="5223593"/>
            <a:ext cx="13616798" cy="1272162"/>
            <a:chOff x="333828" y="1584291"/>
            <a:chExt cx="11524343" cy="4847772"/>
          </a:xfrm>
        </p:grpSpPr>
        <p:pic>
          <p:nvPicPr>
            <p:cNvPr id="218" name="Picture 217">
              <a:extLst>
                <a:ext uri="{FF2B5EF4-FFF2-40B4-BE49-F238E27FC236}">
                  <a16:creationId xmlns:a16="http://schemas.microsoft.com/office/drawing/2014/main" xmlns="" id="{9417300F-4036-BE55-9F82-BF530FCEF5E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19" name="Picture 218">
              <a:extLst>
                <a:ext uri="{FF2B5EF4-FFF2-40B4-BE49-F238E27FC236}">
                  <a16:creationId xmlns:a16="http://schemas.microsoft.com/office/drawing/2014/main" xmlns="" id="{C90D8C06-D650-7FC2-1F40-8124F5BD4A9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220" name="TextBox 219">
            <a:extLst>
              <a:ext uri="{FF2B5EF4-FFF2-40B4-BE49-F238E27FC236}">
                <a16:creationId xmlns:a16="http://schemas.microsoft.com/office/drawing/2014/main" xmlns="" id="{CCD1DDFD-6988-7049-DE71-E7B14932DC9E}"/>
              </a:ext>
            </a:extLst>
          </p:cNvPr>
          <p:cNvSpPr txBox="1"/>
          <p:nvPr/>
        </p:nvSpPr>
        <p:spPr>
          <a:xfrm>
            <a:off x="2648221" y="5351681"/>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sọt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408" name="Group 407">
            <a:extLst>
              <a:ext uri="{FF2B5EF4-FFF2-40B4-BE49-F238E27FC236}">
                <a16:creationId xmlns:a16="http://schemas.microsoft.com/office/drawing/2014/main" xmlns="" id="{181EDC68-4D4C-CA8B-46BA-0E6F51843B4A}"/>
              </a:ext>
            </a:extLst>
          </p:cNvPr>
          <p:cNvGrpSpPr/>
          <p:nvPr/>
        </p:nvGrpSpPr>
        <p:grpSpPr>
          <a:xfrm>
            <a:off x="967266" y="6594634"/>
            <a:ext cx="13616798" cy="1272162"/>
            <a:chOff x="333828" y="1584291"/>
            <a:chExt cx="11524343" cy="4847772"/>
          </a:xfrm>
        </p:grpSpPr>
        <p:pic>
          <p:nvPicPr>
            <p:cNvPr id="409" name="Picture 408">
              <a:extLst>
                <a:ext uri="{FF2B5EF4-FFF2-40B4-BE49-F238E27FC236}">
                  <a16:creationId xmlns:a16="http://schemas.microsoft.com/office/drawing/2014/main" xmlns="" id="{DF27CD31-C8A3-E76E-D58D-2008B33F52F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410" name="Picture 409">
              <a:extLst>
                <a:ext uri="{FF2B5EF4-FFF2-40B4-BE49-F238E27FC236}">
                  <a16:creationId xmlns:a16="http://schemas.microsoft.com/office/drawing/2014/main" xmlns="" id="{8A71DB92-5F68-F071-FFF1-7926F3FE42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411" name="TextBox 410">
            <a:extLst>
              <a:ext uri="{FF2B5EF4-FFF2-40B4-BE49-F238E27FC236}">
                <a16:creationId xmlns:a16="http://schemas.microsoft.com/office/drawing/2014/main" xmlns="" id="{63141B9F-FE5D-705B-8C55-54B3CBDB654F}"/>
              </a:ext>
            </a:extLst>
          </p:cNvPr>
          <p:cNvSpPr txBox="1"/>
          <p:nvPr/>
        </p:nvSpPr>
        <p:spPr>
          <a:xfrm>
            <a:off x="2666661" y="6666526"/>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riêng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đưa</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chỗ</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gom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2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wipe(left)">
                                      <p:cBhvr>
                                        <p:cTn id="21" dur="750"/>
                                        <p:tgtEl>
                                          <p:spTgt spid="2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336" fill="hold"/>
                                        <p:tgtEl>
                                          <p:spTgt spid="2"/>
                                        </p:tgtEl>
                                      </p:cBhvr>
                                    </p:cmd>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0"/>
                                          </p:stCondLst>
                                        </p:cTn>
                                        <p:tgtEl>
                                          <p:spTgt spid="238"/>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25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272"/>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289"/>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306"/>
                                        </p:tgtEl>
                                        <p:attrNameLst>
                                          <p:attrName>style.visibility</p:attrName>
                                        </p:attrNameLst>
                                      </p:cBhvr>
                                      <p:to>
                                        <p:strVal val="visible"/>
                                      </p:to>
                                    </p:set>
                                  </p:childTnLst>
                                </p:cTn>
                              </p:par>
                            </p:childTnLst>
                          </p:cTn>
                        </p:par>
                        <p:par>
                          <p:cTn id="45" fill="hold">
                            <p:stCondLst>
                              <p:cond delay="5000"/>
                            </p:stCondLst>
                            <p:childTnLst>
                              <p:par>
                                <p:cTn id="46" presetID="1" presetClass="entr" presetSubtype="0" fill="hold" nodeType="afterEffect">
                                  <p:stCondLst>
                                    <p:cond delay="1000"/>
                                  </p:stCondLst>
                                  <p:childTnLst>
                                    <p:set>
                                      <p:cBhvr>
                                        <p:cTn id="47" dur="1" fill="hold">
                                          <p:stCondLst>
                                            <p:cond delay="0"/>
                                          </p:stCondLst>
                                        </p:cTn>
                                        <p:tgtEl>
                                          <p:spTgt spid="323"/>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nodeType="afterEffect">
                                  <p:stCondLst>
                                    <p:cond delay="1000"/>
                                  </p:stCondLst>
                                  <p:childTnLst>
                                    <p:set>
                                      <p:cBhvr>
                                        <p:cTn id="50" dur="1" fill="hold">
                                          <p:stCondLst>
                                            <p:cond delay="0"/>
                                          </p:stCondLst>
                                        </p:cTn>
                                        <p:tgtEl>
                                          <p:spTgt spid="340"/>
                                        </p:tgtEl>
                                        <p:attrNameLst>
                                          <p:attrName>style.visibility</p:attrName>
                                        </p:attrNameLst>
                                      </p:cBhvr>
                                      <p:to>
                                        <p:strVal val="visible"/>
                                      </p:to>
                                    </p:set>
                                  </p:childTnLst>
                                </p:cTn>
                              </p:par>
                            </p:childTnLst>
                          </p:cTn>
                        </p:par>
                        <p:par>
                          <p:cTn id="51" fill="hold">
                            <p:stCondLst>
                              <p:cond delay="7000"/>
                            </p:stCondLst>
                            <p:childTnLst>
                              <p:par>
                                <p:cTn id="52" presetID="1" presetClass="entr" presetSubtype="0" fill="hold" nodeType="afterEffect">
                                  <p:stCondLst>
                                    <p:cond delay="1000"/>
                                  </p:stCondLst>
                                  <p:childTnLst>
                                    <p:set>
                                      <p:cBhvr>
                                        <p:cTn id="53" dur="1" fill="hold">
                                          <p:stCondLst>
                                            <p:cond delay="0"/>
                                          </p:stCondLst>
                                        </p:cTn>
                                        <p:tgtEl>
                                          <p:spTgt spid="357"/>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nodeType="afterEffect">
                                  <p:stCondLst>
                                    <p:cond delay="1000"/>
                                  </p:stCondLst>
                                  <p:childTnLst>
                                    <p:set>
                                      <p:cBhvr>
                                        <p:cTn id="56" dur="1" fill="hold">
                                          <p:stCondLst>
                                            <p:cond delay="0"/>
                                          </p:stCondLst>
                                        </p:cTn>
                                        <p:tgtEl>
                                          <p:spTgt spid="374"/>
                                        </p:tgtEl>
                                        <p:attrNameLst>
                                          <p:attrName>style.visibility</p:attrName>
                                        </p:attrNameLst>
                                      </p:cBhvr>
                                      <p:to>
                                        <p:strVal val="visible"/>
                                      </p:to>
                                    </p:set>
                                  </p:childTnLst>
                                </p:cTn>
                              </p:par>
                            </p:childTnLst>
                          </p:cTn>
                        </p:par>
                        <p:par>
                          <p:cTn id="57" fill="hold">
                            <p:stCondLst>
                              <p:cond delay="9000"/>
                            </p:stCondLst>
                            <p:childTnLst>
                              <p:par>
                                <p:cTn id="58" presetID="1" presetClass="entr" presetSubtype="0" fill="hold" nodeType="afterEffect">
                                  <p:stCondLst>
                                    <p:cond delay="1000"/>
                                  </p:stCondLst>
                                  <p:childTnLst>
                                    <p:set>
                                      <p:cBhvr>
                                        <p:cTn id="59" dur="1" fill="hold">
                                          <p:stCondLst>
                                            <p:cond delay="0"/>
                                          </p:stCondLst>
                                        </p:cTn>
                                        <p:tgtEl>
                                          <p:spTgt spid="39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6" presetClass="emph" presetSubtype="0" fill="hold" nodeType="clickEffect">
                                  <p:stCondLst>
                                    <p:cond delay="0"/>
                                  </p:stCondLst>
                                  <p:iterate type="lt">
                                    <p:tmPct val="4000"/>
                                  </p:iterate>
                                  <p:childTnLst>
                                    <p:set>
                                      <p:cBhvr override="childStyle">
                                        <p:cTn id="63" dur="500" fill="hold"/>
                                        <p:tgtEl>
                                          <p:spTgt spid="411">
                                            <p:txEl>
                                              <p:pRg st="0" end="0"/>
                                            </p:txEl>
                                          </p:spTgt>
                                        </p:tgtEl>
                                        <p:attrNameLst>
                                          <p:attrName>style.color</p:attrName>
                                        </p:attrNameLst>
                                      </p:cBhvr>
                                      <p:to>
                                        <p:clrVal>
                                          <a:srgbClr val="FFFF00"/>
                                        </p:clrVal>
                                      </p:to>
                                    </p:set>
                                    <p:set>
                                      <p:cBhvr>
                                        <p:cTn id="64" dur="500" fill="hold"/>
                                        <p:tgtEl>
                                          <p:spTgt spid="411">
                                            <p:txEl>
                                              <p:pRg st="0" end="0"/>
                                            </p:txEl>
                                          </p:spTgt>
                                        </p:tgtEl>
                                        <p:attrNameLst>
                                          <p:attrName>fillcolor</p:attrName>
                                        </p:attrNameLst>
                                      </p:cBhvr>
                                      <p:to>
                                        <p:clrVal>
                                          <a:srgbClr val="FFFF00"/>
                                        </p:clrVal>
                                      </p:to>
                                    </p:set>
                                    <p:set>
                                      <p:cBhvr>
                                        <p:cTn id="65" dur="500" fill="hold"/>
                                        <p:tgtEl>
                                          <p:spTgt spid="411">
                                            <p:txEl>
                                              <p:pRg st="0" end="0"/>
                                            </p:txEl>
                                          </p:spTgt>
                                        </p:tgtEl>
                                        <p:attrNameLst>
                                          <p:attrName>fill.type</p:attrName>
                                        </p:attrNameLst>
                                      </p:cBhvr>
                                      <p:to>
                                        <p:strVal val="solid"/>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2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8610601"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Môi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trường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xanh</a:t>
            </a:r>
            <a:endParaRPr lang="en-US" sz="3800" b="1" dirty="0">
              <a:solidFill>
                <a:srgbClr val="FF0066"/>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9D0F2670-80ED-A8A1-2828-7627A3D996C7}"/>
              </a:ext>
            </a:extLst>
          </p:cNvPr>
          <p:cNvSpPr txBox="1"/>
          <p:nvPr/>
        </p:nvSpPr>
        <p:spPr>
          <a:xfrm>
            <a:off x="903128" y="2743200"/>
            <a:ext cx="14470380" cy="5016758"/>
          </a:xfrm>
          <a:prstGeom prst="rect">
            <a:avLst/>
          </a:prstGeom>
          <a:noFill/>
        </p:spPr>
        <p:txBody>
          <a:bodyPr wrap="square">
            <a:spAutoFit/>
          </a:bodyPr>
          <a:lstStyle/>
          <a:p>
            <a:pPr indent="571500" algn="just"/>
            <a:r>
              <a:rPr lang="vi-VN" sz="4000" b="0" i="0" dirty="0">
                <a:solidFill>
                  <a:srgbClr val="000000"/>
                </a:solidFill>
                <a:effectLst/>
                <a:latin typeface="Times New Roman" panose="02020603050405020304" pitchFamily="18" charset="0"/>
                <a:cs typeface="Times New Roman" panose="02020603050405020304" pitchFamily="18" charset="0"/>
              </a:rPr>
              <a:t>- Đối với những loại rác thải trong thùng rác thì có rất nhiều loại khác nhau nếu không qua xử lí mà vứt trực tiếp xuống sông sẽ gây hiện tượng ô nhiễm nước, chết cá,..</a:t>
            </a:r>
          </a:p>
          <a:p>
            <a:pPr indent="571500" algn="just"/>
            <a:r>
              <a:rPr lang="vi-VN" sz="4000" b="0" i="0" dirty="0">
                <a:solidFill>
                  <a:srgbClr val="000000"/>
                </a:solidFill>
                <a:effectLst/>
                <a:latin typeface="Times New Roman" panose="02020603050405020304" pitchFamily="18" charset="0"/>
                <a:cs typeface="Times New Roman" panose="02020603050405020304" pitchFamily="18" charset="0"/>
              </a:rPr>
              <a:t>- Dầu ăn, mỡ thừa nên được liên hệ để tái chế, nếu ta đổ trực tiếp xuống bồn rửa bát thì có thể gây ra tình trạng ứ đọng, tắc nghẽn đường ống, nước thải không thoát được…</a:t>
            </a:r>
          </a:p>
          <a:p>
            <a:pPr indent="571500" algn="just"/>
            <a:r>
              <a:rPr lang="vi-VN" sz="4000" b="0" i="0" dirty="0">
                <a:solidFill>
                  <a:srgbClr val="000000"/>
                </a:solidFill>
                <a:effectLst/>
                <a:latin typeface="Times New Roman" panose="02020603050405020304" pitchFamily="18" charset="0"/>
                <a:cs typeface="Times New Roman" panose="02020603050405020304" pitchFamily="18" charset="0"/>
              </a:rPr>
              <a:t>- Pin là loại rác thải điện tử nếu vứt xuống đất sẽ làm ô nhiễm nguồn đất làm đất nhiễm chì có thể gây ra bệnh ung thư ở con người.</a:t>
            </a:r>
          </a:p>
        </p:txBody>
      </p:sp>
      <p:sp>
        <p:nvSpPr>
          <p:cNvPr id="2" name="Text Box 14">
            <a:extLst>
              <a:ext uri="{FF2B5EF4-FFF2-40B4-BE49-F238E27FC236}">
                <a16:creationId xmlns:a16="http://schemas.microsoft.com/office/drawing/2014/main" xmlns="" id="{7DA9FE79-5729-E93C-5AAE-640939F5F248}"/>
              </a:ext>
            </a:extLst>
          </p:cNvPr>
          <p:cNvSpPr txBox="1">
            <a:spLocks noChangeArrowheads="1"/>
          </p:cNvSpPr>
          <p:nvPr/>
        </p:nvSpPr>
        <p:spPr bwMode="auto">
          <a:xfrm>
            <a:off x="1541894" y="175753"/>
            <a:ext cx="13192849"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0070C0"/>
                </a:solidFill>
                <a:latin typeface="Times New Roman" pitchFamily="18" charset="0"/>
                <a:cs typeface="Times New Roman" pitchFamily="18" charset="0"/>
              </a:rPr>
              <a:t>Hoạt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động</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trải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nghiệm</a:t>
            </a:r>
            <a:endParaRPr lang="en-US" sz="4000" b="1" dirty="0">
              <a:solidFill>
                <a:srgbClr val="0070C0"/>
              </a:solidFill>
              <a:latin typeface="Times New Roman" pitchFamily="18" charset="0"/>
              <a:cs typeface="Times New Roman" pitchFamily="18" charset="0"/>
            </a:endParaRPr>
          </a:p>
          <a:p>
            <a:pPr algn="ctr" eaLnBrk="1" hangingPunct="1">
              <a:spcBef>
                <a:spcPts val="1800"/>
              </a:spcBef>
              <a:defRPr/>
            </a:pPr>
            <a:r>
              <a:rPr lang="en-US" sz="4000" b="1" dirty="0">
                <a:solidFill>
                  <a:srgbClr val="0070C0"/>
                </a:solidFill>
                <a:latin typeface="Times New Roman" pitchFamily="18" charset="0"/>
                <a:cs typeface="Times New Roman" pitchFamily="18" charset="0"/>
              </a:rPr>
              <a:t>BÀI 31: MÔI TRƯỜNG XANH</a:t>
            </a:r>
          </a:p>
        </p:txBody>
      </p:sp>
    </p:spTree>
    <p:extLst>
      <p:ext uri="{BB962C8B-B14F-4D97-AF65-F5344CB8AC3E}">
        <p14:creationId xmlns:p14="http://schemas.microsoft.com/office/powerpoint/2010/main" val="1040117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D6616AC-FB39-E596-9C4C-ADE0BE1EEAF6}"/>
              </a:ext>
            </a:extLst>
          </p:cNvPr>
          <p:cNvPicPr>
            <a:picLocks noChangeAspect="1"/>
          </p:cNvPicPr>
          <p:nvPr/>
        </p:nvPicPr>
        <p:blipFill>
          <a:blip r:embed="rId2"/>
          <a:stretch>
            <a:fillRect/>
          </a:stretch>
        </p:blipFill>
        <p:spPr>
          <a:xfrm>
            <a:off x="275093" y="1905000"/>
            <a:ext cx="15726451" cy="6948488"/>
          </a:xfrm>
          <a:prstGeom prst="rect">
            <a:avLst/>
          </a:prstGeom>
        </p:spPr>
      </p:pic>
      <p:sp>
        <p:nvSpPr>
          <p:cNvPr id="6" name="Text Box 14">
            <a:extLst>
              <a:ext uri="{FF2B5EF4-FFF2-40B4-BE49-F238E27FC236}">
                <a16:creationId xmlns:a16="http://schemas.microsoft.com/office/drawing/2014/main" xmlns="" id="{742F8F95-443E-D609-398F-3C93F9D39692}"/>
              </a:ext>
            </a:extLst>
          </p:cNvPr>
          <p:cNvSpPr txBox="1">
            <a:spLocks noChangeArrowheads="1"/>
          </p:cNvSpPr>
          <p:nvPr/>
        </p:nvSpPr>
        <p:spPr bwMode="auto">
          <a:xfrm>
            <a:off x="1541893" y="97971"/>
            <a:ext cx="13192849"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0070C0"/>
                </a:solidFill>
                <a:latin typeface="Times New Roman" pitchFamily="18" charset="0"/>
                <a:cs typeface="Times New Roman" pitchFamily="18" charset="0"/>
              </a:rPr>
              <a:t>Hoạt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động</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trải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nghiệm</a:t>
            </a:r>
            <a:endParaRPr lang="en-US" sz="4000" b="1" dirty="0">
              <a:solidFill>
                <a:srgbClr val="0070C0"/>
              </a:solidFill>
              <a:latin typeface="Times New Roman" pitchFamily="18" charset="0"/>
              <a:cs typeface="Times New Roman" pitchFamily="18" charset="0"/>
            </a:endParaRPr>
          </a:p>
          <a:p>
            <a:pPr algn="ctr" eaLnBrk="1" hangingPunct="1">
              <a:spcBef>
                <a:spcPts val="1800"/>
              </a:spcBef>
              <a:defRPr/>
            </a:pPr>
            <a:r>
              <a:rPr lang="en-US" sz="4000" b="1" dirty="0">
                <a:solidFill>
                  <a:srgbClr val="0070C0"/>
                </a:solidFill>
                <a:latin typeface="Times New Roman" pitchFamily="18" charset="0"/>
                <a:cs typeface="Times New Roman" pitchFamily="18" charset="0"/>
              </a:rPr>
              <a:t>BÀI 31: MÔI TRƯỜNG XANH</a:t>
            </a:r>
          </a:p>
        </p:txBody>
      </p:sp>
    </p:spTree>
    <p:extLst>
      <p:ext uri="{BB962C8B-B14F-4D97-AF65-F5344CB8AC3E}">
        <p14:creationId xmlns:p14="http://schemas.microsoft.com/office/powerpoint/2010/main" val="33730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10315</TotalTime>
  <Words>434</Words>
  <Application>Microsoft Office PowerPoint</Application>
  <PresentationFormat>Custom</PresentationFormat>
  <Paragraphs>73</Paragraphs>
  <Slides>9</Slides>
  <Notes>0</Notes>
  <HiddenSlides>0</HiddenSlides>
  <MMClips>5</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 10</cp:lastModifiedBy>
  <cp:revision>1153</cp:revision>
  <dcterms:created xsi:type="dcterms:W3CDTF">2008-09-09T22:52:10Z</dcterms:created>
  <dcterms:modified xsi:type="dcterms:W3CDTF">2026-04-13T01:11:59Z</dcterms:modified>
</cp:coreProperties>
</file>