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3" r:id="rId3"/>
    <p:sldMasterId id="2147483735" r:id="rId4"/>
  </p:sldMasterIdLst>
  <p:notesMasterIdLst>
    <p:notesMasterId r:id="rId23"/>
  </p:notesMasterIdLst>
  <p:sldIdLst>
    <p:sldId id="572" r:id="rId5"/>
    <p:sldId id="322" r:id="rId6"/>
    <p:sldId id="286" r:id="rId7"/>
    <p:sldId id="257" r:id="rId8"/>
    <p:sldId id="262" r:id="rId9"/>
    <p:sldId id="271" r:id="rId10"/>
    <p:sldId id="263" r:id="rId11"/>
    <p:sldId id="265" r:id="rId12"/>
    <p:sldId id="272" r:id="rId13"/>
    <p:sldId id="267" r:id="rId14"/>
    <p:sldId id="284" r:id="rId15"/>
    <p:sldId id="266" r:id="rId16"/>
    <p:sldId id="264" r:id="rId17"/>
    <p:sldId id="287" r:id="rId18"/>
    <p:sldId id="318" r:id="rId19"/>
    <p:sldId id="320" r:id="rId20"/>
    <p:sldId id="292" r:id="rId21"/>
    <p:sldId id="2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44" autoAdjust="0"/>
  </p:normalViewPr>
  <p:slideViewPr>
    <p:cSldViewPr snapToGrid="0">
      <p:cViewPr varScale="1">
        <p:scale>
          <a:sx n="67" d="100"/>
          <a:sy n="67" d="100"/>
        </p:scale>
        <p:origin x="129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9BBF7-D601-406E-B207-AE521378A790}"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8582E-2281-4260-AA8B-1DE3A3C5DE42}" type="slidenum">
              <a:rPr lang="en-US" smtClean="0"/>
              <a:t>‹#›</a:t>
            </a:fld>
            <a:endParaRPr lang="en-US"/>
          </a:p>
        </p:txBody>
      </p:sp>
    </p:spTree>
    <p:extLst>
      <p:ext uri="{BB962C8B-B14F-4D97-AF65-F5344CB8AC3E}">
        <p14:creationId xmlns:p14="http://schemas.microsoft.com/office/powerpoint/2010/main" val="338415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567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046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Ngày mà chúng ta cảm thấy vui thường là ngày đẹp.</a:t>
            </a:r>
            <a:r>
              <a:rPr lang="en-US" b="0" i="1"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Bây giờ chúng cùng tìm hiểu bài đọc: Ngày như thế nào là đẹp? để xem ngày đẹp theo suy nghĩ của các nhân vật trong câu chuyện là ngày như thế nào, trong ngày ấy các nhân vật có vui hay không.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16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724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586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23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309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7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586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088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35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3" name="文本框 12">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02.</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99645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90786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23523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294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73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192577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439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374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9686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97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695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2699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57802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7572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4198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5017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69860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1612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39805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34287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87139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16393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4/15/2026</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0730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9888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3570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668934"/>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6437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50644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39458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7766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69361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4930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22412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14025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12797"/>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75749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04085"/>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749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64287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029850"/>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1976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0953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76706"/>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5007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010348"/>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77803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15094"/>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66282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971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32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2026/4/15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604622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80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82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669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heme" Target="../theme/theme4.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4.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3.jpeg"/><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2662763-C983-372E-384E-964B5ACF007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1072763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2026/4/15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grpSp>
        <p:nvGrpSpPr>
          <p:cNvPr id="7" name="组合 9">
            <a:extLst>
              <a:ext uri="{FF2B5EF4-FFF2-40B4-BE49-F238E27FC236}">
                <a16:creationId xmlns:a16="http://schemas.microsoft.com/office/drawing/2014/main" id="{47DA1507-93A7-2650-8AC9-04C630D3C593}"/>
              </a:ext>
            </a:extLst>
          </p:cNvPr>
          <p:cNvGrpSpPr/>
          <p:nvPr userDrawn="1"/>
        </p:nvGrpSpPr>
        <p:grpSpPr>
          <a:xfrm>
            <a:off x="0" y="-28721"/>
            <a:ext cx="12192000" cy="6886721"/>
            <a:chOff x="0" y="-28721"/>
            <a:chExt cx="12192000" cy="6886721"/>
          </a:xfrm>
        </p:grpSpPr>
        <p:pic>
          <p:nvPicPr>
            <p:cNvPr id="8" name="图片 1">
              <a:extLst>
                <a:ext uri="{FF2B5EF4-FFF2-40B4-BE49-F238E27FC236}">
                  <a16:creationId xmlns:a16="http://schemas.microsoft.com/office/drawing/2014/main" id="{B37F4BC1-2698-944B-48C4-79D53F4C65F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9" name="图片 2">
              <a:extLst>
                <a:ext uri="{FF2B5EF4-FFF2-40B4-BE49-F238E27FC236}">
                  <a16:creationId xmlns:a16="http://schemas.microsoft.com/office/drawing/2014/main" id="{7CE44C11-ED48-DD5A-1FFD-D81937A16E8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0" name="Rectangle: Rounded Corners 9">
            <a:extLst>
              <a:ext uri="{FF2B5EF4-FFF2-40B4-BE49-F238E27FC236}">
                <a16:creationId xmlns:a16="http://schemas.microsoft.com/office/drawing/2014/main" id="{6FFB2FB9-608B-8BE7-E7AA-28E78488738A}"/>
              </a:ext>
            </a:extLst>
          </p:cNvPr>
          <p:cNvSpPr/>
          <p:nvPr userDrawn="1"/>
        </p:nvSpPr>
        <p:spPr>
          <a:xfrm>
            <a:off x="231228" y="189186"/>
            <a:ext cx="11792606" cy="64638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round pink circle with white text and a black background&#10;&#10;AI-generated content may be incorrect.">
            <a:extLst>
              <a:ext uri="{FF2B5EF4-FFF2-40B4-BE49-F238E27FC236}">
                <a16:creationId xmlns:a16="http://schemas.microsoft.com/office/drawing/2014/main" id="{3F3FC698-254D-139F-63F8-5A400B06F41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4931442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8090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6" name="Picture 5" descr="A white circle with leaves and blue text&#10;&#10;Description automatically generated">
            <a:extLst>
              <a:ext uri="{FF2B5EF4-FFF2-40B4-BE49-F238E27FC236}">
                <a16:creationId xmlns:a16="http://schemas.microsoft.com/office/drawing/2014/main" id="{CE03EA0E-E49A-3265-C6CA-39BD7F62E1AC}"/>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5979485" y="9356651"/>
            <a:ext cx="1181100" cy="11811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2FF8A677-489D-9F78-E080-647F50DCF762}"/>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31225521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5.xml"/><Relationship Id="rId7" Type="http://schemas.openxmlformats.org/officeDocument/2006/relationships/notesSlide" Target="../notesSlides/notesSlide1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4.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3B929A-C710-4D22-A3D1-2468C39E3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71" y="1693605"/>
            <a:ext cx="5164395" cy="5164395"/>
          </a:xfrm>
          <a:prstGeom prst="rect">
            <a:avLst/>
          </a:prstGeom>
        </p:spPr>
      </p:pic>
      <p:sp>
        <p:nvSpPr>
          <p:cNvPr id="16" name="Rectangle 15">
            <a:extLst>
              <a:ext uri="{FF2B5EF4-FFF2-40B4-BE49-F238E27FC236}">
                <a16:creationId xmlns:a16="http://schemas.microsoft.com/office/drawing/2014/main" id="{F3D3C3DE-46A8-4445-910C-FBD27445EE6F}"/>
              </a:ext>
            </a:extLst>
          </p:cNvPr>
          <p:cNvSpPr/>
          <p:nvPr/>
        </p:nvSpPr>
        <p:spPr>
          <a:xfrm>
            <a:off x="2729857" y="1013171"/>
            <a:ext cx="3366143" cy="584775"/>
          </a:xfrm>
          <a:prstGeom prst="rect">
            <a:avLst/>
          </a:prstGeom>
        </p:spPr>
        <p:txBody>
          <a:bodyPr wrap="square">
            <a:spAutoFit/>
          </a:bodyPr>
          <a:lstStyle/>
          <a:p>
            <a:pPr algn="ctr">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Giải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nghĩa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EDC0C02F-DCF7-4E5E-81EF-E5DD79AE2AC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67978" y="1013171"/>
            <a:ext cx="534980" cy="597187"/>
          </a:xfrm>
          <a:prstGeom prst="rect">
            <a:avLst/>
          </a:prstGeom>
        </p:spPr>
      </p:pic>
      <p:pic>
        <p:nvPicPr>
          <p:cNvPr id="18" name="PA_库_图片 6">
            <a:extLst>
              <a:ext uri="{FF2B5EF4-FFF2-40B4-BE49-F238E27FC236}">
                <a16:creationId xmlns:a16="http://schemas.microsoft.com/office/drawing/2014/main" id="{989CC103-E871-46F3-B7CC-C30C88E5B14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flipH="1">
            <a:off x="4610480" y="39313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9" name="TextBox 18">
            <a:extLst>
              <a:ext uri="{FF2B5EF4-FFF2-40B4-BE49-F238E27FC236}">
                <a16:creationId xmlns:a16="http://schemas.microsoft.com/office/drawing/2014/main" id="{F6C97229-67E0-460B-88CD-3F88ED47CC54}"/>
              </a:ext>
            </a:extLst>
          </p:cNvPr>
          <p:cNvSpPr txBox="1"/>
          <p:nvPr/>
        </p:nvSpPr>
        <p:spPr>
          <a:xfrm>
            <a:off x="6276340" y="1855165"/>
            <a:ext cx="4067175" cy="2123658"/>
          </a:xfrm>
          <a:prstGeom prst="rect">
            <a:avLst/>
          </a:prstGeom>
          <a:noFill/>
        </p:spPr>
        <p:txBody>
          <a:bodyPr wrap="square" rtlCol="0">
            <a:spAutoFit/>
          </a:bodyPr>
          <a:lstStyle/>
          <a:p>
            <a:pPr algn="ct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bài</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NGÀY NHƯ THẾ NÀO LÀ ĐẸP?</a:t>
            </a:r>
            <a:r>
              <a:rPr lang="en-US"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pt-BR"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từ nào em chưa hiểu nghĩa?</a:t>
            </a:r>
          </a:p>
        </p:txBody>
      </p:sp>
    </p:spTree>
    <p:extLst>
      <p:ext uri="{BB962C8B-B14F-4D97-AF65-F5344CB8AC3E}">
        <p14:creationId xmlns:p14="http://schemas.microsoft.com/office/powerpoint/2010/main" val="248992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2EFBE-0D88-420E-B252-6B569AF76D45}"/>
              </a:ext>
            </a:extLst>
          </p:cNvPr>
          <p:cNvSpPr txBox="1"/>
          <p:nvPr/>
        </p:nvSpPr>
        <p:spPr>
          <a:xfrm>
            <a:off x="426720" y="1180237"/>
            <a:ext cx="11887200" cy="1446550"/>
          </a:xfrm>
          <a:prstGeom prst="rect">
            <a:avLst/>
          </a:prstGeom>
          <a:noFill/>
        </p:spPr>
        <p:txBody>
          <a:bodyPr wrap="square">
            <a:spAutoFit/>
          </a:bodyPr>
          <a:lstStyle/>
          <a:p>
            <a:pPr algn="just"/>
            <a:r>
              <a:rPr lang="en-US" sz="44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Tanh </a:t>
            </a:r>
            <a:r>
              <a:rPr lang="en-US" sz="4400" b="0"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tách</a:t>
            </a:r>
            <a:r>
              <a:rPr lang="en-US" sz="44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từ</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mô</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phỏng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cứng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mảnh</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bật</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vào</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nhau</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liên</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tiếp</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nghe</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giòn</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thanh</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24607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04632-58F3-430B-B5BE-8496D32B827F}"/>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Luyện</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nhóm</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706DD0F0-4342-4EE7-8DCE-264B4390197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Yêu</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cầu</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Phân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công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theo</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đoạn</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Tất</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cả</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thành</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viên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đều</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Giải</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nghĩa</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từ</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cùng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nhau</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id="{4D0EA383-CD14-4A2A-93F1-39FA0C21028D}"/>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8" name="Picture 7">
            <a:extLst>
              <a:ext uri="{FF2B5EF4-FFF2-40B4-BE49-F238E27FC236}">
                <a16:creationId xmlns:a16="http://schemas.microsoft.com/office/drawing/2014/main" id="{0C454E40-DDCD-4B10-AEDF-69A3562D454C}"/>
              </a:ext>
            </a:extLst>
          </p:cNvPr>
          <p:cNvPicPr>
            <a:picLocks noChangeAspect="1"/>
          </p:cNvPicPr>
          <p:nvPr/>
        </p:nvPicPr>
        <p:blipFill rotWithShape="1">
          <a:blip r:embed="rId5"/>
          <a:srcRect l="16127" t="11921" r="14764" b="20863"/>
          <a:stretch/>
        </p:blipFill>
        <p:spPr>
          <a:xfrm>
            <a:off x="6199749" y="2138450"/>
            <a:ext cx="4476749" cy="2258786"/>
          </a:xfrm>
          <a:prstGeom prst="rect">
            <a:avLst/>
          </a:prstGeom>
        </p:spPr>
      </p:pic>
    </p:spTree>
    <p:extLst>
      <p:ext uri="{BB962C8B-B14F-4D97-AF65-F5344CB8AC3E}">
        <p14:creationId xmlns:p14="http://schemas.microsoft.com/office/powerpoint/2010/main" val="100600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B7B070-D02B-4E95-93E3-05F9CC68BA5B}"/>
              </a:ext>
            </a:extLst>
          </p:cNvPr>
          <p:cNvSpPr/>
          <p:nvPr/>
        </p:nvSpPr>
        <p:spPr>
          <a:xfrm>
            <a:off x="1058160" y="225978"/>
            <a:ext cx="3366143" cy="584775"/>
          </a:xfrm>
          <a:prstGeom prst="rect">
            <a:avLst/>
          </a:prstGeom>
        </p:spPr>
        <p:txBody>
          <a:bodyPr wrap="square">
            <a:spAutoFit/>
          </a:bodyPr>
          <a:lstStyle/>
          <a:p>
            <a:pPr algn="ctr">
              <a:defRPr/>
            </a:pP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200"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26AC130C-7412-412E-BB9F-0F4DE7C06D26}"/>
              </a:ext>
            </a:extLst>
          </p:cNvPr>
          <p:cNvPicPr>
            <a:picLocks noChangeAspect="1"/>
          </p:cNvPicPr>
          <p:nvPr/>
        </p:nvPicPr>
        <p:blipFill>
          <a:blip r:embed="rId8"/>
          <a:stretch>
            <a:fillRect/>
          </a:stretch>
        </p:blipFill>
        <p:spPr>
          <a:xfrm rot="16200000">
            <a:off x="997642" y="309827"/>
            <a:ext cx="511318" cy="511318"/>
          </a:xfrm>
          <a:prstGeom prst="rect">
            <a:avLst/>
          </a:prstGeom>
        </p:spPr>
      </p:pic>
      <p:grpSp>
        <p:nvGrpSpPr>
          <p:cNvPr id="17" name="PA_库_组合 5">
            <a:extLst>
              <a:ext uri="{FF2B5EF4-FFF2-40B4-BE49-F238E27FC236}">
                <a16:creationId xmlns:a16="http://schemas.microsoft.com/office/drawing/2014/main" id="{ABC3D3B9-D942-437A-A04C-76FD30EE20FA}"/>
              </a:ext>
            </a:extLst>
          </p:cNvPr>
          <p:cNvGrpSpPr/>
          <p:nvPr>
            <p:custDataLst>
              <p:tags r:id="rId1"/>
            </p:custDataLst>
          </p:nvPr>
        </p:nvGrpSpPr>
        <p:grpSpPr>
          <a:xfrm>
            <a:off x="630962" y="981270"/>
            <a:ext cx="587835" cy="716735"/>
            <a:chOff x="1836100" y="2332000"/>
            <a:chExt cx="1572829" cy="875054"/>
          </a:xfrm>
        </p:grpSpPr>
        <p:sp>
          <p:nvSpPr>
            <p:cNvPr id="18" name="任意多边形 10">
              <a:extLst>
                <a:ext uri="{FF2B5EF4-FFF2-40B4-BE49-F238E27FC236}">
                  <a16:creationId xmlns:a16="http://schemas.microsoft.com/office/drawing/2014/main" id="{F74417B1-C58B-4987-8959-E9C36722DA9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297A786C-EFF7-4B60-9185-64BDD91F0EB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F49E81CD-4E0E-4555-B1D2-4D6ED5EB359F}"/>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21" name="Rectangle 20">
            <a:extLst>
              <a:ext uri="{FF2B5EF4-FFF2-40B4-BE49-F238E27FC236}">
                <a16:creationId xmlns:a16="http://schemas.microsoft.com/office/drawing/2014/main" id="{EBCE871F-0264-4FD0-9F0E-6B164623B878}"/>
              </a:ext>
            </a:extLst>
          </p:cNvPr>
          <p:cNvSpPr/>
          <p:nvPr/>
        </p:nvSpPr>
        <p:spPr>
          <a:xfrm>
            <a:off x="1355253" y="1012558"/>
            <a:ext cx="9762841" cy="1077218"/>
          </a:xfrm>
          <a:prstGeom prst="rect">
            <a:avLst/>
          </a:prstGeom>
        </p:spPr>
        <p:txBody>
          <a:bodyPr wrap="square">
            <a:spAutoFit/>
          </a:bodyPr>
          <a:lstStyle/>
          <a:p>
            <a:pPr algn="just">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Trong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bài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các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nhân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vật</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tranh</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luận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với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nhau</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điều</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22" name="PA_库_组合 5">
            <a:extLst>
              <a:ext uri="{FF2B5EF4-FFF2-40B4-BE49-F238E27FC236}">
                <a16:creationId xmlns:a16="http://schemas.microsoft.com/office/drawing/2014/main" id="{242260B9-243C-4E41-8F72-7C41CA2401C7}"/>
              </a:ext>
            </a:extLst>
          </p:cNvPr>
          <p:cNvGrpSpPr/>
          <p:nvPr>
            <p:custDataLst>
              <p:tags r:id="rId2"/>
            </p:custDataLst>
          </p:nvPr>
        </p:nvGrpSpPr>
        <p:grpSpPr>
          <a:xfrm>
            <a:off x="604788" y="1919346"/>
            <a:ext cx="587835" cy="716735"/>
            <a:chOff x="1836100" y="2332000"/>
            <a:chExt cx="1572829" cy="875054"/>
          </a:xfrm>
        </p:grpSpPr>
        <p:sp>
          <p:nvSpPr>
            <p:cNvPr id="23" name="任意多边形 10">
              <a:extLst>
                <a:ext uri="{FF2B5EF4-FFF2-40B4-BE49-F238E27FC236}">
                  <a16:creationId xmlns:a16="http://schemas.microsoft.com/office/drawing/2014/main" id="{E6B9BE53-A5BE-4FD4-B878-3694B397EAE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24F66F58-EBC3-4447-90D4-F7C81297851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5FE81F32-6352-427E-973F-F755DAD465C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ECBA54D3-A48D-4F94-8FA5-87C9E99A928C}"/>
              </a:ext>
            </a:extLst>
          </p:cNvPr>
          <p:cNvSpPr/>
          <p:nvPr/>
        </p:nvSpPr>
        <p:spPr>
          <a:xfrm>
            <a:off x="1372576" y="2038982"/>
            <a:ext cx="10528996" cy="584775"/>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giun đất và châu chấu ngày như thế nào là đẹp?</a:t>
            </a:r>
          </a:p>
        </p:txBody>
      </p:sp>
      <p:grpSp>
        <p:nvGrpSpPr>
          <p:cNvPr id="28" name="PA_库_组合 5">
            <a:extLst>
              <a:ext uri="{FF2B5EF4-FFF2-40B4-BE49-F238E27FC236}">
                <a16:creationId xmlns:a16="http://schemas.microsoft.com/office/drawing/2014/main" id="{08D14C5F-7A79-408D-AE2F-00F5D762C88B}"/>
              </a:ext>
            </a:extLst>
          </p:cNvPr>
          <p:cNvGrpSpPr/>
          <p:nvPr>
            <p:custDataLst>
              <p:tags r:id="rId3"/>
            </p:custDataLst>
          </p:nvPr>
        </p:nvGrpSpPr>
        <p:grpSpPr>
          <a:xfrm>
            <a:off x="637627" y="2880799"/>
            <a:ext cx="587835" cy="716735"/>
            <a:chOff x="1836100" y="2332000"/>
            <a:chExt cx="1572829" cy="875054"/>
          </a:xfrm>
        </p:grpSpPr>
        <p:sp>
          <p:nvSpPr>
            <p:cNvPr id="29" name="任意多边形 10">
              <a:extLst>
                <a:ext uri="{FF2B5EF4-FFF2-40B4-BE49-F238E27FC236}">
                  <a16:creationId xmlns:a16="http://schemas.microsoft.com/office/drawing/2014/main" id="{C6BFEA5E-4463-4D18-AFE6-1E07373FEC8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0" name="任意多边形 11">
              <a:extLst>
                <a:ext uri="{FF2B5EF4-FFF2-40B4-BE49-F238E27FC236}">
                  <a16:creationId xmlns:a16="http://schemas.microsoft.com/office/drawing/2014/main" id="{E3F3EF00-1CCF-4232-B3E1-74DDD7735A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1" name="文本框 12">
              <a:extLst>
                <a:ext uri="{FF2B5EF4-FFF2-40B4-BE49-F238E27FC236}">
                  <a16:creationId xmlns:a16="http://schemas.microsoft.com/office/drawing/2014/main" id="{46A7C975-8E9E-405D-9D3F-0B10478E70E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32" name="Rectangle 31">
            <a:extLst>
              <a:ext uri="{FF2B5EF4-FFF2-40B4-BE49-F238E27FC236}">
                <a16:creationId xmlns:a16="http://schemas.microsoft.com/office/drawing/2014/main" id="{F8449C8A-F7EF-4C2E-B55D-6E670987B397}"/>
              </a:ext>
            </a:extLst>
          </p:cNvPr>
          <p:cNvSpPr/>
          <p:nvPr/>
        </p:nvSpPr>
        <p:spPr>
          <a:xfrm>
            <a:off x="1262029" y="2813399"/>
            <a:ext cx="8583011"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bác kiến phải chờ đến khi mặt trời lặn mới biết ngày như thế nào là đẹp?</a:t>
            </a:r>
          </a:p>
        </p:txBody>
      </p:sp>
      <p:grpSp>
        <p:nvGrpSpPr>
          <p:cNvPr id="33" name="PA_库_组合 5">
            <a:extLst>
              <a:ext uri="{FF2B5EF4-FFF2-40B4-BE49-F238E27FC236}">
                <a16:creationId xmlns:a16="http://schemas.microsoft.com/office/drawing/2014/main" id="{26F39AA5-8AC0-49C6-B7CE-57137618B0D7}"/>
              </a:ext>
            </a:extLst>
          </p:cNvPr>
          <p:cNvGrpSpPr/>
          <p:nvPr>
            <p:custDataLst>
              <p:tags r:id="rId4"/>
            </p:custDataLst>
          </p:nvPr>
        </p:nvGrpSpPr>
        <p:grpSpPr>
          <a:xfrm>
            <a:off x="594130" y="3955664"/>
            <a:ext cx="587835" cy="716735"/>
            <a:chOff x="1836100" y="2332000"/>
            <a:chExt cx="1572829" cy="875054"/>
          </a:xfrm>
        </p:grpSpPr>
        <p:sp>
          <p:nvSpPr>
            <p:cNvPr id="34" name="任意多边形 10">
              <a:extLst>
                <a:ext uri="{FF2B5EF4-FFF2-40B4-BE49-F238E27FC236}">
                  <a16:creationId xmlns:a16="http://schemas.microsoft.com/office/drawing/2014/main" id="{A9BF4A0C-709F-4BD5-9F24-32A36916D85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78DF0CD1-16BF-426C-8F15-0478EF4638A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EB570804-F09A-46F4-B5CD-37143807470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37" name="Rectangle 36">
            <a:extLst>
              <a:ext uri="{FF2B5EF4-FFF2-40B4-BE49-F238E27FC236}">
                <a16:creationId xmlns:a16="http://schemas.microsoft.com/office/drawing/2014/main" id="{3A73E7D0-5213-4D7E-8DA0-221DBD9304DF}"/>
              </a:ext>
            </a:extLst>
          </p:cNvPr>
          <p:cNvSpPr/>
          <p:nvPr/>
        </p:nvSpPr>
        <p:spPr>
          <a:xfrm>
            <a:off x="1218532" y="4031216"/>
            <a:ext cx="7951733"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Đóng vai một nhân vật trong bài để nói về ngày như thế n</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ào</a:t>
            </a: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là đẹp.</a:t>
            </a:r>
          </a:p>
        </p:txBody>
      </p:sp>
      <p:grpSp>
        <p:nvGrpSpPr>
          <p:cNvPr id="38" name="Group 37">
            <a:extLst>
              <a:ext uri="{FF2B5EF4-FFF2-40B4-BE49-F238E27FC236}">
                <a16:creationId xmlns:a16="http://schemas.microsoft.com/office/drawing/2014/main" id="{91318ADA-0145-48ED-B8E6-DE5734C8E533}"/>
              </a:ext>
            </a:extLst>
          </p:cNvPr>
          <p:cNvGrpSpPr/>
          <p:nvPr/>
        </p:nvGrpSpPr>
        <p:grpSpPr>
          <a:xfrm>
            <a:off x="9267352" y="2391841"/>
            <a:ext cx="3104143" cy="3127647"/>
            <a:chOff x="7656474" y="831396"/>
            <a:chExt cx="3689350" cy="3269584"/>
          </a:xfrm>
        </p:grpSpPr>
        <p:pic>
          <p:nvPicPr>
            <p:cNvPr id="39" name="图片 2" descr="2">
              <a:extLst>
                <a:ext uri="{FF2B5EF4-FFF2-40B4-BE49-F238E27FC236}">
                  <a16:creationId xmlns:a16="http://schemas.microsoft.com/office/drawing/2014/main" id="{AE6540E8-1CA8-4BF0-A0A1-8FC6C17B148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0" name="Rounded Rectangle 52">
              <a:extLst>
                <a:ext uri="{FF2B5EF4-FFF2-40B4-BE49-F238E27FC236}">
                  <a16:creationId xmlns:a16="http://schemas.microsoft.com/office/drawing/2014/main" id="{5C10FB9B-EBDD-47B9-A9D3-FEA93DFE140F}"/>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1" name="PA_库_组合 5">
            <a:extLst>
              <a:ext uri="{FF2B5EF4-FFF2-40B4-BE49-F238E27FC236}">
                <a16:creationId xmlns:a16="http://schemas.microsoft.com/office/drawing/2014/main" id="{C64A130D-EC4D-4B9A-A4AE-AC7F0A2D60DF}"/>
              </a:ext>
            </a:extLst>
          </p:cNvPr>
          <p:cNvGrpSpPr/>
          <p:nvPr>
            <p:custDataLst>
              <p:tags r:id="rId5"/>
            </p:custDataLst>
          </p:nvPr>
        </p:nvGrpSpPr>
        <p:grpSpPr>
          <a:xfrm>
            <a:off x="590665" y="5052555"/>
            <a:ext cx="587835" cy="716735"/>
            <a:chOff x="1836100" y="2332000"/>
            <a:chExt cx="1572829" cy="875054"/>
          </a:xfrm>
        </p:grpSpPr>
        <p:sp>
          <p:nvSpPr>
            <p:cNvPr id="42" name="任意多边形 10">
              <a:extLst>
                <a:ext uri="{FF2B5EF4-FFF2-40B4-BE49-F238E27FC236}">
                  <a16:creationId xmlns:a16="http://schemas.microsoft.com/office/drawing/2014/main" id="{50607E50-8583-496E-AC78-A89E4D9B4B2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3" name="任意多边形 11">
              <a:extLst>
                <a:ext uri="{FF2B5EF4-FFF2-40B4-BE49-F238E27FC236}">
                  <a16:creationId xmlns:a16="http://schemas.microsoft.com/office/drawing/2014/main" id="{6B35B78A-F63B-447A-B610-9487AF57B99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文本框 12">
              <a:extLst>
                <a:ext uri="{FF2B5EF4-FFF2-40B4-BE49-F238E27FC236}">
                  <a16:creationId xmlns:a16="http://schemas.microsoft.com/office/drawing/2014/main" id="{62DD8118-FE99-4C23-A00E-6F3C527F48A2}"/>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45" name="Rectangle 44">
            <a:extLst>
              <a:ext uri="{FF2B5EF4-FFF2-40B4-BE49-F238E27FC236}">
                <a16:creationId xmlns:a16="http://schemas.microsoft.com/office/drawing/2014/main" id="{F1C52634-5F6A-4A72-9B31-41160B7E508A}"/>
              </a:ext>
            </a:extLst>
          </p:cNvPr>
          <p:cNvSpPr/>
          <p:nvPr/>
        </p:nvSpPr>
        <p:spPr>
          <a:xfrm>
            <a:off x="1262029" y="5167423"/>
            <a:ext cx="7951733" cy="584775"/>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ngày đẹp là ngày như thế nào?</a:t>
            </a:r>
          </a:p>
        </p:txBody>
      </p:sp>
    </p:spTree>
    <p:extLst>
      <p:ext uri="{BB962C8B-B14F-4D97-AF65-F5344CB8AC3E}">
        <p14:creationId xmlns:p14="http://schemas.microsoft.com/office/powerpoint/2010/main" val="12203321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2" grpId="0"/>
      <p:bldP spid="37"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 action="ppaction://noaction"/>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sX0" fmla="*/ 0 w 10249713"/>
                <a:gd name="csY0" fmla="*/ 384203 h 1573250"/>
                <a:gd name="csX1" fmla="*/ 384203 w 10249713"/>
                <a:gd name="csY1" fmla="*/ 0 h 1573250"/>
                <a:gd name="csX2" fmla="*/ 9865510 w 10249713"/>
                <a:gd name="csY2" fmla="*/ 0 h 1573250"/>
                <a:gd name="csX3" fmla="*/ 10249713 w 10249713"/>
                <a:gd name="csY3" fmla="*/ 384203 h 1573250"/>
                <a:gd name="csX4" fmla="*/ 10249713 w 10249713"/>
                <a:gd name="csY4" fmla="*/ 1189047 h 1573250"/>
                <a:gd name="csX5" fmla="*/ 9865510 w 10249713"/>
                <a:gd name="csY5" fmla="*/ 1573250 h 1573250"/>
                <a:gd name="csX6" fmla="*/ 384203 w 10249713"/>
                <a:gd name="csY6" fmla="*/ 1573250 h 1573250"/>
                <a:gd name="csX7" fmla="*/ 0 w 10249713"/>
                <a:gd name="csY7" fmla="*/ 1189047 h 1573250"/>
                <a:gd name="csX8" fmla="*/ 0 w 10249713"/>
                <a:gd name="csY8" fmla="*/ 384203 h 1573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Đóng vai một nhân vật trong bài để nói về ngày như thế nào là đẹp.</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pic>
        <p:nvPicPr>
          <p:cNvPr id="4" name="Picture 3">
            <a:extLst>
              <a:ext uri="{FF2B5EF4-FFF2-40B4-BE49-F238E27FC236}">
                <a16:creationId xmlns:a16="http://schemas.microsoft.com/office/drawing/2014/main" id="{6D262824-431C-4077-4DCA-2B23757E5067}"/>
              </a:ext>
            </a:extLst>
          </p:cNvPr>
          <p:cNvPicPr>
            <a:picLocks noChangeAspect="1"/>
          </p:cNvPicPr>
          <p:nvPr/>
        </p:nvPicPr>
        <p:blipFill>
          <a:blip r:embed="rId5"/>
          <a:stretch>
            <a:fillRect/>
          </a:stretch>
        </p:blipFill>
        <p:spPr>
          <a:xfrm>
            <a:off x="1673875" y="2466861"/>
            <a:ext cx="8751995" cy="335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 action="ppaction://noaction"/>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sX0" fmla="*/ 0 w 10249713"/>
                <a:gd name="csY0" fmla="*/ 384203 h 1573250"/>
                <a:gd name="csX1" fmla="*/ 384203 w 10249713"/>
                <a:gd name="csY1" fmla="*/ 0 h 1573250"/>
                <a:gd name="csX2" fmla="*/ 9865510 w 10249713"/>
                <a:gd name="csY2" fmla="*/ 0 h 1573250"/>
                <a:gd name="csX3" fmla="*/ 10249713 w 10249713"/>
                <a:gd name="csY3" fmla="*/ 384203 h 1573250"/>
                <a:gd name="csX4" fmla="*/ 10249713 w 10249713"/>
                <a:gd name="csY4" fmla="*/ 1189047 h 1573250"/>
                <a:gd name="csX5" fmla="*/ 9865510 w 10249713"/>
                <a:gd name="csY5" fmla="*/ 1573250 h 1573250"/>
                <a:gd name="csX6" fmla="*/ 384203 w 10249713"/>
                <a:gd name="csY6" fmla="*/ 1573250 h 1573250"/>
                <a:gd name="csX7" fmla="*/ 0 w 10249713"/>
                <a:gd name="csY7" fmla="*/ 1189047 h 1573250"/>
                <a:gd name="csX8" fmla="*/ 0 w 10249713"/>
                <a:gd name="csY8" fmla="*/ 384203 h 1573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Theo em, ngày đẹp là ngày như thế nào?</a:t>
              </a: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3"/>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1029540" y="2859621"/>
            <a:ext cx="10505235" cy="1331379"/>
          </a:xfrm>
          <a:custGeom>
            <a:avLst/>
            <a:gdLst>
              <a:gd name="csX0" fmla="*/ 0 w 10505235"/>
              <a:gd name="csY0" fmla="*/ 221901 h 1331379"/>
              <a:gd name="csX1" fmla="*/ 221901 w 10505235"/>
              <a:gd name="csY1" fmla="*/ 0 h 1331379"/>
              <a:gd name="csX2" fmla="*/ 10283334 w 10505235"/>
              <a:gd name="csY2" fmla="*/ 0 h 1331379"/>
              <a:gd name="csX3" fmla="*/ 10505235 w 10505235"/>
              <a:gd name="csY3" fmla="*/ 221901 h 1331379"/>
              <a:gd name="csX4" fmla="*/ 10505235 w 10505235"/>
              <a:gd name="csY4" fmla="*/ 1109478 h 1331379"/>
              <a:gd name="csX5" fmla="*/ 10283334 w 10505235"/>
              <a:gd name="csY5" fmla="*/ 1331379 h 1331379"/>
              <a:gd name="csX6" fmla="*/ 221901 w 10505235"/>
              <a:gd name="csY6" fmla="*/ 1331379 h 1331379"/>
              <a:gd name="csX7" fmla="*/ 0 w 10505235"/>
              <a:gd name="csY7" fmla="*/ 1109478 h 1331379"/>
              <a:gd name="csX8" fmla="*/ 0 w 10505235"/>
              <a:gd name="csY8" fmla="*/ 221901 h 1331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05235" h="1331379" fill="none" extrusionOk="0">
                <a:moveTo>
                  <a:pt x="0" y="221901"/>
                </a:moveTo>
                <a:cubicBezTo>
                  <a:pt x="-17077" y="96586"/>
                  <a:pt x="103074" y="3047"/>
                  <a:pt x="221901" y="0"/>
                </a:cubicBezTo>
                <a:cubicBezTo>
                  <a:pt x="2874109" y="130954"/>
                  <a:pt x="8897997" y="43574"/>
                  <a:pt x="10283334" y="0"/>
                </a:cubicBezTo>
                <a:cubicBezTo>
                  <a:pt x="10410021" y="6367"/>
                  <a:pt x="10519965" y="117392"/>
                  <a:pt x="10505235" y="221901"/>
                </a:cubicBezTo>
                <a:cubicBezTo>
                  <a:pt x="10495298" y="644317"/>
                  <a:pt x="10584044" y="766988"/>
                  <a:pt x="10505235" y="1109478"/>
                </a:cubicBezTo>
                <a:cubicBezTo>
                  <a:pt x="10500039" y="1232884"/>
                  <a:pt x="10390022" y="1320432"/>
                  <a:pt x="10283334" y="1331379"/>
                </a:cubicBezTo>
                <a:cubicBezTo>
                  <a:pt x="6885295" y="1486576"/>
                  <a:pt x="4046175" y="1494399"/>
                  <a:pt x="221901" y="1331379"/>
                </a:cubicBezTo>
                <a:cubicBezTo>
                  <a:pt x="99799" y="1325276"/>
                  <a:pt x="-15695" y="1241196"/>
                  <a:pt x="0" y="1109478"/>
                </a:cubicBezTo>
                <a:cubicBezTo>
                  <a:pt x="-55880" y="895154"/>
                  <a:pt x="-62144" y="466998"/>
                  <a:pt x="0" y="221901"/>
                </a:cubicBezTo>
                <a:close/>
              </a:path>
              <a:path w="10505235" h="1331379" stroke="0" extrusionOk="0">
                <a:moveTo>
                  <a:pt x="0" y="221901"/>
                </a:moveTo>
                <a:cubicBezTo>
                  <a:pt x="-4965" y="96286"/>
                  <a:pt x="86919" y="4665"/>
                  <a:pt x="221901" y="0"/>
                </a:cubicBezTo>
                <a:cubicBezTo>
                  <a:pt x="3833431" y="132882"/>
                  <a:pt x="6579671" y="-84951"/>
                  <a:pt x="10283334" y="0"/>
                </a:cubicBezTo>
                <a:cubicBezTo>
                  <a:pt x="10402585" y="3224"/>
                  <a:pt x="10501152" y="121914"/>
                  <a:pt x="10505235" y="221901"/>
                </a:cubicBezTo>
                <a:cubicBezTo>
                  <a:pt x="10439719" y="600092"/>
                  <a:pt x="10577954" y="674951"/>
                  <a:pt x="10505235" y="1109478"/>
                </a:cubicBezTo>
                <a:cubicBezTo>
                  <a:pt x="10512786" y="1232927"/>
                  <a:pt x="10406717" y="1329671"/>
                  <a:pt x="10283334" y="1331379"/>
                </a:cubicBezTo>
                <a:cubicBezTo>
                  <a:pt x="6945273" y="1419018"/>
                  <a:pt x="2979180" y="1258700"/>
                  <a:pt x="221901" y="1331379"/>
                </a:cubicBezTo>
                <a:cubicBezTo>
                  <a:pt x="96921" y="1308231"/>
                  <a:pt x="-3740" y="1237228"/>
                  <a:pt x="0" y="1109478"/>
                </a:cubicBezTo>
                <a:cubicBezTo>
                  <a:pt x="-27855" y="666220"/>
                  <a:pt x="-47385" y="521897"/>
                  <a:pt x="0" y="221901"/>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00B0F0"/>
                </a:solidFill>
                <a:latin typeface="Calibri" panose="020F0502020204030204" pitchFamily="34" charset="0"/>
                <a:cs typeface="Calibri" panose="020F0502020204030204" pitchFamily="34" charset="0"/>
              </a:rPr>
              <a:t>Nói</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theo</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cảm</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nghĩ</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của</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bản</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thân</a:t>
            </a:r>
            <a:endParaRPr lang="vi-VN" sz="5400" b="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CFA00-0C0D-4E73-B506-AEE89B3CEBF0}"/>
              </a:ext>
            </a:extLst>
          </p:cNvPr>
          <p:cNvSpPr txBox="1"/>
          <p:nvPr/>
        </p:nvSpPr>
        <p:spPr>
          <a:xfrm>
            <a:off x="550843" y="1513840"/>
            <a:ext cx="8692309" cy="2988712"/>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lvl="0" algn="just">
              <a:lnSpc>
                <a:spcPct val="120000"/>
              </a:lnSpc>
              <a:spcBef>
                <a:spcPts val="1800"/>
              </a:spcBef>
              <a:spcAft>
                <a:spcPts val="600"/>
              </a:spcAft>
              <a:defRPr/>
            </a:pP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suy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khác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nhau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chấu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giun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đất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kiến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thế</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nào</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gửi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tới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mỗi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việc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tốt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18">
            <a:extLst>
              <a:ext uri="{FF2B5EF4-FFF2-40B4-BE49-F238E27FC236}">
                <a16:creationId xmlns:a16="http://schemas.microsoft.com/office/drawing/2014/main" id="{32AAEE23-7E0F-42E8-9538-44039449877C}"/>
              </a:ext>
            </a:extLst>
          </p:cNvPr>
          <p:cNvPicPr>
            <a:picLocks noChangeAspect="1"/>
          </p:cNvPicPr>
          <p:nvPr/>
        </p:nvPicPr>
        <p:blipFill rotWithShape="1">
          <a:blip r:embed="rId2" cstate="screen"/>
          <a:srcRect/>
          <a:stretch>
            <a:fillRect/>
          </a:stretch>
        </p:blipFill>
        <p:spPr>
          <a:xfrm>
            <a:off x="8927502" y="3095739"/>
            <a:ext cx="3121621" cy="4042441"/>
          </a:xfrm>
          <a:prstGeom prst="rect">
            <a:avLst/>
          </a:prstGeom>
        </p:spPr>
      </p:pic>
    </p:spTree>
    <p:extLst>
      <p:ext uri="{BB962C8B-B14F-4D97-AF65-F5344CB8AC3E}">
        <p14:creationId xmlns:p14="http://schemas.microsoft.com/office/powerpoint/2010/main" val="1929424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6186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Tree>
    <p:extLst>
      <p:ext uri="{BB962C8B-B14F-4D97-AF65-F5344CB8AC3E}">
        <p14:creationId xmlns:p14="http://schemas.microsoft.com/office/powerpoint/2010/main" val="1863363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48F000CD-A6C2-84F0-3DC2-C1CC561349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4642" y="0"/>
            <a:ext cx="1526987" cy="1526987"/>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765195" y="174696"/>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id="{68A7C7CF-A524-AE75-9F0A-19EFBD78AB08}"/>
              </a:ext>
            </a:extLst>
          </p:cNvPr>
          <p:cNvGrpSpPr/>
          <p:nvPr/>
        </p:nvGrpSpPr>
        <p:grpSpPr>
          <a:xfrm>
            <a:off x="-197704" y="888277"/>
            <a:ext cx="8851047" cy="4893398"/>
            <a:chOff x="3146" y="1970852"/>
            <a:chExt cx="9184676" cy="4259101"/>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sp>
            <p:nvSpPr>
              <p:cNvPr id="6" name="TextBox 5"/>
              <p:cNvSpPr txBox="1"/>
              <p:nvPr/>
            </p:nvSpPr>
            <p:spPr>
              <a:xfrm>
                <a:off x="5880517" y="1304186"/>
                <a:ext cx="4274959" cy="1089314"/>
              </a:xfrm>
              <a:prstGeom prst="rect">
                <a:avLst/>
              </a:prstGeom>
              <a:noFill/>
            </p:spPr>
            <p:txBody>
              <a:bodyPr wrap="square" rtlCol="0">
                <a:spAutoFit/>
                <a:scene3d>
                  <a:camera prst="orthographicFront"/>
                  <a:lightRig rig="threePt" dir="t"/>
                </a:scene3d>
                <a:sp3d extrusionH="57150">
                  <a:bevelT w="50800" h="38100" prst="riblet"/>
                </a:sp3d>
              </a:bodyPr>
              <a:lstStyle/>
              <a:p>
                <a:pPr marL="0" marR="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cs typeface="Arial-Rounded" panose="020B0500000000000000" pitchFamily="34" charset="0"/>
                  </a:rPr>
                  <a:t>Kể lại một ngày em cảm thấy rất vui</a:t>
                </a:r>
                <a:endParaRPr lang="en-US" sz="4800" b="1" dirty="0">
                  <a:effectLst/>
                  <a:latin typeface="Cambria" panose="02040503050406030204" pitchFamily="18" charset="0"/>
                  <a:ea typeface="Cambria" panose="02040503050406030204" pitchFamily="18" charset="0"/>
                  <a:cs typeface="Arial-Rounded" panose="020B0500000000000000" pitchFamily="34" charset="0"/>
                </a:endParaRPr>
              </a:p>
            </p:txBody>
          </p:sp>
        </p:grpSp>
        <p:pic>
          <p:nvPicPr>
            <p:cNvPr id="16" name="图片 4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857" y="2516157"/>
            <a:ext cx="3702143" cy="4080535"/>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Google Shape;487;p33">
            <a:extLst>
              <a:ext uri="{FF2B5EF4-FFF2-40B4-BE49-F238E27FC236}">
                <a16:creationId xmlns:a16="http://schemas.microsoft.com/office/drawing/2014/main" id="{CE6D37D9-554B-4CEC-A4CF-480CE345BDBC}"/>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761193" y="1491691"/>
            <a:ext cx="8805411" cy="1102636"/>
          </a:xfrm>
          <a:prstGeom prst="rect">
            <a:avLst/>
          </a:prstGeom>
        </p:spPr>
      </p:pic>
      <p:pic>
        <p:nvPicPr>
          <p:cNvPr id="8" name="Picture 7">
            <a:extLst>
              <a:ext uri="{FF2B5EF4-FFF2-40B4-BE49-F238E27FC236}">
                <a16:creationId xmlns:a16="http://schemas.microsoft.com/office/drawing/2014/main" id="{4BC32ECD-46BE-0E17-98AD-BDE5484CB8B9}"/>
              </a:ext>
            </a:extLst>
          </p:cNvPr>
          <p:cNvPicPr>
            <a:picLocks noChangeAspect="1"/>
          </p:cNvPicPr>
          <p:nvPr/>
        </p:nvPicPr>
        <p:blipFill>
          <a:blip r:embed="rId5"/>
          <a:stretch>
            <a:fillRect/>
          </a:stretch>
        </p:blipFill>
        <p:spPr>
          <a:xfrm>
            <a:off x="2091688" y="3576391"/>
            <a:ext cx="8827773" cy="1286367"/>
          </a:xfrm>
          <a:prstGeom prst="rect">
            <a:avLst/>
          </a:prstGeom>
        </p:spPr>
      </p:pic>
      <p:pic>
        <p:nvPicPr>
          <p:cNvPr id="9" name="Picture 8">
            <a:extLst>
              <a:ext uri="{FF2B5EF4-FFF2-40B4-BE49-F238E27FC236}">
                <a16:creationId xmlns:a16="http://schemas.microsoft.com/office/drawing/2014/main" id="{F1AFB58D-EBA0-6A5E-E2FA-63844615F3C0}"/>
              </a:ext>
            </a:extLst>
          </p:cNvPr>
          <p:cNvPicPr>
            <a:picLocks noChangeAspect="1"/>
          </p:cNvPicPr>
          <p:nvPr/>
        </p:nvPicPr>
        <p:blipFill>
          <a:blip r:embed="rId6"/>
          <a:stretch>
            <a:fillRect/>
          </a:stretch>
        </p:blipFill>
        <p:spPr>
          <a:xfrm>
            <a:off x="2124596" y="2076779"/>
            <a:ext cx="2478014" cy="1771321"/>
          </a:xfrm>
          <a:prstGeom prst="rect">
            <a:avLst/>
          </a:prstGeom>
        </p:spPr>
      </p:pic>
      <p:pic>
        <p:nvPicPr>
          <p:cNvPr id="10" name="图片 32">
            <a:extLst>
              <a:ext uri="{FF2B5EF4-FFF2-40B4-BE49-F238E27FC236}">
                <a16:creationId xmlns:a16="http://schemas.microsoft.com/office/drawing/2014/main" id="{8276C5DE-13BB-3E03-6195-73FEC26D70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8407" y="2581952"/>
            <a:ext cx="3539626" cy="4674300"/>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842B84C-00CB-41F4-A8D1-3B44ADCDC156}"/>
              </a:ext>
            </a:extLst>
          </p:cNvPr>
          <p:cNvSpPr txBox="1"/>
          <p:nvPr/>
        </p:nvSpPr>
        <p:spPr>
          <a:xfrm>
            <a:off x="284204" y="251302"/>
            <a:ext cx="11677137" cy="6524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endParaRPr kumimoji="0" lang="vi-VN" sz="2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274320" y="374869"/>
            <a:ext cx="1191768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endParaRPr kumimoji="0" lang="vi-VN" sz="2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
        <p:nvSpPr>
          <p:cNvPr id="4" name="Rectangle: Rounded Corners 3">
            <a:extLst>
              <a:ext uri="{FF2B5EF4-FFF2-40B4-BE49-F238E27FC236}">
                <a16:creationId xmlns:a16="http://schemas.microsoft.com/office/drawing/2014/main" id="{C84904CC-C633-481E-A5E8-8ACAF810C634}"/>
              </a:ext>
            </a:extLst>
          </p:cNvPr>
          <p:cNvSpPr/>
          <p:nvPr/>
        </p:nvSpPr>
        <p:spPr>
          <a:xfrm>
            <a:off x="0" y="0"/>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đoạn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A041E097-8B80-4E2F-BBE6-03E8B8730173}"/>
              </a:ext>
            </a:extLst>
          </p:cNvPr>
          <p:cNvGrpSpPr/>
          <p:nvPr/>
        </p:nvGrpSpPr>
        <p:grpSpPr>
          <a:xfrm>
            <a:off x="-121921" y="558653"/>
            <a:ext cx="791307" cy="584333"/>
            <a:chOff x="47097" y="972081"/>
            <a:chExt cx="851094" cy="584333"/>
          </a:xfrm>
        </p:grpSpPr>
        <p:pic>
          <p:nvPicPr>
            <p:cNvPr id="7" name="Picture 6">
              <a:extLst>
                <a:ext uri="{FF2B5EF4-FFF2-40B4-BE49-F238E27FC236}">
                  <a16:creationId xmlns:a16="http://schemas.microsoft.com/office/drawing/2014/main" id="{6D47252D-C41F-4D0F-B9FF-ADCCFF8C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8" name="TextBox 7">
              <a:extLst>
                <a:ext uri="{FF2B5EF4-FFF2-40B4-BE49-F238E27FC236}">
                  <a16:creationId xmlns:a16="http://schemas.microsoft.com/office/drawing/2014/main" id="{12F4A058-9F40-48D9-8582-9D6BBC296B02}"/>
                </a:ext>
              </a:extLst>
            </p:cNvPr>
            <p:cNvSpPr txBox="1"/>
            <p:nvPr/>
          </p:nvSpPr>
          <p:spPr>
            <a:xfrm>
              <a:off x="297633" y="1015865"/>
              <a:ext cx="4279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1</a:t>
              </a:r>
            </a:p>
          </p:txBody>
        </p:sp>
      </p:grpSp>
      <p:grpSp>
        <p:nvGrpSpPr>
          <p:cNvPr id="9" name="Group 8">
            <a:extLst>
              <a:ext uri="{FF2B5EF4-FFF2-40B4-BE49-F238E27FC236}">
                <a16:creationId xmlns:a16="http://schemas.microsoft.com/office/drawing/2014/main" id="{A406426D-1A9B-4E8C-94AA-6DCF7EB277EE}"/>
              </a:ext>
            </a:extLst>
          </p:cNvPr>
          <p:cNvGrpSpPr/>
          <p:nvPr/>
        </p:nvGrpSpPr>
        <p:grpSpPr>
          <a:xfrm>
            <a:off x="-123409" y="3006579"/>
            <a:ext cx="791307" cy="584333"/>
            <a:chOff x="47097" y="972081"/>
            <a:chExt cx="851094" cy="584333"/>
          </a:xfrm>
        </p:grpSpPr>
        <p:pic>
          <p:nvPicPr>
            <p:cNvPr id="10" name="Picture 9">
              <a:extLst>
                <a:ext uri="{FF2B5EF4-FFF2-40B4-BE49-F238E27FC236}">
                  <a16:creationId xmlns:a16="http://schemas.microsoft.com/office/drawing/2014/main" id="{DF14D330-D593-4120-945F-EDC65451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1" name="TextBox 10">
              <a:extLst>
                <a:ext uri="{FF2B5EF4-FFF2-40B4-BE49-F238E27FC236}">
                  <a16:creationId xmlns:a16="http://schemas.microsoft.com/office/drawing/2014/main" id="{D2149A1B-CCD8-4525-A8C1-C67748F6892C}"/>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2</a:t>
              </a:r>
            </a:p>
          </p:txBody>
        </p:sp>
      </p:grpSp>
      <p:grpSp>
        <p:nvGrpSpPr>
          <p:cNvPr id="12" name="Group 11">
            <a:extLst>
              <a:ext uri="{FF2B5EF4-FFF2-40B4-BE49-F238E27FC236}">
                <a16:creationId xmlns:a16="http://schemas.microsoft.com/office/drawing/2014/main" id="{48071F94-C389-4610-BF34-FB7CD590E1D7}"/>
              </a:ext>
            </a:extLst>
          </p:cNvPr>
          <p:cNvGrpSpPr/>
          <p:nvPr/>
        </p:nvGrpSpPr>
        <p:grpSpPr>
          <a:xfrm>
            <a:off x="-123409" y="4699651"/>
            <a:ext cx="791307" cy="584333"/>
            <a:chOff x="47097" y="972081"/>
            <a:chExt cx="851094" cy="584333"/>
          </a:xfrm>
        </p:grpSpPr>
        <p:pic>
          <p:nvPicPr>
            <p:cNvPr id="13" name="Picture 12">
              <a:extLst>
                <a:ext uri="{FF2B5EF4-FFF2-40B4-BE49-F238E27FC236}">
                  <a16:creationId xmlns:a16="http://schemas.microsoft.com/office/drawing/2014/main" id="{3F6D22B2-64F6-466C-845F-6D9CF92C0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4" name="TextBox 13">
              <a:extLst>
                <a:ext uri="{FF2B5EF4-FFF2-40B4-BE49-F238E27FC236}">
                  <a16:creationId xmlns:a16="http://schemas.microsoft.com/office/drawing/2014/main" id="{6DB5C92A-C4AD-4B30-9889-2A056E9DED19}"/>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1853398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FC02A6-112F-428F-82E4-56AE00260C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2240" y="1371600"/>
            <a:ext cx="8597626" cy="4309883"/>
          </a:xfrm>
          <a:prstGeom prst="rect">
            <a:avLst/>
          </a:prstGeom>
        </p:spPr>
      </p:pic>
      <p:sp>
        <p:nvSpPr>
          <p:cNvPr id="11" name="TextBox 10">
            <a:extLst>
              <a:ext uri="{FF2B5EF4-FFF2-40B4-BE49-F238E27FC236}">
                <a16:creationId xmlns:a16="http://schemas.microsoft.com/office/drawing/2014/main" id="{E6DEF552-036A-4445-82C2-5F525B3DFC42}"/>
              </a:ext>
            </a:extLst>
          </p:cNvPr>
          <p:cNvSpPr txBox="1"/>
          <p:nvPr/>
        </p:nvSpPr>
        <p:spPr>
          <a:xfrm>
            <a:off x="172720" y="3002286"/>
            <a:ext cx="2649520" cy="1328023"/>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Luyện</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từ</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khó</a:t>
            </a:r>
            <a:endPar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4E78FDF3-0065-4DC9-A654-D92AF3FBA5EC}"/>
              </a:ext>
            </a:extLst>
          </p:cNvPr>
          <p:cNvSpPr txBox="1"/>
          <p:nvPr/>
        </p:nvSpPr>
        <p:spPr>
          <a:xfrm>
            <a:off x="7808836" y="2014285"/>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tanh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tách</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id="{51184CD6-0FA8-473F-B176-8F48E75DD526}"/>
              </a:ext>
            </a:extLst>
          </p:cNvPr>
          <p:cNvSpPr txBox="1"/>
          <p:nvPr/>
        </p:nvSpPr>
        <p:spPr>
          <a:xfrm>
            <a:off x="7808836" y="2955594"/>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cọ</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giũa</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id="{E33E45F3-87C2-4BCD-8710-B1F835D2A205}"/>
              </a:ext>
            </a:extLst>
          </p:cNvPr>
          <p:cNvSpPr txBox="1"/>
          <p:nvPr/>
        </p:nvSpPr>
        <p:spPr>
          <a:xfrm>
            <a:off x="7808836" y="3941956"/>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tỏa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nắng</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a:extLst>
              <a:ext uri="{FF2B5EF4-FFF2-40B4-BE49-F238E27FC236}">
                <a16:creationId xmlns:a16="http://schemas.microsoft.com/office/drawing/2014/main" id="{F0E540FE-DA91-4197-95FE-11F8E946502C}"/>
              </a:ext>
            </a:extLst>
          </p:cNvPr>
          <p:cNvPicPr>
            <a:picLocks noChangeAspect="1"/>
          </p:cNvPicPr>
          <p:nvPr/>
        </p:nvPicPr>
        <p:blipFill>
          <a:blip r:embed="rId4"/>
          <a:stretch>
            <a:fillRect/>
          </a:stretch>
        </p:blipFill>
        <p:spPr>
          <a:xfrm>
            <a:off x="61748" y="1043844"/>
            <a:ext cx="957155" cy="762066"/>
          </a:xfrm>
          <a:prstGeom prst="rect">
            <a:avLst/>
          </a:prstGeom>
        </p:spPr>
      </p:pic>
      <p:sp>
        <p:nvSpPr>
          <p:cNvPr id="16" name="TextBox 15">
            <a:extLst>
              <a:ext uri="{FF2B5EF4-FFF2-40B4-BE49-F238E27FC236}">
                <a16:creationId xmlns:a16="http://schemas.microsoft.com/office/drawing/2014/main" id="{3E445EF4-7E94-4F35-B106-C8205FC439F6}"/>
              </a:ext>
            </a:extLst>
          </p:cNvPr>
          <p:cNvSpPr txBox="1"/>
          <p:nvPr/>
        </p:nvSpPr>
        <p:spPr>
          <a:xfrm>
            <a:off x="7808836" y="4866878"/>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ngẫm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364803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Bác kiến ơi,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bác hãy nói giúp xem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là một ngày tuyệt đẹp hay đáng ghét?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469451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diễn</a:t>
            </a:r>
            <a:r>
              <a:rPr lang="en-US" sz="28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cảm</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4486243"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tuyệt đẹp!</a:t>
            </a:r>
          </a:p>
        </p:txBody>
      </p:sp>
      <p:sp>
        <p:nvSpPr>
          <p:cNvPr id="5" name="TextBox 4">
            <a:extLst>
              <a:ext uri="{FF2B5EF4-FFF2-40B4-BE49-F238E27FC236}">
                <a16:creationId xmlns:a16="http://schemas.microsoft.com/office/drawing/2014/main" id="{213A185B-62F7-4077-9DDE-961C399D4F94}"/>
              </a:ext>
            </a:extLst>
          </p:cNvPr>
          <p:cNvSpPr txBox="1"/>
          <p:nvPr/>
        </p:nvSpPr>
        <p:spPr>
          <a:xfrm>
            <a:off x="699393" y="2807121"/>
            <a:ext cx="4563487"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Thật khó chịu! </a:t>
            </a:r>
          </a:p>
        </p:txBody>
      </p:sp>
      <p:sp>
        <p:nvSpPr>
          <p:cNvPr id="6" name="TextBox 5">
            <a:extLst>
              <a:ext uri="{FF2B5EF4-FFF2-40B4-BE49-F238E27FC236}">
                <a16:creationId xmlns:a16="http://schemas.microsoft.com/office/drawing/2014/main" id="{12B3BA1C-B127-4409-A862-31191D58F2D9}"/>
              </a:ext>
            </a:extLst>
          </p:cNvPr>
          <p:cNvSpPr txBox="1"/>
          <p:nvPr/>
        </p:nvSpPr>
        <p:spPr>
          <a:xfrm>
            <a:off x="699391" y="3985681"/>
            <a:ext cx="4563487"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Thế là thế nào? </a:t>
            </a:r>
          </a:p>
        </p:txBody>
      </p:sp>
      <p:sp>
        <p:nvSpPr>
          <p:cNvPr id="7" name="TextBox 6">
            <a:extLst>
              <a:ext uri="{FF2B5EF4-FFF2-40B4-BE49-F238E27FC236}">
                <a16:creationId xmlns:a16="http://schemas.microsoft.com/office/drawing/2014/main" id="{7B96AC76-9F9A-4F91-A3AC-6DA2267557B9}"/>
              </a:ext>
            </a:extLst>
          </p:cNvPr>
          <p:cNvSpPr txBox="1"/>
          <p:nvPr/>
        </p:nvSpPr>
        <p:spPr>
          <a:xfrm>
            <a:off x="5674359" y="1276051"/>
            <a:ext cx="6282915"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Không! Mưa bụi và những vũng nước đục, đó mới là một ngày tuyệt đẹp! </a:t>
            </a:r>
          </a:p>
        </p:txBody>
      </p:sp>
      <p:sp>
        <p:nvSpPr>
          <p:cNvPr id="8" name="TextBox 7">
            <a:extLst>
              <a:ext uri="{FF2B5EF4-FFF2-40B4-BE49-F238E27FC236}">
                <a16:creationId xmlns:a16="http://schemas.microsoft.com/office/drawing/2014/main" id="{7D3C147C-7E30-4F79-8A91-C42B3D474FAA}"/>
              </a:ext>
            </a:extLst>
          </p:cNvPr>
          <p:cNvSpPr txBox="1"/>
          <p:nvPr/>
        </p:nvSpPr>
        <p:spPr>
          <a:xfrm>
            <a:off x="5709918" y="2705484"/>
            <a:ext cx="6211795" cy="1943161"/>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Bác kiến ơi, bác hãy nói giúp xem hôm nay là một ngày tuyệt đẹp hay đáng ghét?</a:t>
            </a:r>
          </a:p>
        </p:txBody>
      </p:sp>
      <p:sp>
        <p:nvSpPr>
          <p:cNvPr id="9" name="TextBox 8">
            <a:extLst>
              <a:ext uri="{FF2B5EF4-FFF2-40B4-BE49-F238E27FC236}">
                <a16:creationId xmlns:a16="http://schemas.microsoft.com/office/drawing/2014/main" id="{3DC8D6AC-9762-481C-BC68-EAFFA0CC9530}"/>
              </a:ext>
            </a:extLst>
          </p:cNvPr>
          <p:cNvSpPr txBox="1"/>
          <p:nvPr/>
        </p:nvSpPr>
        <p:spPr>
          <a:xfrm>
            <a:off x="5674360" y="4795646"/>
            <a:ext cx="6282914"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Tôi sẽ trả lời câu hỏi của bạn sau khi mặt trời lặn nhé!</a:t>
            </a:r>
          </a:p>
        </p:txBody>
      </p:sp>
    </p:spTree>
    <p:extLst>
      <p:ext uri="{BB962C8B-B14F-4D97-AF65-F5344CB8AC3E}">
        <p14:creationId xmlns:p14="http://schemas.microsoft.com/office/powerpoint/2010/main" val="118619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1274</Words>
  <Application>Microsoft Office PowerPoint</Application>
  <PresentationFormat>Widescreen</PresentationFormat>
  <Paragraphs>104</Paragraphs>
  <Slides>18</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Arial</vt:lpstr>
      <vt:lpstr>Bubblegum Sans</vt:lpstr>
      <vt:lpstr>Calibri</vt:lpstr>
      <vt:lpstr>Cambria</vt:lpstr>
      <vt:lpstr>HP001 4 hàng</vt:lpstr>
      <vt:lpstr>Lobster</vt:lpstr>
      <vt:lpstr>Open Sans</vt:lpstr>
      <vt:lpstr>Sitka Display</vt:lpstr>
      <vt:lpstr>字魂37号-波纹乖乖体</vt:lpstr>
      <vt:lpstr>思源黑体 CN</vt:lpstr>
      <vt:lpstr>Office 主题</vt:lpstr>
      <vt:lpstr>2_Office 主题</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73</cp:revision>
  <dcterms:created xsi:type="dcterms:W3CDTF">2022-08-29T00:47:47Z</dcterms:created>
  <dcterms:modified xsi:type="dcterms:W3CDTF">2026-04-15T02:07:20Z</dcterms:modified>
</cp:coreProperties>
</file>