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20" r:id="rId3"/>
    <p:sldMasterId id="2147483746" r:id="rId4"/>
  </p:sldMasterIdLst>
  <p:notesMasterIdLst>
    <p:notesMasterId r:id="rId12"/>
  </p:notesMasterIdLst>
  <p:sldIdLst>
    <p:sldId id="572" r:id="rId5"/>
    <p:sldId id="259" r:id="rId6"/>
    <p:sldId id="289" r:id="rId7"/>
    <p:sldId id="260" r:id="rId8"/>
    <p:sldId id="309" r:id="rId9"/>
    <p:sldId id="310" r:id="rId10"/>
    <p:sldId id="31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7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49C3A3C-FB4E-41DE-A1EE-0DC10FCE17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等线" pitchFamily="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等线" pitchFamily="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65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150E56-1EAB-F1D4-44E7-00A51426E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99" y="0"/>
            <a:ext cx="1610093" cy="16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4/15/2026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429540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/>
          <a:srcRect l="3653" r="352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758713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sz="half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96342-116A-4A33-9BC9-5DB25DD96F9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4C72-0010-4D61-B7D0-883D8106D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618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内容占位符 3"/>
          <p:cNvSpPr txBox="1">
            <a:spLocks noGrp="1"/>
          </p:cNvSpPr>
          <p:nvPr>
            <p:ph sz="half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文本占位符 4"/>
          <p:cNvSpPr txBox="1">
            <a:spLocks noGrp="1"/>
          </p:cNvSpPr>
          <p:nvPr>
            <p:ph type="body" sz="quarter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2400" b="1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6" name="内容占位符 5"/>
          <p:cNvSpPr txBox="1">
            <a:spLocks noGrp="1"/>
          </p:cNvSpPr>
          <p:nvPr>
            <p:ph sz="quarter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7" name="日期占位符 6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C576A-DEF0-4EF9-9814-A2CAF5AAFE2D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页脚占位符 7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AF47B-96E7-420C-940B-987AA716D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903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日期占位符 2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68FC5-CE7B-4D3C-893A-A17887A93F8C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页脚占位符 3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灯片编号占位符 4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9F387-4560-4275-9B75-F83E3053A6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57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F3681-D973-4474-8DBB-E975A593253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页脚占位符 2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灯片编号占位符 3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55D91-695D-433B-9EF8-194B76BB44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0337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sz="28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sz="24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sz="20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D53F-6310-471F-8290-22D334296499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EF52C-DCBA-45B3-8031-1AFBCE0446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38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sz="3200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图片占位符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en-US" sz="32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文本占位符 3"/>
          <p:cNvSpPr txBox="1">
            <a:spLocks noGrp="1"/>
          </p:cNvSpPr>
          <p:nvPr>
            <p:ph type="body" sz="half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Aft>
                <a:spcPts val="0"/>
              </a:spcAft>
              <a:buNone/>
              <a:tabLst/>
              <a:defRPr lang="zh-CN" sz="1600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059A8-FC10-40AD-A489-B1A1FC17ABA1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页脚占位符 5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灯片编号占位符 6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FB70DC-4790-4638-9123-486EDD9EFF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81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A2CD4-0309-4E4D-86C5-30AD80FB3E63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2B90DB-F8CA-4C23-8BEA-E5D215929D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L="0" marR="0" lvl="0" indent="0" fontAlgn="auto">
              <a:spcBef>
                <a:spcPts val="0"/>
              </a:spcBef>
              <a:spcAft>
                <a:spcPts val="0"/>
              </a:spcAft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 Light"/>
                <a:ea typeface="等线 Light" pitchFamily="2"/>
              </a:defRPr>
            </a:lvl1pPr>
          </a:lstStyle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" name="竖排文字占位符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>
            <a:noAutofit/>
          </a:bodyPr>
          <a:lstStyle>
            <a:lvl1pPr marR="0" lvl="0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1pPr>
            <a:lvl2pPr marR="0" lvl="1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2pPr>
            <a:lvl3pPr marR="0" lvl="2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3pPr>
            <a:lvl4pPr marR="0" lvl="3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4pPr>
            <a:lvl5pPr marR="0" lvl="4" fontAlgn="auto">
              <a:spcAft>
                <a:spcPts val="0"/>
              </a:spcAft>
              <a:buSzPct val="100000"/>
              <a:buFont typeface="Arial" pitchFamily="34"/>
              <a:tabLst/>
              <a:defRPr lang="zh-CN" b="0" i="0" u="none" strike="noStrike" cap="none" spc="0" baseline="0">
                <a:solidFill>
                  <a:srgbClr val="000000"/>
                </a:solidFill>
                <a:uFillTx/>
                <a:latin typeface="等线"/>
                <a:ea typeface="等线" pitchFamily="2"/>
              </a:defRPr>
            </a:lvl5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 txBox="1">
            <a:spLocks noGrp="1"/>
          </p:cNvSpPr>
          <p:nvPr>
            <p:ph type="dt" sz="quarter" idx="7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5C2F70-9976-4986-B912-73D42D9A3BC7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页脚占位符 4"/>
          <p:cNvSpPr txBox="1">
            <a:spLocks noGrp="1"/>
          </p:cNvSpPr>
          <p:nvPr>
            <p:ph type="ftr" sz="quarter" idx="9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灯片编号占位符 5"/>
          <p:cNvSpPr txBox="1">
            <a:spLocks noGrp="1"/>
          </p:cNvSpPr>
          <p:nvPr>
            <p:ph type="sldNum" sz="quarter" idx="8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EDF45-E1D9-4986-9ABE-51895F5477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8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213CB0-AB88-9C7D-E564-D13BA20158F3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6899" y="0"/>
            <a:ext cx="1610093" cy="16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97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762"/>
          <a:stretch>
            <a:fillRect/>
          </a:stretch>
        </p:blipFill>
        <p:spPr>
          <a:xfrm>
            <a:off x="-212" y="-457200"/>
            <a:ext cx="12192212" cy="74238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54893" y="7519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Tiểu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itka Display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1005" y="3651325"/>
            <a:ext cx="8107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Giáo </a:t>
            </a:r>
            <a:r>
              <a:rPr lang="en-US" sz="24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871801" y="1757445"/>
            <a:ext cx="10896959" cy="1965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 rot="21037945">
            <a:off x="3256628" y="930658"/>
            <a:ext cx="3179789" cy="10464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1219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dist="165097" dir="2700000">
                    <a:srgbClr val="EC9684"/>
                  </a:outerShdw>
                </a:effectLst>
                <a:uLnTx/>
                <a:uFillTx/>
                <a:latin typeface="#9Slide05 Aphrodite Pro" pitchFamily="2"/>
                <a:ea typeface="+mn-ea"/>
                <a:cs typeface="#9Slide05 Bodega Script" pitchFamily="2"/>
              </a:rPr>
              <a:t>Tiếng việt </a:t>
            </a:r>
            <a:endParaRPr kumimoji="0" lang="id-ID" sz="4800" b="0" i="0" u="none" strike="noStrike" kern="0" cap="none" spc="0" normalizeH="0" baseline="0" noProof="0">
              <a:ln>
                <a:noFill/>
              </a:ln>
              <a:solidFill>
                <a:srgbClr val="F0305E"/>
              </a:solidFill>
              <a:effectLst>
                <a:outerShdw dist="165097" dir="2700000">
                  <a:srgbClr val="EC9684"/>
                </a:outerShdw>
              </a:effectLst>
              <a:uLnTx/>
              <a:uFillTx/>
              <a:latin typeface="#9Slide05 Aphrodite Pro" pitchFamily="2"/>
              <a:ea typeface="+mn-ea"/>
              <a:cs typeface="#9Slide05 Bodega Script" pitchFamily="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76850" y="4365528"/>
            <a:ext cx="2570744" cy="25232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930" y="2559277"/>
            <a:ext cx="4635907" cy="46359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638CC8-81E1-4C1C-BF80-CA0E7EACC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82" y="1672855"/>
            <a:ext cx="12648248" cy="2569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94493D-BD9C-CBDB-8501-3C475CC34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522" y="3294093"/>
            <a:ext cx="197527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53168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sX0" fmla="*/ 0 w 11734800"/>
              <a:gd name="csY0" fmla="*/ 756537 h 5818169"/>
              <a:gd name="csX1" fmla="*/ 756537 w 11734800"/>
              <a:gd name="csY1" fmla="*/ 0 h 5818169"/>
              <a:gd name="csX2" fmla="*/ 1528845 w 11734800"/>
              <a:gd name="csY2" fmla="*/ 0 h 5818169"/>
              <a:gd name="csX3" fmla="*/ 1994502 w 11734800"/>
              <a:gd name="csY3" fmla="*/ 0 h 5818169"/>
              <a:gd name="csX4" fmla="*/ 2357941 w 11734800"/>
              <a:gd name="csY4" fmla="*/ 0 h 5818169"/>
              <a:gd name="csX5" fmla="*/ 3130249 w 11734800"/>
              <a:gd name="csY5" fmla="*/ 0 h 5818169"/>
              <a:gd name="csX6" fmla="*/ 3391471 w 11734800"/>
              <a:gd name="csY6" fmla="*/ 0 h 5818169"/>
              <a:gd name="csX7" fmla="*/ 4163779 w 11734800"/>
              <a:gd name="csY7" fmla="*/ 0 h 5818169"/>
              <a:gd name="csX8" fmla="*/ 4936087 w 11734800"/>
              <a:gd name="csY8" fmla="*/ 0 h 5818169"/>
              <a:gd name="csX9" fmla="*/ 5299526 w 11734800"/>
              <a:gd name="csY9" fmla="*/ 0 h 5818169"/>
              <a:gd name="csX10" fmla="*/ 5560748 w 11734800"/>
              <a:gd name="csY10" fmla="*/ 0 h 5818169"/>
              <a:gd name="csX11" fmla="*/ 6230839 w 11734800"/>
              <a:gd name="csY11" fmla="*/ 0 h 5818169"/>
              <a:gd name="csX12" fmla="*/ 6492061 w 11734800"/>
              <a:gd name="csY12" fmla="*/ 0 h 5818169"/>
              <a:gd name="csX13" fmla="*/ 7059935 w 11734800"/>
              <a:gd name="csY13" fmla="*/ 0 h 5818169"/>
              <a:gd name="csX14" fmla="*/ 7321157 w 11734800"/>
              <a:gd name="csY14" fmla="*/ 0 h 5818169"/>
              <a:gd name="csX15" fmla="*/ 7889030 w 11734800"/>
              <a:gd name="csY15" fmla="*/ 0 h 5818169"/>
              <a:gd name="csX16" fmla="*/ 8354687 w 11734800"/>
              <a:gd name="csY16" fmla="*/ 0 h 5818169"/>
              <a:gd name="csX17" fmla="*/ 9024778 w 11734800"/>
              <a:gd name="csY17" fmla="*/ 0 h 5818169"/>
              <a:gd name="csX18" fmla="*/ 9797086 w 11734800"/>
              <a:gd name="csY18" fmla="*/ 0 h 5818169"/>
              <a:gd name="csX19" fmla="*/ 10058308 w 11734800"/>
              <a:gd name="csY19" fmla="*/ 0 h 5818169"/>
              <a:gd name="csX20" fmla="*/ 10978263 w 11734800"/>
              <a:gd name="csY20" fmla="*/ 0 h 5818169"/>
              <a:gd name="csX21" fmla="*/ 11734800 w 11734800"/>
              <a:gd name="csY21" fmla="*/ 756537 h 5818169"/>
              <a:gd name="csX22" fmla="*/ 11734800 w 11734800"/>
              <a:gd name="csY22" fmla="*/ 1294674 h 5818169"/>
              <a:gd name="csX23" fmla="*/ 11734800 w 11734800"/>
              <a:gd name="csY23" fmla="*/ 1746709 h 5818169"/>
              <a:gd name="csX24" fmla="*/ 11734800 w 11734800"/>
              <a:gd name="csY24" fmla="*/ 2155693 h 5818169"/>
              <a:gd name="csX25" fmla="*/ 11734800 w 11734800"/>
              <a:gd name="csY25" fmla="*/ 2650779 h 5818169"/>
              <a:gd name="csX26" fmla="*/ 11734800 w 11734800"/>
              <a:gd name="csY26" fmla="*/ 3231967 h 5818169"/>
              <a:gd name="csX27" fmla="*/ 11734800 w 11734800"/>
              <a:gd name="csY27" fmla="*/ 3727053 h 5818169"/>
              <a:gd name="csX28" fmla="*/ 11734800 w 11734800"/>
              <a:gd name="csY28" fmla="*/ 4351291 h 5818169"/>
              <a:gd name="csX29" fmla="*/ 11734800 w 11734800"/>
              <a:gd name="csY29" fmla="*/ 5061632 h 5818169"/>
              <a:gd name="csX30" fmla="*/ 10978263 w 11734800"/>
              <a:gd name="csY30" fmla="*/ 5818169 h 5818169"/>
              <a:gd name="csX31" fmla="*/ 10614824 w 11734800"/>
              <a:gd name="csY31" fmla="*/ 5818169 h 5818169"/>
              <a:gd name="csX32" fmla="*/ 9944733 w 11734800"/>
              <a:gd name="csY32" fmla="*/ 5818169 h 5818169"/>
              <a:gd name="csX33" fmla="*/ 9479077 w 11734800"/>
              <a:gd name="csY33" fmla="*/ 5818169 h 5818169"/>
              <a:gd name="csX34" fmla="*/ 9013420 w 11734800"/>
              <a:gd name="csY34" fmla="*/ 5818169 h 5818169"/>
              <a:gd name="csX35" fmla="*/ 8343329 w 11734800"/>
              <a:gd name="csY35" fmla="*/ 5818169 h 5818169"/>
              <a:gd name="csX36" fmla="*/ 7571021 w 11734800"/>
              <a:gd name="csY36" fmla="*/ 5818169 h 5818169"/>
              <a:gd name="csX37" fmla="*/ 6798713 w 11734800"/>
              <a:gd name="csY37" fmla="*/ 5818169 h 5818169"/>
              <a:gd name="csX38" fmla="*/ 6026405 w 11734800"/>
              <a:gd name="csY38" fmla="*/ 5818169 h 5818169"/>
              <a:gd name="csX39" fmla="*/ 5662965 w 11734800"/>
              <a:gd name="csY39" fmla="*/ 5818169 h 5818169"/>
              <a:gd name="csX40" fmla="*/ 5095092 w 11734800"/>
              <a:gd name="csY40" fmla="*/ 5818169 h 5818169"/>
              <a:gd name="csX41" fmla="*/ 4527218 w 11734800"/>
              <a:gd name="csY41" fmla="*/ 5818169 h 5818169"/>
              <a:gd name="csX42" fmla="*/ 3754910 w 11734800"/>
              <a:gd name="csY42" fmla="*/ 5818169 h 5818169"/>
              <a:gd name="csX43" fmla="*/ 3187036 w 11734800"/>
              <a:gd name="csY43" fmla="*/ 5818169 h 5818169"/>
              <a:gd name="csX44" fmla="*/ 2925814 w 11734800"/>
              <a:gd name="csY44" fmla="*/ 5818169 h 5818169"/>
              <a:gd name="csX45" fmla="*/ 2153506 w 11734800"/>
              <a:gd name="csY45" fmla="*/ 5818169 h 5818169"/>
              <a:gd name="csX46" fmla="*/ 1892284 w 11734800"/>
              <a:gd name="csY46" fmla="*/ 5818169 h 5818169"/>
              <a:gd name="csX47" fmla="*/ 1631062 w 11734800"/>
              <a:gd name="csY47" fmla="*/ 5818169 h 5818169"/>
              <a:gd name="csX48" fmla="*/ 756537 w 11734800"/>
              <a:gd name="csY48" fmla="*/ 5818169 h 5818169"/>
              <a:gd name="csX49" fmla="*/ 0 w 11734800"/>
              <a:gd name="csY49" fmla="*/ 5061632 h 5818169"/>
              <a:gd name="csX50" fmla="*/ 0 w 11734800"/>
              <a:gd name="csY50" fmla="*/ 4480444 h 5818169"/>
              <a:gd name="csX51" fmla="*/ 0 w 11734800"/>
              <a:gd name="csY51" fmla="*/ 4028409 h 5818169"/>
              <a:gd name="csX52" fmla="*/ 0 w 11734800"/>
              <a:gd name="csY52" fmla="*/ 3576374 h 5818169"/>
              <a:gd name="csX53" fmla="*/ 0 w 11734800"/>
              <a:gd name="csY53" fmla="*/ 2995186 h 5818169"/>
              <a:gd name="csX54" fmla="*/ 0 w 11734800"/>
              <a:gd name="csY54" fmla="*/ 2543151 h 5818169"/>
              <a:gd name="csX55" fmla="*/ 0 w 11734800"/>
              <a:gd name="csY55" fmla="*/ 1961964 h 5818169"/>
              <a:gd name="csX56" fmla="*/ 0 w 11734800"/>
              <a:gd name="csY56" fmla="*/ 1509929 h 5818169"/>
              <a:gd name="csX57" fmla="*/ 0 w 11734800"/>
              <a:gd name="csY57" fmla="*/ 756537 h 5818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sX0" fmla="*/ 0 w 11380304"/>
              <a:gd name="csY0" fmla="*/ 142526 h 1096099"/>
              <a:gd name="csX1" fmla="*/ 142526 w 11380304"/>
              <a:gd name="csY1" fmla="*/ 0 h 1096099"/>
              <a:gd name="csX2" fmla="*/ 948392 w 11380304"/>
              <a:gd name="csY2" fmla="*/ 0 h 1096099"/>
              <a:gd name="csX3" fmla="*/ 1310447 w 11380304"/>
              <a:gd name="csY3" fmla="*/ 0 h 1096099"/>
              <a:gd name="csX4" fmla="*/ 1894408 w 11380304"/>
              <a:gd name="csY4" fmla="*/ 0 h 1096099"/>
              <a:gd name="csX5" fmla="*/ 2478369 w 11380304"/>
              <a:gd name="csY5" fmla="*/ 0 h 1096099"/>
              <a:gd name="csX6" fmla="*/ 2840424 w 11380304"/>
              <a:gd name="csY6" fmla="*/ 0 h 1096099"/>
              <a:gd name="csX7" fmla="*/ 3424385 w 11380304"/>
              <a:gd name="csY7" fmla="*/ 0 h 1096099"/>
              <a:gd name="csX8" fmla="*/ 4008345 w 11380304"/>
              <a:gd name="csY8" fmla="*/ 0 h 1096099"/>
              <a:gd name="csX9" fmla="*/ 4592306 w 11380304"/>
              <a:gd name="csY9" fmla="*/ 0 h 1096099"/>
              <a:gd name="csX10" fmla="*/ 4954362 w 11380304"/>
              <a:gd name="csY10" fmla="*/ 0 h 1096099"/>
              <a:gd name="csX11" fmla="*/ 5427370 w 11380304"/>
              <a:gd name="csY11" fmla="*/ 0 h 1096099"/>
              <a:gd name="csX12" fmla="*/ 5789425 w 11380304"/>
              <a:gd name="csY12" fmla="*/ 0 h 1096099"/>
              <a:gd name="csX13" fmla="*/ 6595291 w 11380304"/>
              <a:gd name="csY13" fmla="*/ 0 h 1096099"/>
              <a:gd name="csX14" fmla="*/ 6846394 w 11380304"/>
              <a:gd name="csY14" fmla="*/ 0 h 1096099"/>
              <a:gd name="csX15" fmla="*/ 7652260 w 11380304"/>
              <a:gd name="csY15" fmla="*/ 0 h 1096099"/>
              <a:gd name="csX16" fmla="*/ 8458125 w 11380304"/>
              <a:gd name="csY16" fmla="*/ 0 h 1096099"/>
              <a:gd name="csX17" fmla="*/ 8820181 w 11380304"/>
              <a:gd name="csY17" fmla="*/ 0 h 1096099"/>
              <a:gd name="csX18" fmla="*/ 9071284 w 11380304"/>
              <a:gd name="csY18" fmla="*/ 0 h 1096099"/>
              <a:gd name="csX19" fmla="*/ 9766197 w 11380304"/>
              <a:gd name="csY19" fmla="*/ 0 h 1096099"/>
              <a:gd name="csX20" fmla="*/ 10017300 w 11380304"/>
              <a:gd name="csY20" fmla="*/ 0 h 1096099"/>
              <a:gd name="csX21" fmla="*/ 10601261 w 11380304"/>
              <a:gd name="csY21" fmla="*/ 0 h 1096099"/>
              <a:gd name="csX22" fmla="*/ 11237778 w 11380304"/>
              <a:gd name="csY22" fmla="*/ 0 h 1096099"/>
              <a:gd name="csX23" fmla="*/ 11380304 w 11380304"/>
              <a:gd name="csY23" fmla="*/ 142526 h 1096099"/>
              <a:gd name="csX24" fmla="*/ 11380304 w 11380304"/>
              <a:gd name="csY24" fmla="*/ 564270 h 1096099"/>
              <a:gd name="csX25" fmla="*/ 11380304 w 11380304"/>
              <a:gd name="csY25" fmla="*/ 953573 h 1096099"/>
              <a:gd name="csX26" fmla="*/ 11237778 w 11380304"/>
              <a:gd name="csY26" fmla="*/ 1096099 h 1096099"/>
              <a:gd name="csX27" fmla="*/ 10653817 w 11380304"/>
              <a:gd name="csY27" fmla="*/ 1096099 h 1096099"/>
              <a:gd name="csX28" fmla="*/ 10291762 w 11380304"/>
              <a:gd name="csY28" fmla="*/ 1096099 h 1096099"/>
              <a:gd name="csX29" fmla="*/ 9596849 w 11380304"/>
              <a:gd name="csY29" fmla="*/ 1096099 h 1096099"/>
              <a:gd name="csX30" fmla="*/ 9234793 w 11380304"/>
              <a:gd name="csY30" fmla="*/ 1096099 h 1096099"/>
              <a:gd name="csX31" fmla="*/ 8983690 w 11380304"/>
              <a:gd name="csY31" fmla="*/ 1096099 h 1096099"/>
              <a:gd name="csX32" fmla="*/ 8510682 w 11380304"/>
              <a:gd name="csY32" fmla="*/ 1096099 h 1096099"/>
              <a:gd name="csX33" fmla="*/ 7815769 w 11380304"/>
              <a:gd name="csY33" fmla="*/ 1096099 h 1096099"/>
              <a:gd name="csX34" fmla="*/ 7342761 w 11380304"/>
              <a:gd name="csY34" fmla="*/ 1096099 h 1096099"/>
              <a:gd name="csX35" fmla="*/ 6536895 w 11380304"/>
              <a:gd name="csY35" fmla="*/ 1096099 h 1096099"/>
              <a:gd name="csX36" fmla="*/ 6285792 w 11380304"/>
              <a:gd name="csY36" fmla="*/ 1096099 h 1096099"/>
              <a:gd name="csX37" fmla="*/ 5812784 w 11380304"/>
              <a:gd name="csY37" fmla="*/ 1096099 h 1096099"/>
              <a:gd name="csX38" fmla="*/ 5228823 w 11380304"/>
              <a:gd name="csY38" fmla="*/ 1096099 h 1096099"/>
              <a:gd name="csX39" fmla="*/ 4755815 w 11380304"/>
              <a:gd name="csY39" fmla="*/ 1096099 h 1096099"/>
              <a:gd name="csX40" fmla="*/ 4060902 w 11380304"/>
              <a:gd name="csY40" fmla="*/ 1096099 h 1096099"/>
              <a:gd name="csX41" fmla="*/ 3587894 w 11380304"/>
              <a:gd name="csY41" fmla="*/ 1096099 h 1096099"/>
              <a:gd name="csX42" fmla="*/ 3114886 w 11380304"/>
              <a:gd name="csY42" fmla="*/ 1096099 h 1096099"/>
              <a:gd name="csX43" fmla="*/ 2419972 w 11380304"/>
              <a:gd name="csY43" fmla="*/ 1096099 h 1096099"/>
              <a:gd name="csX44" fmla="*/ 1614107 w 11380304"/>
              <a:gd name="csY44" fmla="*/ 1096099 h 1096099"/>
              <a:gd name="csX45" fmla="*/ 808241 w 11380304"/>
              <a:gd name="csY45" fmla="*/ 1096099 h 1096099"/>
              <a:gd name="csX46" fmla="*/ 142526 w 11380304"/>
              <a:gd name="csY46" fmla="*/ 1096099 h 1096099"/>
              <a:gd name="csX47" fmla="*/ 0 w 11380304"/>
              <a:gd name="csY47" fmla="*/ 953573 h 1096099"/>
              <a:gd name="csX48" fmla="*/ 0 w 11380304"/>
              <a:gd name="csY48" fmla="*/ 548050 h 1096099"/>
              <a:gd name="csX49" fmla="*/ 0 w 11380304"/>
              <a:gd name="csY49" fmla="*/ 142526 h 10960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sX0" fmla="*/ 0 w 11734800"/>
              <a:gd name="csY0" fmla="*/ 1246236 h 6450497"/>
              <a:gd name="csX1" fmla="*/ 1246236 w 11734800"/>
              <a:gd name="csY1" fmla="*/ 0 h 6450497"/>
              <a:gd name="csX2" fmla="*/ 1546612 w 11734800"/>
              <a:gd name="csY2" fmla="*/ 0 h 6450497"/>
              <a:gd name="csX3" fmla="*/ 1939411 w 11734800"/>
              <a:gd name="csY3" fmla="*/ 0 h 6450497"/>
              <a:gd name="csX4" fmla="*/ 2517056 w 11734800"/>
              <a:gd name="csY4" fmla="*/ 0 h 6450497"/>
              <a:gd name="csX5" fmla="*/ 3094702 w 11734800"/>
              <a:gd name="csY5" fmla="*/ 0 h 6450497"/>
              <a:gd name="csX6" fmla="*/ 3672347 w 11734800"/>
              <a:gd name="csY6" fmla="*/ 0 h 6450497"/>
              <a:gd name="csX7" fmla="*/ 4065146 w 11734800"/>
              <a:gd name="csY7" fmla="*/ 0 h 6450497"/>
              <a:gd name="csX8" fmla="*/ 4550368 w 11734800"/>
              <a:gd name="csY8" fmla="*/ 0 h 6450497"/>
              <a:gd name="csX9" fmla="*/ 4943167 w 11734800"/>
              <a:gd name="csY9" fmla="*/ 0 h 6450497"/>
              <a:gd name="csX10" fmla="*/ 5705659 w 11734800"/>
              <a:gd name="csY10" fmla="*/ 0 h 6450497"/>
              <a:gd name="csX11" fmla="*/ 6006035 w 11734800"/>
              <a:gd name="csY11" fmla="*/ 0 h 6450497"/>
              <a:gd name="csX12" fmla="*/ 6768527 w 11734800"/>
              <a:gd name="csY12" fmla="*/ 0 h 6450497"/>
              <a:gd name="csX13" fmla="*/ 7531019 w 11734800"/>
              <a:gd name="csY13" fmla="*/ 0 h 6450497"/>
              <a:gd name="csX14" fmla="*/ 7923818 w 11734800"/>
              <a:gd name="csY14" fmla="*/ 0 h 6450497"/>
              <a:gd name="csX15" fmla="*/ 8224194 w 11734800"/>
              <a:gd name="csY15" fmla="*/ 0 h 6450497"/>
              <a:gd name="csX16" fmla="*/ 8894262 w 11734800"/>
              <a:gd name="csY16" fmla="*/ 0 h 6450497"/>
              <a:gd name="csX17" fmla="*/ 9194638 w 11734800"/>
              <a:gd name="csY17" fmla="*/ 0 h 6450497"/>
              <a:gd name="csX18" fmla="*/ 9772284 w 11734800"/>
              <a:gd name="csY18" fmla="*/ 0 h 6450497"/>
              <a:gd name="csX19" fmla="*/ 10488564 w 11734800"/>
              <a:gd name="csY19" fmla="*/ 0 h 6450497"/>
              <a:gd name="csX20" fmla="*/ 11734800 w 11734800"/>
              <a:gd name="csY20" fmla="*/ 1246236 h 6450497"/>
              <a:gd name="csX21" fmla="*/ 11734800 w 11734800"/>
              <a:gd name="csY21" fmla="*/ 1890829 h 6450497"/>
              <a:gd name="csX22" fmla="*/ 11734800 w 11734800"/>
              <a:gd name="csY22" fmla="*/ 2535421 h 6450497"/>
              <a:gd name="csX23" fmla="*/ 11734800 w 11734800"/>
              <a:gd name="csY23" fmla="*/ 2982113 h 6450497"/>
              <a:gd name="csX24" fmla="*/ 11734800 w 11734800"/>
              <a:gd name="csY24" fmla="*/ 3587125 h 6450497"/>
              <a:gd name="csX25" fmla="*/ 11734800 w 11734800"/>
              <a:gd name="csY25" fmla="*/ 4192137 h 6450497"/>
              <a:gd name="csX26" fmla="*/ 11734800 w 11734800"/>
              <a:gd name="csY26" fmla="*/ 4678409 h 6450497"/>
              <a:gd name="csX27" fmla="*/ 11734800 w 11734800"/>
              <a:gd name="csY27" fmla="*/ 5204261 h 6450497"/>
              <a:gd name="csX28" fmla="*/ 10488564 w 11734800"/>
              <a:gd name="csY28" fmla="*/ 6450497 h 6450497"/>
              <a:gd name="csX29" fmla="*/ 10095765 w 11734800"/>
              <a:gd name="csY29" fmla="*/ 6450497 h 6450497"/>
              <a:gd name="csX30" fmla="*/ 9425696 w 11734800"/>
              <a:gd name="csY30" fmla="*/ 6450497 h 6450497"/>
              <a:gd name="csX31" fmla="*/ 8940474 w 11734800"/>
              <a:gd name="csY31" fmla="*/ 6450497 h 6450497"/>
              <a:gd name="csX32" fmla="*/ 8177982 w 11734800"/>
              <a:gd name="csY32" fmla="*/ 6450497 h 6450497"/>
              <a:gd name="csX33" fmla="*/ 7877606 w 11734800"/>
              <a:gd name="csY33" fmla="*/ 6450497 h 6450497"/>
              <a:gd name="csX34" fmla="*/ 7392384 w 11734800"/>
              <a:gd name="csY34" fmla="*/ 6450497 h 6450497"/>
              <a:gd name="csX35" fmla="*/ 6814739 w 11734800"/>
              <a:gd name="csY35" fmla="*/ 6450497 h 6450497"/>
              <a:gd name="csX36" fmla="*/ 6329516 w 11734800"/>
              <a:gd name="csY36" fmla="*/ 6450497 h 6450497"/>
              <a:gd name="csX37" fmla="*/ 5659448 w 11734800"/>
              <a:gd name="csY37" fmla="*/ 6450497 h 6450497"/>
              <a:gd name="csX38" fmla="*/ 5174225 w 11734800"/>
              <a:gd name="csY38" fmla="*/ 6450497 h 6450497"/>
              <a:gd name="csX39" fmla="*/ 4689003 w 11734800"/>
              <a:gd name="csY39" fmla="*/ 6450497 h 6450497"/>
              <a:gd name="csX40" fmla="*/ 4018934 w 11734800"/>
              <a:gd name="csY40" fmla="*/ 6450497 h 6450497"/>
              <a:gd name="csX41" fmla="*/ 3256442 w 11734800"/>
              <a:gd name="csY41" fmla="*/ 6450497 h 6450497"/>
              <a:gd name="csX42" fmla="*/ 2493950 w 11734800"/>
              <a:gd name="csY42" fmla="*/ 6450497 h 6450497"/>
              <a:gd name="csX43" fmla="*/ 1246236 w 11734800"/>
              <a:gd name="csY43" fmla="*/ 6450497 h 6450497"/>
              <a:gd name="csX44" fmla="*/ 0 w 11734800"/>
              <a:gd name="csY44" fmla="*/ 5204261 h 6450497"/>
              <a:gd name="csX45" fmla="*/ 0 w 11734800"/>
              <a:gd name="csY45" fmla="*/ 4638829 h 6450497"/>
              <a:gd name="csX46" fmla="*/ 0 w 11734800"/>
              <a:gd name="csY46" fmla="*/ 3994236 h 6450497"/>
              <a:gd name="csX47" fmla="*/ 0 w 11734800"/>
              <a:gd name="csY47" fmla="*/ 3428804 h 6450497"/>
              <a:gd name="csX48" fmla="*/ 0 w 11734800"/>
              <a:gd name="csY48" fmla="*/ 2982113 h 6450497"/>
              <a:gd name="csX49" fmla="*/ 0 w 11734800"/>
              <a:gd name="csY49" fmla="*/ 2337520 h 6450497"/>
              <a:gd name="csX50" fmla="*/ 0 w 11734800"/>
              <a:gd name="csY50" fmla="*/ 1890829 h 6450497"/>
              <a:gd name="csX51" fmla="*/ 0 w 11734800"/>
              <a:gd name="csY51" fmla="*/ 1246236 h 64504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sX0" fmla="*/ 0 w 11734800"/>
              <a:gd name="csY0" fmla="*/ 756537 h 5818169"/>
              <a:gd name="csX1" fmla="*/ 756537 w 11734800"/>
              <a:gd name="csY1" fmla="*/ 0 h 5818169"/>
              <a:gd name="csX2" fmla="*/ 1528845 w 11734800"/>
              <a:gd name="csY2" fmla="*/ 0 h 5818169"/>
              <a:gd name="csX3" fmla="*/ 1994502 w 11734800"/>
              <a:gd name="csY3" fmla="*/ 0 h 5818169"/>
              <a:gd name="csX4" fmla="*/ 2357941 w 11734800"/>
              <a:gd name="csY4" fmla="*/ 0 h 5818169"/>
              <a:gd name="csX5" fmla="*/ 3130249 w 11734800"/>
              <a:gd name="csY5" fmla="*/ 0 h 5818169"/>
              <a:gd name="csX6" fmla="*/ 3391471 w 11734800"/>
              <a:gd name="csY6" fmla="*/ 0 h 5818169"/>
              <a:gd name="csX7" fmla="*/ 4163779 w 11734800"/>
              <a:gd name="csY7" fmla="*/ 0 h 5818169"/>
              <a:gd name="csX8" fmla="*/ 4936087 w 11734800"/>
              <a:gd name="csY8" fmla="*/ 0 h 5818169"/>
              <a:gd name="csX9" fmla="*/ 5299526 w 11734800"/>
              <a:gd name="csY9" fmla="*/ 0 h 5818169"/>
              <a:gd name="csX10" fmla="*/ 5560748 w 11734800"/>
              <a:gd name="csY10" fmla="*/ 0 h 5818169"/>
              <a:gd name="csX11" fmla="*/ 6230839 w 11734800"/>
              <a:gd name="csY11" fmla="*/ 0 h 5818169"/>
              <a:gd name="csX12" fmla="*/ 6492061 w 11734800"/>
              <a:gd name="csY12" fmla="*/ 0 h 5818169"/>
              <a:gd name="csX13" fmla="*/ 7059935 w 11734800"/>
              <a:gd name="csY13" fmla="*/ 0 h 5818169"/>
              <a:gd name="csX14" fmla="*/ 7321157 w 11734800"/>
              <a:gd name="csY14" fmla="*/ 0 h 5818169"/>
              <a:gd name="csX15" fmla="*/ 7889030 w 11734800"/>
              <a:gd name="csY15" fmla="*/ 0 h 5818169"/>
              <a:gd name="csX16" fmla="*/ 8354687 w 11734800"/>
              <a:gd name="csY16" fmla="*/ 0 h 5818169"/>
              <a:gd name="csX17" fmla="*/ 9024778 w 11734800"/>
              <a:gd name="csY17" fmla="*/ 0 h 5818169"/>
              <a:gd name="csX18" fmla="*/ 9797086 w 11734800"/>
              <a:gd name="csY18" fmla="*/ 0 h 5818169"/>
              <a:gd name="csX19" fmla="*/ 10058308 w 11734800"/>
              <a:gd name="csY19" fmla="*/ 0 h 5818169"/>
              <a:gd name="csX20" fmla="*/ 10978263 w 11734800"/>
              <a:gd name="csY20" fmla="*/ 0 h 5818169"/>
              <a:gd name="csX21" fmla="*/ 11734800 w 11734800"/>
              <a:gd name="csY21" fmla="*/ 756537 h 5818169"/>
              <a:gd name="csX22" fmla="*/ 11734800 w 11734800"/>
              <a:gd name="csY22" fmla="*/ 1294674 h 5818169"/>
              <a:gd name="csX23" fmla="*/ 11734800 w 11734800"/>
              <a:gd name="csY23" fmla="*/ 1746709 h 5818169"/>
              <a:gd name="csX24" fmla="*/ 11734800 w 11734800"/>
              <a:gd name="csY24" fmla="*/ 2155693 h 5818169"/>
              <a:gd name="csX25" fmla="*/ 11734800 w 11734800"/>
              <a:gd name="csY25" fmla="*/ 2650779 h 5818169"/>
              <a:gd name="csX26" fmla="*/ 11734800 w 11734800"/>
              <a:gd name="csY26" fmla="*/ 3231967 h 5818169"/>
              <a:gd name="csX27" fmla="*/ 11734800 w 11734800"/>
              <a:gd name="csY27" fmla="*/ 3727053 h 5818169"/>
              <a:gd name="csX28" fmla="*/ 11734800 w 11734800"/>
              <a:gd name="csY28" fmla="*/ 4351291 h 5818169"/>
              <a:gd name="csX29" fmla="*/ 11734800 w 11734800"/>
              <a:gd name="csY29" fmla="*/ 5061632 h 5818169"/>
              <a:gd name="csX30" fmla="*/ 10978263 w 11734800"/>
              <a:gd name="csY30" fmla="*/ 5818169 h 5818169"/>
              <a:gd name="csX31" fmla="*/ 10614824 w 11734800"/>
              <a:gd name="csY31" fmla="*/ 5818169 h 5818169"/>
              <a:gd name="csX32" fmla="*/ 9944733 w 11734800"/>
              <a:gd name="csY32" fmla="*/ 5818169 h 5818169"/>
              <a:gd name="csX33" fmla="*/ 9479077 w 11734800"/>
              <a:gd name="csY33" fmla="*/ 5818169 h 5818169"/>
              <a:gd name="csX34" fmla="*/ 9013420 w 11734800"/>
              <a:gd name="csY34" fmla="*/ 5818169 h 5818169"/>
              <a:gd name="csX35" fmla="*/ 8343329 w 11734800"/>
              <a:gd name="csY35" fmla="*/ 5818169 h 5818169"/>
              <a:gd name="csX36" fmla="*/ 7571021 w 11734800"/>
              <a:gd name="csY36" fmla="*/ 5818169 h 5818169"/>
              <a:gd name="csX37" fmla="*/ 6798713 w 11734800"/>
              <a:gd name="csY37" fmla="*/ 5818169 h 5818169"/>
              <a:gd name="csX38" fmla="*/ 6026405 w 11734800"/>
              <a:gd name="csY38" fmla="*/ 5818169 h 5818169"/>
              <a:gd name="csX39" fmla="*/ 5662965 w 11734800"/>
              <a:gd name="csY39" fmla="*/ 5818169 h 5818169"/>
              <a:gd name="csX40" fmla="*/ 5095092 w 11734800"/>
              <a:gd name="csY40" fmla="*/ 5818169 h 5818169"/>
              <a:gd name="csX41" fmla="*/ 4527218 w 11734800"/>
              <a:gd name="csY41" fmla="*/ 5818169 h 5818169"/>
              <a:gd name="csX42" fmla="*/ 3754910 w 11734800"/>
              <a:gd name="csY42" fmla="*/ 5818169 h 5818169"/>
              <a:gd name="csX43" fmla="*/ 3187036 w 11734800"/>
              <a:gd name="csY43" fmla="*/ 5818169 h 5818169"/>
              <a:gd name="csX44" fmla="*/ 2925814 w 11734800"/>
              <a:gd name="csY44" fmla="*/ 5818169 h 5818169"/>
              <a:gd name="csX45" fmla="*/ 2153506 w 11734800"/>
              <a:gd name="csY45" fmla="*/ 5818169 h 5818169"/>
              <a:gd name="csX46" fmla="*/ 1892284 w 11734800"/>
              <a:gd name="csY46" fmla="*/ 5818169 h 5818169"/>
              <a:gd name="csX47" fmla="*/ 1631062 w 11734800"/>
              <a:gd name="csY47" fmla="*/ 5818169 h 5818169"/>
              <a:gd name="csX48" fmla="*/ 756537 w 11734800"/>
              <a:gd name="csY48" fmla="*/ 5818169 h 5818169"/>
              <a:gd name="csX49" fmla="*/ 0 w 11734800"/>
              <a:gd name="csY49" fmla="*/ 5061632 h 5818169"/>
              <a:gd name="csX50" fmla="*/ 0 w 11734800"/>
              <a:gd name="csY50" fmla="*/ 4480444 h 5818169"/>
              <a:gd name="csX51" fmla="*/ 0 w 11734800"/>
              <a:gd name="csY51" fmla="*/ 4028409 h 5818169"/>
              <a:gd name="csX52" fmla="*/ 0 w 11734800"/>
              <a:gd name="csY52" fmla="*/ 3576374 h 5818169"/>
              <a:gd name="csX53" fmla="*/ 0 w 11734800"/>
              <a:gd name="csY53" fmla="*/ 2995186 h 5818169"/>
              <a:gd name="csX54" fmla="*/ 0 w 11734800"/>
              <a:gd name="csY54" fmla="*/ 2543151 h 5818169"/>
              <a:gd name="csX55" fmla="*/ 0 w 11734800"/>
              <a:gd name="csY55" fmla="*/ 1961964 h 5818169"/>
              <a:gd name="csX56" fmla="*/ 0 w 11734800"/>
              <a:gd name="csY56" fmla="*/ 1509929 h 5818169"/>
              <a:gd name="csX57" fmla="*/ 0 w 11734800"/>
              <a:gd name="csY57" fmla="*/ 756537 h 58181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sX0" fmla="*/ 0 w 10713646"/>
              <a:gd name="csY0" fmla="*/ 139122 h 1069920"/>
              <a:gd name="csX1" fmla="*/ 139122 w 10713646"/>
              <a:gd name="csY1" fmla="*/ 0 h 1069920"/>
              <a:gd name="csX2" fmla="*/ 718867 w 10713646"/>
              <a:gd name="csY2" fmla="*/ 0 h 1069920"/>
              <a:gd name="csX3" fmla="*/ 1194257 w 10713646"/>
              <a:gd name="csY3" fmla="*/ 0 h 1069920"/>
              <a:gd name="csX4" fmla="*/ 1878356 w 10713646"/>
              <a:gd name="csY4" fmla="*/ 0 h 1069920"/>
              <a:gd name="csX5" fmla="*/ 2249392 w 10713646"/>
              <a:gd name="csY5" fmla="*/ 0 h 1069920"/>
              <a:gd name="csX6" fmla="*/ 2829137 w 10713646"/>
              <a:gd name="csY6" fmla="*/ 0 h 1069920"/>
              <a:gd name="csX7" fmla="*/ 3408881 w 10713646"/>
              <a:gd name="csY7" fmla="*/ 0 h 1069920"/>
              <a:gd name="csX8" fmla="*/ 3779918 w 10713646"/>
              <a:gd name="csY8" fmla="*/ 0 h 1069920"/>
              <a:gd name="csX9" fmla="*/ 4359662 w 10713646"/>
              <a:gd name="csY9" fmla="*/ 0 h 1069920"/>
              <a:gd name="csX10" fmla="*/ 4939407 w 10713646"/>
              <a:gd name="csY10" fmla="*/ 0 h 1069920"/>
              <a:gd name="csX11" fmla="*/ 5519151 w 10713646"/>
              <a:gd name="csY11" fmla="*/ 0 h 1069920"/>
              <a:gd name="csX12" fmla="*/ 5890188 w 10713646"/>
              <a:gd name="csY12" fmla="*/ 0 h 1069920"/>
              <a:gd name="csX13" fmla="*/ 6365579 w 10713646"/>
              <a:gd name="csY13" fmla="*/ 0 h 1069920"/>
              <a:gd name="csX14" fmla="*/ 6736615 w 10713646"/>
              <a:gd name="csY14" fmla="*/ 0 h 1069920"/>
              <a:gd name="csX15" fmla="*/ 7525068 w 10713646"/>
              <a:gd name="csY15" fmla="*/ 0 h 1069920"/>
              <a:gd name="csX16" fmla="*/ 7791750 w 10713646"/>
              <a:gd name="csY16" fmla="*/ 0 h 1069920"/>
              <a:gd name="csX17" fmla="*/ 8580203 w 10713646"/>
              <a:gd name="csY17" fmla="*/ 0 h 1069920"/>
              <a:gd name="csX18" fmla="*/ 9368655 w 10713646"/>
              <a:gd name="csY18" fmla="*/ 0 h 1069920"/>
              <a:gd name="csX19" fmla="*/ 9739692 w 10713646"/>
              <a:gd name="csY19" fmla="*/ 0 h 1069920"/>
              <a:gd name="csX20" fmla="*/ 10006374 w 10713646"/>
              <a:gd name="csY20" fmla="*/ 0 h 1069920"/>
              <a:gd name="csX21" fmla="*/ 10574524 w 10713646"/>
              <a:gd name="csY21" fmla="*/ 0 h 1069920"/>
              <a:gd name="csX22" fmla="*/ 10713646 w 10713646"/>
              <a:gd name="csY22" fmla="*/ 139122 h 1069920"/>
              <a:gd name="csX23" fmla="*/ 10713646 w 10713646"/>
              <a:gd name="csY23" fmla="*/ 542877 h 1069920"/>
              <a:gd name="csX24" fmla="*/ 10713646 w 10713646"/>
              <a:gd name="csY24" fmla="*/ 930798 h 1069920"/>
              <a:gd name="csX25" fmla="*/ 10574524 w 10713646"/>
              <a:gd name="csY25" fmla="*/ 1069920 h 1069920"/>
              <a:gd name="csX26" fmla="*/ 9994779 w 10713646"/>
              <a:gd name="csY26" fmla="*/ 1069920 h 1069920"/>
              <a:gd name="csX27" fmla="*/ 9728097 w 10713646"/>
              <a:gd name="csY27" fmla="*/ 1069920 h 1069920"/>
              <a:gd name="csX28" fmla="*/ 9043998 w 10713646"/>
              <a:gd name="csY28" fmla="*/ 1069920 h 1069920"/>
              <a:gd name="csX29" fmla="*/ 8359900 w 10713646"/>
              <a:gd name="csY29" fmla="*/ 1069920 h 1069920"/>
              <a:gd name="csX30" fmla="*/ 7988863 w 10713646"/>
              <a:gd name="csY30" fmla="*/ 1069920 h 1069920"/>
              <a:gd name="csX31" fmla="*/ 7304765 w 10713646"/>
              <a:gd name="csY31" fmla="*/ 1069920 h 1069920"/>
              <a:gd name="csX32" fmla="*/ 6933728 w 10713646"/>
              <a:gd name="csY32" fmla="*/ 1069920 h 1069920"/>
              <a:gd name="csX33" fmla="*/ 6667046 w 10713646"/>
              <a:gd name="csY33" fmla="*/ 1069920 h 1069920"/>
              <a:gd name="csX34" fmla="*/ 6191655 w 10713646"/>
              <a:gd name="csY34" fmla="*/ 1069920 h 1069920"/>
              <a:gd name="csX35" fmla="*/ 5507557 w 10713646"/>
              <a:gd name="csY35" fmla="*/ 1069920 h 1069920"/>
              <a:gd name="csX36" fmla="*/ 5032166 w 10713646"/>
              <a:gd name="csY36" fmla="*/ 1069920 h 1069920"/>
              <a:gd name="csX37" fmla="*/ 4243713 w 10713646"/>
              <a:gd name="csY37" fmla="*/ 1069920 h 1069920"/>
              <a:gd name="csX38" fmla="*/ 3977031 w 10713646"/>
              <a:gd name="csY38" fmla="*/ 1069920 h 1069920"/>
              <a:gd name="csX39" fmla="*/ 3501640 w 10713646"/>
              <a:gd name="csY39" fmla="*/ 1069920 h 1069920"/>
              <a:gd name="csX40" fmla="*/ 2921896 w 10713646"/>
              <a:gd name="csY40" fmla="*/ 1069920 h 1069920"/>
              <a:gd name="csX41" fmla="*/ 2446505 w 10713646"/>
              <a:gd name="csY41" fmla="*/ 1069920 h 1069920"/>
              <a:gd name="csX42" fmla="*/ 1762407 w 10713646"/>
              <a:gd name="csY42" fmla="*/ 1069920 h 1069920"/>
              <a:gd name="csX43" fmla="*/ 1287016 w 10713646"/>
              <a:gd name="csY43" fmla="*/ 1069920 h 1069920"/>
              <a:gd name="csX44" fmla="*/ 811626 w 10713646"/>
              <a:gd name="csY44" fmla="*/ 1069920 h 1069920"/>
              <a:gd name="csX45" fmla="*/ 139122 w 10713646"/>
              <a:gd name="csY45" fmla="*/ 1069920 h 1069920"/>
              <a:gd name="csX46" fmla="*/ 0 w 10713646"/>
              <a:gd name="csY46" fmla="*/ 930798 h 1069920"/>
              <a:gd name="csX47" fmla="*/ 0 w 10713646"/>
              <a:gd name="csY47" fmla="*/ 519126 h 1069920"/>
              <a:gd name="csX48" fmla="*/ 0 w 10713646"/>
              <a:gd name="csY48" fmla="*/ 139122 h 10699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296</Words>
  <Application>Microsoft Office PowerPoint</Application>
  <PresentationFormat>Widescreen</PresentationFormat>
  <Paragraphs>61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8" baseType="lpstr">
      <vt:lpstr>等线</vt:lpstr>
      <vt:lpstr>等线 Light</vt:lpstr>
      <vt:lpstr>#9Slide05 Aphrodite Pro</vt:lpstr>
      <vt:lpstr>Arial</vt:lpstr>
      <vt:lpstr>Calibri</vt:lpstr>
      <vt:lpstr>Calibri Light</vt:lpstr>
      <vt:lpstr>HP001 4 hàng</vt:lpstr>
      <vt:lpstr>Livvic</vt:lpstr>
      <vt:lpstr>Lobster</vt:lpstr>
      <vt:lpstr>Nunito</vt:lpstr>
      <vt:lpstr>OpenSans</vt:lpstr>
      <vt:lpstr>Roboto Condensed Light</vt:lpstr>
      <vt:lpstr>Roboto Slab Light</vt:lpstr>
      <vt:lpstr>Sitka Display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4_Custom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MAY TINH VINH KHANG</cp:lastModifiedBy>
  <cp:revision>39</cp:revision>
  <dcterms:created xsi:type="dcterms:W3CDTF">2022-12-31T23:29:53Z</dcterms:created>
  <dcterms:modified xsi:type="dcterms:W3CDTF">2026-04-15T01:49:24Z</dcterms:modified>
</cp:coreProperties>
</file>