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2" r:id="rId2"/>
    <p:sldId id="541" r:id="rId3"/>
    <p:sldId id="275" r:id="rId4"/>
    <p:sldId id="582" r:id="rId5"/>
    <p:sldId id="545" r:id="rId6"/>
    <p:sldId id="279" r:id="rId7"/>
    <p:sldId id="280" r:id="rId8"/>
    <p:sldId id="544" r:id="rId9"/>
    <p:sldId id="551" r:id="rId10"/>
    <p:sldId id="574" r:id="rId11"/>
    <p:sldId id="585" r:id="rId12"/>
    <p:sldId id="586" r:id="rId13"/>
    <p:sldId id="587" r:id="rId14"/>
    <p:sldId id="588" r:id="rId15"/>
    <p:sldId id="589" r:id="rId16"/>
    <p:sldId id="590" r:id="rId17"/>
    <p:sldId id="559" r:id="rId18"/>
    <p:sldId id="5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11/01/2026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id="{B2E8AD30-ECD2-600F-F7EB-F12C0E4BA1C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11/01/2026</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
        <p:nvSpPr>
          <p:cNvPr id="12" name="Google Shape;436;p36">
            <a:extLst>
              <a:ext uri="{FF2B5EF4-FFF2-40B4-BE49-F238E27FC236}">
                <a16:creationId xmlns:a16="http://schemas.microsoft.com/office/drawing/2014/main" id="{9DF5D283-E6D0-28D6-7389-F0E85A10A6FA}"/>
              </a:ext>
            </a:extLst>
          </p:cNvPr>
          <p:cNvSpPr txBox="1">
            <a:spLocks/>
          </p:cNvSpPr>
          <p:nvPr/>
        </p:nvSpPr>
        <p:spPr>
          <a:xfrm>
            <a:off x="2328578" y="1059298"/>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white"/>
                </a:solidFill>
                <a:effectLst/>
                <a:uLnTx/>
                <a:uFillTx/>
                <a:latin typeface="+mn-lt"/>
                <a:sym typeface="Pompiere"/>
              </a:rPr>
              <a:t>Thứ</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ngày</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tháng</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năm</a:t>
            </a:r>
            <a:r>
              <a:rPr kumimoji="0" lang="en-US" sz="4000" b="1" i="0" u="none" strike="noStrike" kern="1200" cap="none" spc="0" normalizeH="0" baseline="0" noProof="0" dirty="0">
                <a:ln>
                  <a:noFill/>
                </a:ln>
                <a:solidFill>
                  <a:prstClr val="white"/>
                </a:solidFill>
                <a:effectLst/>
                <a:uLnTx/>
                <a:uFillTx/>
                <a:latin typeface="+mn-lt"/>
                <a:sym typeface="Pompiere"/>
              </a:rPr>
              <a:t>…</a:t>
            </a: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534</Words>
  <Application>Microsoft Office PowerPoint</Application>
  <PresentationFormat>Widescreen</PresentationFormat>
  <Paragraphs>50</Paragraphs>
  <Slides>18</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微软雅黑</vt:lpstr>
      <vt:lpstr>Arial</vt:lpstr>
      <vt:lpstr>Calibri</vt:lpstr>
      <vt:lpstr>Calibri Light</vt:lpstr>
      <vt:lpstr>Cambria</vt:lpstr>
      <vt:lpstr>Oi</vt:lpstr>
      <vt:lpstr>Pompiere</vt:lpstr>
      <vt:lpstr>SVN-Hole Hearted</vt:lpstr>
      <vt:lpstr>Tahoma</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34</cp:revision>
  <dcterms:created xsi:type="dcterms:W3CDTF">2023-10-11T10:51:56Z</dcterms:created>
  <dcterms:modified xsi:type="dcterms:W3CDTF">2026-01-11T13:44:52Z</dcterms:modified>
</cp:coreProperties>
</file>