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Lst>
  <p:sldIdLst>
    <p:sldId id="360" r:id="rId4"/>
    <p:sldId id="361" r:id="rId5"/>
    <p:sldId id="364" r:id="rId6"/>
    <p:sldId id="362" r:id="rId7"/>
    <p:sldId id="366" r:id="rId8"/>
    <p:sldId id="367" r:id="rId9"/>
    <p:sldId id="368" r:id="rId10"/>
    <p:sldId id="370" r:id="rId11"/>
    <p:sldId id="371" r:id="rId12"/>
    <p:sldId id="377" r:id="rId13"/>
    <p:sldId id="378" r:id="rId14"/>
    <p:sldId id="379" r:id="rId15"/>
    <p:sldId id="381" r:id="rId16"/>
    <p:sldId id="382" r:id="rId17"/>
    <p:sldId id="383" r:id="rId18"/>
    <p:sldId id="384" r:id="rId19"/>
    <p:sldId id="372" r:id="rId20"/>
    <p:sldId id="34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40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2026/1/11</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2026/1/11</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578</Words>
  <Application>Microsoft Office PowerPoint</Application>
  <PresentationFormat>Widescreen</PresentationFormat>
  <Paragraphs>65</Paragraphs>
  <Slides>18</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18</vt:i4>
      </vt:variant>
    </vt:vector>
  </HeadingPairs>
  <TitlesOfParts>
    <vt:vector size="33" baseType="lpstr">
      <vt:lpstr>微软雅黑</vt:lpstr>
      <vt:lpstr>#9Slide07 Cadena</vt:lpstr>
      <vt:lpstr>Arial</vt:lpstr>
      <vt:lpstr>Calibri</vt:lpstr>
      <vt:lpstr>Cambria</vt:lpstr>
      <vt:lpstr>Times New Roman</vt:lpstr>
      <vt:lpstr>Wingdings</vt:lpstr>
      <vt:lpstr>字魂131号-酷乐潮玩体</vt:lpstr>
      <vt:lpstr>字魂20号-石头体</vt:lpstr>
      <vt:lpstr>字魂58号-创中黑</vt:lpstr>
      <vt:lpstr>思源黑体 CN Medium</vt:lpstr>
      <vt:lpstr>汉仪正圆-55W</vt:lpstr>
      <vt:lpstr>Office 主题​​</vt:lpstr>
      <vt:lpstr>未定义</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46</cp:revision>
  <dcterms:created xsi:type="dcterms:W3CDTF">2023-10-22T11:54:16Z</dcterms:created>
  <dcterms:modified xsi:type="dcterms:W3CDTF">2026-01-11T13:51:52Z</dcterms:modified>
</cp:coreProperties>
</file>